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11576" r:id="rId5"/>
    <p:sldId id="11800" r:id="rId6"/>
    <p:sldId id="11748" r:id="rId7"/>
    <p:sldId id="11742" r:id="rId8"/>
    <p:sldId id="11791" r:id="rId9"/>
    <p:sldId id="11802" r:id="rId10"/>
    <p:sldId id="11803" r:id="rId11"/>
    <p:sldId id="11792" r:id="rId12"/>
    <p:sldId id="11743" r:id="rId13"/>
    <p:sldId id="11790" r:id="rId14"/>
    <p:sldId id="11744" r:id="rId15"/>
    <p:sldId id="11745" r:id="rId16"/>
    <p:sldId id="11749" r:id="rId17"/>
    <p:sldId id="11770" r:id="rId18"/>
    <p:sldId id="11762" r:id="rId19"/>
    <p:sldId id="11747" r:id="rId20"/>
    <p:sldId id="11801" r:id="rId21"/>
    <p:sldId id="308" r:id="rId22"/>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DEDE"/>
    <a:srgbClr val="000066"/>
    <a:srgbClr val="CB0F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011" autoAdjust="0"/>
    <p:restoredTop sz="86740" autoAdjust="0"/>
  </p:normalViewPr>
  <p:slideViewPr>
    <p:cSldViewPr snapToGrid="0">
      <p:cViewPr>
        <p:scale>
          <a:sx n="66" d="100"/>
          <a:sy n="66" d="100"/>
        </p:scale>
        <p:origin x="208" y="-32"/>
      </p:cViewPr>
      <p:guideLst/>
    </p:cSldViewPr>
  </p:slideViewPr>
  <p:notesTextViewPr>
    <p:cViewPr>
      <p:scale>
        <a:sx n="1" d="1"/>
        <a:sy n="1" d="1"/>
      </p:scale>
      <p:origin x="0" y="0"/>
    </p:cViewPr>
  </p:notesTextViewPr>
  <p:sorterViewPr>
    <p:cViewPr>
      <p:scale>
        <a:sx n="38" d="100"/>
        <a:sy n="3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iba Danovska" userId="ac87c295-27e2-4dd4-b20f-ac8754ff32f1" providerId="ADAL" clId="{538DB45D-44A3-4A7C-9A0B-5C7E23971DC5}"/>
    <pc:docChg chg="custSel modSld">
      <pc:chgData name="Baiba Danovska" userId="ac87c295-27e2-4dd4-b20f-ac8754ff32f1" providerId="ADAL" clId="{538DB45D-44A3-4A7C-9A0B-5C7E23971DC5}" dt="2026-06-16T13:37:38.122" v="28" actId="478"/>
      <pc:docMkLst>
        <pc:docMk/>
      </pc:docMkLst>
      <pc:sldChg chg="delSp mod">
        <pc:chgData name="Baiba Danovska" userId="ac87c295-27e2-4dd4-b20f-ac8754ff32f1" providerId="ADAL" clId="{538DB45D-44A3-4A7C-9A0B-5C7E23971DC5}" dt="2026-06-16T13:37:38.122" v="28" actId="478"/>
        <pc:sldMkLst>
          <pc:docMk/>
          <pc:sldMk cId="1062841715" sldId="308"/>
        </pc:sldMkLst>
        <pc:spChg chg="del">
          <ac:chgData name="Baiba Danovska" userId="ac87c295-27e2-4dd4-b20f-ac8754ff32f1" providerId="ADAL" clId="{538DB45D-44A3-4A7C-9A0B-5C7E23971DC5}" dt="2026-06-16T13:37:38.122" v="28" actId="478"/>
          <ac:spMkLst>
            <pc:docMk/>
            <pc:sldMk cId="1062841715" sldId="308"/>
            <ac:spMk id="3" creationId="{8620E691-F35B-EF32-AD40-44EBF51BF3A1}"/>
          </ac:spMkLst>
        </pc:spChg>
      </pc:sldChg>
      <pc:sldChg chg="modSp mod">
        <pc:chgData name="Baiba Danovska" userId="ac87c295-27e2-4dd4-b20f-ac8754ff32f1" providerId="ADAL" clId="{538DB45D-44A3-4A7C-9A0B-5C7E23971DC5}" dt="2026-06-16T12:48:35.432" v="10" actId="6549"/>
        <pc:sldMkLst>
          <pc:docMk/>
          <pc:sldMk cId="3063323636" sldId="11742"/>
        </pc:sldMkLst>
        <pc:spChg chg="mod">
          <ac:chgData name="Baiba Danovska" userId="ac87c295-27e2-4dd4-b20f-ac8754ff32f1" providerId="ADAL" clId="{538DB45D-44A3-4A7C-9A0B-5C7E23971DC5}" dt="2026-06-16T12:48:35.432" v="10" actId="6549"/>
          <ac:spMkLst>
            <pc:docMk/>
            <pc:sldMk cId="3063323636" sldId="11742"/>
            <ac:spMk id="7" creationId="{6378E343-AECE-884A-976F-F9CF3D0CB844}"/>
          </ac:spMkLst>
        </pc:spChg>
      </pc:sldChg>
      <pc:sldChg chg="modSp mod">
        <pc:chgData name="Baiba Danovska" userId="ac87c295-27e2-4dd4-b20f-ac8754ff32f1" providerId="ADAL" clId="{538DB45D-44A3-4A7C-9A0B-5C7E23971DC5}" dt="2026-06-16T13:11:39.614" v="27" actId="20577"/>
        <pc:sldMkLst>
          <pc:docMk/>
          <pc:sldMk cId="1024103001" sldId="11801"/>
        </pc:sldMkLst>
        <pc:spChg chg="mod">
          <ac:chgData name="Baiba Danovska" userId="ac87c295-27e2-4dd4-b20f-ac8754ff32f1" providerId="ADAL" clId="{538DB45D-44A3-4A7C-9A0B-5C7E23971DC5}" dt="2026-06-16T13:11:39.614" v="27" actId="20577"/>
          <ac:spMkLst>
            <pc:docMk/>
            <pc:sldMk cId="1024103001" sldId="11801"/>
            <ac:spMk id="6" creationId="{A13497AD-D8CD-55E2-1CD4-53DF13257D34}"/>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Lapa1!$B$1</c:f>
              <c:strCache>
                <c:ptCount val="1"/>
                <c:pt idx="0">
                  <c:v>Pirms </c:v>
                </c:pt>
              </c:strCache>
            </c:strRef>
          </c:tx>
          <c:spPr>
            <a:solidFill>
              <a:srgbClr val="DEDEDE"/>
            </a:solidFill>
            <a:ln>
              <a:noFill/>
            </a:ln>
            <a:effectLst/>
          </c:spPr>
          <c:invertIfNegative val="0"/>
          <c:cat>
            <c:strRef>
              <c:f>Lapa1!$A$2:$A$11</c:f>
              <c:strCache>
                <c:ptCount val="10"/>
                <c:pt idx="0">
                  <c:v>Kopā</c:v>
                </c:pt>
                <c:pt idx="1">
                  <c:v>HoP personāls</c:v>
                </c:pt>
                <c:pt idx="2">
                  <c:v>HoP personāls +</c:v>
                </c:pt>
                <c:pt idx="3">
                  <c:v>HoP DLU</c:v>
                </c:pt>
                <c:pt idx="4">
                  <c:v>HoP rēķini</c:v>
                </c:pt>
                <c:pt idx="5">
                  <c:v>HoP materiālie resursi</c:v>
                </c:pt>
                <c:pt idx="6">
                  <c:v>HoP komandējumi</c:v>
                </c:pt>
                <c:pt idx="7">
                  <c:v>Atvaļinājuma pieteikumi</c:v>
                </c:pt>
                <c:pt idx="8">
                  <c:v>Vienreizējās samaksas pieteikumi</c:v>
                </c:pt>
                <c:pt idx="9">
                  <c:v>Elektroniskā inventarizācij</c:v>
                </c:pt>
              </c:strCache>
            </c:strRef>
          </c:cat>
          <c:val>
            <c:numRef>
              <c:f>Lapa1!$B$2:$B$11</c:f>
              <c:numCache>
                <c:formatCode>General</c:formatCode>
                <c:ptCount val="10"/>
                <c:pt idx="0">
                  <c:v>108</c:v>
                </c:pt>
                <c:pt idx="1">
                  <c:v>71</c:v>
                </c:pt>
                <c:pt idx="2">
                  <c:v>10</c:v>
                </c:pt>
                <c:pt idx="3">
                  <c:v>51</c:v>
                </c:pt>
                <c:pt idx="4">
                  <c:v>47</c:v>
                </c:pt>
                <c:pt idx="5">
                  <c:v>42</c:v>
                </c:pt>
                <c:pt idx="6">
                  <c:v>50</c:v>
                </c:pt>
                <c:pt idx="7">
                  <c:v>73</c:v>
                </c:pt>
                <c:pt idx="8">
                  <c:v>70</c:v>
                </c:pt>
                <c:pt idx="9">
                  <c:v>80</c:v>
                </c:pt>
              </c:numCache>
            </c:numRef>
          </c:val>
          <c:extLst>
            <c:ext xmlns:c16="http://schemas.microsoft.com/office/drawing/2014/chart" uri="{C3380CC4-5D6E-409C-BE32-E72D297353CC}">
              <c16:uniqueId val="{00000000-5925-471A-BFA6-3AD66F65F325}"/>
            </c:ext>
          </c:extLst>
        </c:ser>
        <c:ser>
          <c:idx val="1"/>
          <c:order val="1"/>
          <c:tx>
            <c:strRef>
              <c:f>Lapa1!$C$1</c:f>
              <c:strCache>
                <c:ptCount val="1"/>
                <c:pt idx="0">
                  <c:v>Pēc</c:v>
                </c:pt>
              </c:strCache>
            </c:strRef>
          </c:tx>
          <c:spPr>
            <a:gradFill>
              <a:gsLst>
                <a:gs pos="0">
                  <a:srgbClr val="840B55">
                    <a:lumMod val="99000"/>
                  </a:srgbClr>
                </a:gs>
                <a:gs pos="52000">
                  <a:srgbClr val="69478C"/>
                </a:gs>
                <a:gs pos="100000">
                  <a:srgbClr val="E5002B"/>
                </a:gs>
              </a:gsLst>
              <a:lin ang="3000000" scaled="0"/>
            </a:gradFill>
            <a:ln>
              <a:noFill/>
            </a:ln>
            <a:effectLst/>
          </c:spPr>
          <c:invertIfNegative val="0"/>
          <c:cat>
            <c:strRef>
              <c:f>Lapa1!$A$2:$A$11</c:f>
              <c:strCache>
                <c:ptCount val="10"/>
                <c:pt idx="0">
                  <c:v>Kopā</c:v>
                </c:pt>
                <c:pt idx="1">
                  <c:v>HoP personāls</c:v>
                </c:pt>
                <c:pt idx="2">
                  <c:v>HoP personāls +</c:v>
                </c:pt>
                <c:pt idx="3">
                  <c:v>HoP DLU</c:v>
                </c:pt>
                <c:pt idx="4">
                  <c:v>HoP rēķini</c:v>
                </c:pt>
                <c:pt idx="5">
                  <c:v>HoP materiālie resursi</c:v>
                </c:pt>
                <c:pt idx="6">
                  <c:v>HoP komandējumi</c:v>
                </c:pt>
                <c:pt idx="7">
                  <c:v>Atvaļinājuma pieteikumi</c:v>
                </c:pt>
                <c:pt idx="8">
                  <c:v>Vienreizējās samaksas pieteikumi</c:v>
                </c:pt>
                <c:pt idx="9">
                  <c:v>Elektroniskā inventarizācij</c:v>
                </c:pt>
              </c:strCache>
            </c:strRef>
          </c:cat>
          <c:val>
            <c:numRef>
              <c:f>Lapa1!$C$2:$C$11</c:f>
              <c:numCache>
                <c:formatCode>General</c:formatCode>
                <c:ptCount val="10"/>
                <c:pt idx="0">
                  <c:v>108</c:v>
                </c:pt>
                <c:pt idx="1">
                  <c:v>108</c:v>
                </c:pt>
                <c:pt idx="2">
                  <c:v>108</c:v>
                </c:pt>
                <c:pt idx="3">
                  <c:v>104</c:v>
                </c:pt>
                <c:pt idx="4">
                  <c:v>108</c:v>
                </c:pt>
                <c:pt idx="5">
                  <c:v>108</c:v>
                </c:pt>
                <c:pt idx="6">
                  <c:v>108</c:v>
                </c:pt>
                <c:pt idx="7">
                  <c:v>108</c:v>
                </c:pt>
                <c:pt idx="8">
                  <c:v>108</c:v>
                </c:pt>
                <c:pt idx="9">
                  <c:v>108</c:v>
                </c:pt>
              </c:numCache>
            </c:numRef>
          </c:val>
          <c:extLst>
            <c:ext xmlns:c16="http://schemas.microsoft.com/office/drawing/2014/chart" uri="{C3380CC4-5D6E-409C-BE32-E72D297353CC}">
              <c16:uniqueId val="{00000001-5925-471A-BFA6-3AD66F65F325}"/>
            </c:ext>
          </c:extLst>
        </c:ser>
        <c:dLbls>
          <c:showLegendKey val="0"/>
          <c:showVal val="0"/>
          <c:showCatName val="0"/>
          <c:showSerName val="0"/>
          <c:showPercent val="0"/>
          <c:showBubbleSize val="0"/>
        </c:dLbls>
        <c:gapWidth val="100"/>
        <c:axId val="530266672"/>
        <c:axId val="530267064"/>
      </c:barChart>
      <c:catAx>
        <c:axId val="5302666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rgbClr val="000066"/>
                </a:solidFill>
                <a:latin typeface="Verdana" panose="020B0604030504040204" pitchFamily="34" charset="0"/>
                <a:ea typeface="Verdana" panose="020B0604030504040204" pitchFamily="34" charset="0"/>
                <a:cs typeface="+mn-cs"/>
              </a:defRPr>
            </a:pPr>
            <a:endParaRPr lang="lv-LV"/>
          </a:p>
        </c:txPr>
        <c:crossAx val="530267064"/>
        <c:crosses val="autoZero"/>
        <c:auto val="1"/>
        <c:lblAlgn val="ctr"/>
        <c:lblOffset val="100"/>
        <c:noMultiLvlLbl val="0"/>
      </c:catAx>
      <c:valAx>
        <c:axId val="5302670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rgbClr val="000066"/>
                </a:solidFill>
                <a:latin typeface="Verdana" panose="020B0604030504040204" pitchFamily="34" charset="0"/>
                <a:ea typeface="Verdana" panose="020B0604030504040204" pitchFamily="34" charset="0"/>
                <a:cs typeface="+mn-cs"/>
              </a:defRPr>
            </a:pPr>
            <a:endParaRPr lang="lv-LV"/>
          </a:p>
        </c:txPr>
        <c:crossAx val="5302666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rgbClr val="000066"/>
              </a:solidFill>
              <a:latin typeface="Verdana" panose="020B0604030504040204" pitchFamily="34" charset="0"/>
              <a:ea typeface="Verdana" panose="020B0604030504040204" pitchFamily="34" charset="0"/>
              <a:cs typeface="+mn-cs"/>
            </a:defRPr>
          </a:pPr>
          <a:endParaRPr lang="lv-LV"/>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6686AA5-4653-40F5-B0EB-E74FEAF51366}" type="doc">
      <dgm:prSet loTypeId="urn:microsoft.com/office/officeart/2005/8/layout/equation1" loCatId="process" qsTypeId="urn:microsoft.com/office/officeart/2005/8/quickstyle/simple1" qsCatId="simple" csTypeId="urn:microsoft.com/office/officeart/2005/8/colors/accent2_2" csCatId="accent2" phldr="1"/>
      <dgm:spPr/>
    </dgm:pt>
    <dgm:pt modelId="{70485980-3573-46F8-95A7-6350CFA2849F}">
      <dgm:prSet phldrT="[Teksts]" custT="1"/>
      <dgm:spPr>
        <a:xfrm>
          <a:off x="390547" y="22427"/>
          <a:ext cx="2218876" cy="2237875"/>
        </a:xfrm>
        <a:prstGeom prst="ellipse">
          <a:avLst/>
        </a:prstGeom>
        <a:solidFill>
          <a:sysClr val="window" lastClr="FFFFFF"/>
        </a:solidFill>
        <a:ln w="25400" cap="flat" cmpd="sng" algn="ctr">
          <a:solidFill>
            <a:srgbClr val="000066"/>
          </a:solidFill>
          <a:prstDash val="solid"/>
        </a:ln>
        <a:effectLst/>
      </dgm:spPr>
      <dgm:t>
        <a:bodyPr/>
        <a:lstStyle/>
        <a:p>
          <a:pPr>
            <a:buNone/>
          </a:pPr>
          <a:r>
            <a:rPr lang="lv-LV" sz="2000" b="1" dirty="0">
              <a:solidFill>
                <a:srgbClr val="002A7E"/>
              </a:solidFill>
              <a:latin typeface="Times New Roman"/>
              <a:ea typeface="+mn-ea"/>
              <a:cs typeface="+mn-cs"/>
            </a:rPr>
            <a:t>Integrāciju pārbūves</a:t>
          </a:r>
        </a:p>
        <a:p>
          <a:pPr>
            <a:buNone/>
          </a:pPr>
          <a:r>
            <a:rPr lang="lv-LV" sz="2000" b="1" dirty="0">
              <a:solidFill>
                <a:srgbClr val="002A7E"/>
              </a:solidFill>
              <a:latin typeface="Times New Roman"/>
              <a:ea typeface="+mn-ea"/>
              <a:cs typeface="+mn-cs"/>
            </a:rPr>
            <a:t>Datu </a:t>
          </a:r>
          <a:r>
            <a:rPr lang="lv-LV" sz="2000" b="1" dirty="0" err="1">
              <a:solidFill>
                <a:srgbClr val="002A7E"/>
              </a:solidFill>
              <a:latin typeface="Times New Roman"/>
              <a:ea typeface="+mn-ea"/>
              <a:cs typeface="+mn-cs"/>
            </a:rPr>
            <a:t>pārneses</a:t>
          </a:r>
          <a:endParaRPr lang="lv-LV" sz="2000" b="1" dirty="0">
            <a:solidFill>
              <a:srgbClr val="002A7E"/>
            </a:solidFill>
            <a:latin typeface="Times New Roman"/>
            <a:ea typeface="+mn-ea"/>
            <a:cs typeface="+mn-cs"/>
          </a:endParaRPr>
        </a:p>
        <a:p>
          <a:pPr>
            <a:buNone/>
          </a:pPr>
          <a:r>
            <a:rPr lang="lv-LV" sz="2000" b="1" dirty="0">
              <a:solidFill>
                <a:srgbClr val="002A7E"/>
              </a:solidFill>
              <a:latin typeface="Times New Roman"/>
              <a:ea typeface="+mn-ea"/>
              <a:cs typeface="+mn-cs"/>
            </a:rPr>
            <a:t>2 risinājumu ieviešana</a:t>
          </a:r>
          <a:endParaRPr lang="lv-LV" sz="2000" b="1" dirty="0">
            <a:solidFill>
              <a:srgbClr val="001B6C"/>
            </a:solidFill>
            <a:latin typeface="Times New Roman"/>
            <a:ea typeface="+mn-ea"/>
            <a:cs typeface="+mn-cs"/>
          </a:endParaRPr>
        </a:p>
      </dgm:t>
    </dgm:pt>
    <dgm:pt modelId="{8E906398-9FD8-4E92-B5B0-E67B10D04750}" type="parTrans" cxnId="{A32BD7DE-3975-40C3-B6DE-0CA551CACDA4}">
      <dgm:prSet/>
      <dgm:spPr/>
      <dgm:t>
        <a:bodyPr/>
        <a:lstStyle/>
        <a:p>
          <a:endParaRPr lang="lv-LV"/>
        </a:p>
      </dgm:t>
    </dgm:pt>
    <dgm:pt modelId="{48FF9B15-44A9-435C-BF54-A9E543DA282B}" type="sibTrans" cxnId="{A32BD7DE-3975-40C3-B6DE-0CA551CACDA4}">
      <dgm:prSet/>
      <dgm:spPr>
        <a:xfrm>
          <a:off x="2690921" y="850302"/>
          <a:ext cx="582124" cy="582124"/>
        </a:xfrm>
        <a:prstGeom prst="chevron">
          <a:avLst/>
        </a:prstGeom>
        <a:noFill/>
        <a:ln>
          <a:noFill/>
        </a:ln>
        <a:effectLst/>
      </dgm:spPr>
      <dgm:t>
        <a:bodyPr/>
        <a:lstStyle/>
        <a:p>
          <a:pPr>
            <a:buNone/>
          </a:pPr>
          <a:endParaRPr lang="lv-LV">
            <a:solidFill>
              <a:sysClr val="window" lastClr="FFFFFF"/>
            </a:solidFill>
            <a:latin typeface="Times New Roman"/>
            <a:ea typeface="+mn-ea"/>
            <a:cs typeface="+mn-cs"/>
          </a:endParaRPr>
        </a:p>
      </dgm:t>
    </dgm:pt>
    <dgm:pt modelId="{D94A577C-C6BB-40AD-BAF9-2760B59C0018}">
      <dgm:prSet phldrT="[Teksts]" custT="1"/>
      <dgm:spPr>
        <a:xfrm>
          <a:off x="3354543" y="12847"/>
          <a:ext cx="2208709" cy="2257035"/>
        </a:xfrm>
        <a:prstGeom prst="ellipse">
          <a:avLst/>
        </a:prstGeom>
        <a:solidFill>
          <a:sysClr val="window" lastClr="FFFFFF"/>
        </a:solidFill>
        <a:ln w="25400" cap="flat" cmpd="sng" algn="ctr">
          <a:solidFill>
            <a:srgbClr val="000066"/>
          </a:solidFill>
          <a:prstDash val="solid"/>
        </a:ln>
        <a:effectLst/>
      </dgm:spPr>
      <dgm:t>
        <a:bodyPr/>
        <a:lstStyle/>
        <a:p>
          <a:pPr>
            <a:buNone/>
          </a:pPr>
          <a:r>
            <a:rPr lang="lv-LV" sz="2000" b="1" i="0">
              <a:solidFill>
                <a:srgbClr val="001B6C"/>
              </a:solidFill>
              <a:effectLst/>
              <a:latin typeface="Times New Roman" panose="02020603050405020304" pitchFamily="18" charset="0"/>
              <a:ea typeface="+mn-ea"/>
              <a:cs typeface="+mn-cs"/>
            </a:rPr>
            <a:t>Kapacitātei</a:t>
          </a:r>
          <a:endParaRPr lang="lv-LV" sz="2000">
            <a:solidFill>
              <a:srgbClr val="001B6C"/>
            </a:solidFill>
            <a:latin typeface="Times New Roman"/>
            <a:ea typeface="+mn-ea"/>
            <a:cs typeface="+mn-cs"/>
          </a:endParaRPr>
        </a:p>
      </dgm:t>
    </dgm:pt>
    <dgm:pt modelId="{2D955D39-7D55-4242-B010-5822FCD3A7D3}" type="parTrans" cxnId="{8D8F84B7-E37B-4D82-8136-4F929D75A7C3}">
      <dgm:prSet/>
      <dgm:spPr/>
      <dgm:t>
        <a:bodyPr/>
        <a:lstStyle/>
        <a:p>
          <a:endParaRPr lang="lv-LV"/>
        </a:p>
      </dgm:t>
    </dgm:pt>
    <dgm:pt modelId="{95453FC8-6E0E-43B1-B97C-9B20CE21C99E}" type="sibTrans" cxnId="{8D8F84B7-E37B-4D82-8136-4F929D75A7C3}">
      <dgm:prSet/>
      <dgm:spPr>
        <a:xfrm>
          <a:off x="5644750" y="850302"/>
          <a:ext cx="582124" cy="582124"/>
        </a:xfrm>
        <a:prstGeom prst="chevron">
          <a:avLst/>
        </a:prstGeom>
        <a:noFill/>
        <a:ln>
          <a:noFill/>
        </a:ln>
        <a:effectLst/>
      </dgm:spPr>
      <dgm:t>
        <a:bodyPr/>
        <a:lstStyle/>
        <a:p>
          <a:pPr>
            <a:buNone/>
          </a:pPr>
          <a:endParaRPr lang="lv-LV">
            <a:solidFill>
              <a:sysClr val="window" lastClr="FFFFFF"/>
            </a:solidFill>
            <a:latin typeface="Times New Roman"/>
            <a:ea typeface="+mn-ea"/>
            <a:cs typeface="+mn-cs"/>
          </a:endParaRPr>
        </a:p>
      </dgm:t>
    </dgm:pt>
    <dgm:pt modelId="{3F5BB8DB-129D-4EC2-8532-7169F151D16D}">
      <dgm:prSet custT="1"/>
      <dgm:spPr>
        <a:xfrm>
          <a:off x="6308371" y="246"/>
          <a:ext cx="2286874" cy="2282237"/>
        </a:xfrm>
        <a:prstGeom prst="ellipse">
          <a:avLst/>
        </a:prstGeom>
        <a:solidFill>
          <a:sysClr val="window" lastClr="FFFFFF"/>
        </a:solidFill>
        <a:ln w="25400" cap="flat" cmpd="sng" algn="ctr">
          <a:solidFill>
            <a:srgbClr val="000066"/>
          </a:solidFill>
          <a:prstDash val="solid"/>
        </a:ln>
        <a:effectLst/>
      </dgm:spPr>
      <dgm:t>
        <a:bodyPr/>
        <a:lstStyle/>
        <a:p>
          <a:pPr>
            <a:buNone/>
          </a:pPr>
          <a:r>
            <a:rPr lang="lv-LV" sz="2000" b="1" i="0">
              <a:solidFill>
                <a:srgbClr val="001B6C"/>
              </a:solidFill>
              <a:effectLst/>
              <a:latin typeface="Times New Roman" panose="02020603050405020304" pitchFamily="18" charset="0"/>
              <a:ea typeface="+mn-ea"/>
              <a:cs typeface="+mn-cs"/>
            </a:rPr>
            <a:t>Licencēm</a:t>
          </a:r>
          <a:endParaRPr lang="lv-LV" sz="2000">
            <a:solidFill>
              <a:srgbClr val="001B6C"/>
            </a:solidFill>
            <a:latin typeface="Times New Roman"/>
            <a:ea typeface="+mn-ea"/>
            <a:cs typeface="+mn-cs"/>
          </a:endParaRPr>
        </a:p>
      </dgm:t>
    </dgm:pt>
    <dgm:pt modelId="{4C180A01-5810-464C-BC53-B477391CC4E2}" type="parTrans" cxnId="{2D677510-3C0A-44EF-8667-1F9764812C28}">
      <dgm:prSet/>
      <dgm:spPr/>
      <dgm:t>
        <a:bodyPr/>
        <a:lstStyle/>
        <a:p>
          <a:endParaRPr lang="lv-LV"/>
        </a:p>
      </dgm:t>
    </dgm:pt>
    <dgm:pt modelId="{E0049A85-8DD3-45A6-AA63-E5DAC688FEC4}" type="sibTrans" cxnId="{2D677510-3C0A-44EF-8667-1F9764812C28}">
      <dgm:prSet/>
      <dgm:spPr/>
      <dgm:t>
        <a:bodyPr/>
        <a:lstStyle/>
        <a:p>
          <a:endParaRPr lang="lv-LV"/>
        </a:p>
      </dgm:t>
    </dgm:pt>
    <dgm:pt modelId="{A6FC45BB-65C3-4953-9EB7-3215FFDEA063}" type="pres">
      <dgm:prSet presAssocID="{A6686AA5-4653-40F5-B0EB-E74FEAF51366}" presName="linearFlow" presStyleCnt="0">
        <dgm:presLayoutVars>
          <dgm:dir/>
          <dgm:resizeHandles val="exact"/>
        </dgm:presLayoutVars>
      </dgm:prSet>
      <dgm:spPr/>
    </dgm:pt>
    <dgm:pt modelId="{BDD16F63-0FD8-431A-B728-9F1153B1AC4F}" type="pres">
      <dgm:prSet presAssocID="{70485980-3573-46F8-95A7-6350CFA2849F}" presName="node" presStyleLbl="node1" presStyleIdx="0" presStyleCnt="3" custScaleX="221078" custScaleY="222971">
        <dgm:presLayoutVars>
          <dgm:bulletEnabled val="1"/>
        </dgm:presLayoutVars>
      </dgm:prSet>
      <dgm:spPr/>
    </dgm:pt>
    <dgm:pt modelId="{C05C6632-93E4-4873-9A3A-BABC1EEC14AB}" type="pres">
      <dgm:prSet presAssocID="{48FF9B15-44A9-435C-BF54-A9E543DA282B}" presName="spacerL" presStyleCnt="0"/>
      <dgm:spPr/>
    </dgm:pt>
    <dgm:pt modelId="{BC59EADC-40B7-46DA-B95C-FCED3CA8774F}" type="pres">
      <dgm:prSet presAssocID="{48FF9B15-44A9-435C-BF54-A9E543DA282B}" presName="sibTrans" presStyleLbl="sibTrans2D1" presStyleIdx="0" presStyleCnt="2"/>
      <dgm:spPr>
        <a:prstGeom prst="chevron">
          <a:avLst/>
        </a:prstGeom>
      </dgm:spPr>
    </dgm:pt>
    <dgm:pt modelId="{A6E36B59-AF1D-486B-BE5C-ADDE159983FD}" type="pres">
      <dgm:prSet presAssocID="{48FF9B15-44A9-435C-BF54-A9E543DA282B}" presName="spacerR" presStyleCnt="0"/>
      <dgm:spPr/>
    </dgm:pt>
    <dgm:pt modelId="{4EE7A28D-4EDA-4E54-A0F5-260F54F3CFE1}" type="pres">
      <dgm:prSet presAssocID="{D94A577C-C6BB-40AD-BAF9-2760B59C0018}" presName="node" presStyleLbl="node1" presStyleIdx="1" presStyleCnt="3" custScaleX="220065" custScaleY="224880" custLinFactNeighborX="41718" custLinFactNeighborY="-15935">
        <dgm:presLayoutVars>
          <dgm:bulletEnabled val="1"/>
        </dgm:presLayoutVars>
      </dgm:prSet>
      <dgm:spPr/>
    </dgm:pt>
    <dgm:pt modelId="{F149C15E-BED7-4273-A7A9-CF83335F9F51}" type="pres">
      <dgm:prSet presAssocID="{95453FC8-6E0E-43B1-B97C-9B20CE21C99E}" presName="spacerL" presStyleCnt="0"/>
      <dgm:spPr/>
    </dgm:pt>
    <dgm:pt modelId="{9E5D059C-945B-43F7-B10C-709266CA1275}" type="pres">
      <dgm:prSet presAssocID="{95453FC8-6E0E-43B1-B97C-9B20CE21C99E}" presName="sibTrans" presStyleLbl="sibTrans2D1" presStyleIdx="1" presStyleCnt="2"/>
      <dgm:spPr>
        <a:prstGeom prst="chevron">
          <a:avLst/>
        </a:prstGeom>
      </dgm:spPr>
    </dgm:pt>
    <dgm:pt modelId="{6F5148F8-9553-4660-9E64-C2D4771763FC}" type="pres">
      <dgm:prSet presAssocID="{95453FC8-6E0E-43B1-B97C-9B20CE21C99E}" presName="spacerR" presStyleCnt="0"/>
      <dgm:spPr/>
    </dgm:pt>
    <dgm:pt modelId="{3937955F-1EF8-486E-9A8D-55F8FBA18F3F}" type="pres">
      <dgm:prSet presAssocID="{3F5BB8DB-129D-4EC2-8532-7169F151D16D}" presName="node" presStyleLbl="node1" presStyleIdx="2" presStyleCnt="3" custScaleX="227853" custScaleY="227391" custLinFactX="11134" custLinFactNeighborX="100000" custLinFactNeighborY="-3861">
        <dgm:presLayoutVars>
          <dgm:bulletEnabled val="1"/>
        </dgm:presLayoutVars>
      </dgm:prSet>
      <dgm:spPr/>
    </dgm:pt>
  </dgm:ptLst>
  <dgm:cxnLst>
    <dgm:cxn modelId="{2D677510-3C0A-44EF-8667-1F9764812C28}" srcId="{A6686AA5-4653-40F5-B0EB-E74FEAF51366}" destId="{3F5BB8DB-129D-4EC2-8532-7169F151D16D}" srcOrd="2" destOrd="0" parTransId="{4C180A01-5810-464C-BC53-B477391CC4E2}" sibTransId="{E0049A85-8DD3-45A6-AA63-E5DAC688FEC4}"/>
    <dgm:cxn modelId="{15B30F16-DA9E-4ABF-B83A-158A06289A5B}" type="presOf" srcId="{A6686AA5-4653-40F5-B0EB-E74FEAF51366}" destId="{A6FC45BB-65C3-4953-9EB7-3215FFDEA063}" srcOrd="0" destOrd="0" presId="urn:microsoft.com/office/officeart/2005/8/layout/equation1"/>
    <dgm:cxn modelId="{F7B50B1B-BA01-4E89-B244-56022A13C746}" type="presOf" srcId="{70485980-3573-46F8-95A7-6350CFA2849F}" destId="{BDD16F63-0FD8-431A-B728-9F1153B1AC4F}" srcOrd="0" destOrd="0" presId="urn:microsoft.com/office/officeart/2005/8/layout/equation1"/>
    <dgm:cxn modelId="{59EA6167-87DA-49E1-A2DF-B08F53017D0A}" type="presOf" srcId="{D94A577C-C6BB-40AD-BAF9-2760B59C0018}" destId="{4EE7A28D-4EDA-4E54-A0F5-260F54F3CFE1}" srcOrd="0" destOrd="0" presId="urn:microsoft.com/office/officeart/2005/8/layout/equation1"/>
    <dgm:cxn modelId="{C30E1F4E-2E23-4CC2-B0BE-F112892058E4}" type="presOf" srcId="{3F5BB8DB-129D-4EC2-8532-7169F151D16D}" destId="{3937955F-1EF8-486E-9A8D-55F8FBA18F3F}" srcOrd="0" destOrd="0" presId="urn:microsoft.com/office/officeart/2005/8/layout/equation1"/>
    <dgm:cxn modelId="{ED5AB158-B8DB-4CE7-B7FE-93B0ED7FEC0C}" type="presOf" srcId="{48FF9B15-44A9-435C-BF54-A9E543DA282B}" destId="{BC59EADC-40B7-46DA-B95C-FCED3CA8774F}" srcOrd="0" destOrd="0" presId="urn:microsoft.com/office/officeart/2005/8/layout/equation1"/>
    <dgm:cxn modelId="{8D8F84B7-E37B-4D82-8136-4F929D75A7C3}" srcId="{A6686AA5-4653-40F5-B0EB-E74FEAF51366}" destId="{D94A577C-C6BB-40AD-BAF9-2760B59C0018}" srcOrd="1" destOrd="0" parTransId="{2D955D39-7D55-4242-B010-5822FCD3A7D3}" sibTransId="{95453FC8-6E0E-43B1-B97C-9B20CE21C99E}"/>
    <dgm:cxn modelId="{F9A352DA-3C32-4152-9BF9-9F49C0338E3E}" type="presOf" srcId="{95453FC8-6E0E-43B1-B97C-9B20CE21C99E}" destId="{9E5D059C-945B-43F7-B10C-709266CA1275}" srcOrd="0" destOrd="0" presId="urn:microsoft.com/office/officeart/2005/8/layout/equation1"/>
    <dgm:cxn modelId="{A32BD7DE-3975-40C3-B6DE-0CA551CACDA4}" srcId="{A6686AA5-4653-40F5-B0EB-E74FEAF51366}" destId="{70485980-3573-46F8-95A7-6350CFA2849F}" srcOrd="0" destOrd="0" parTransId="{8E906398-9FD8-4E92-B5B0-E67B10D04750}" sibTransId="{48FF9B15-44A9-435C-BF54-A9E543DA282B}"/>
    <dgm:cxn modelId="{D70538CD-1F70-4276-A5EC-91D6E9A0416D}" type="presParOf" srcId="{A6FC45BB-65C3-4953-9EB7-3215FFDEA063}" destId="{BDD16F63-0FD8-431A-B728-9F1153B1AC4F}" srcOrd="0" destOrd="0" presId="urn:microsoft.com/office/officeart/2005/8/layout/equation1"/>
    <dgm:cxn modelId="{255138C1-E7DD-4FFF-9501-650E4408467B}" type="presParOf" srcId="{A6FC45BB-65C3-4953-9EB7-3215FFDEA063}" destId="{C05C6632-93E4-4873-9A3A-BABC1EEC14AB}" srcOrd="1" destOrd="0" presId="urn:microsoft.com/office/officeart/2005/8/layout/equation1"/>
    <dgm:cxn modelId="{29FB8860-F3D4-4D24-932C-26FCF7BC8B9A}" type="presParOf" srcId="{A6FC45BB-65C3-4953-9EB7-3215FFDEA063}" destId="{BC59EADC-40B7-46DA-B95C-FCED3CA8774F}" srcOrd="2" destOrd="0" presId="urn:microsoft.com/office/officeart/2005/8/layout/equation1"/>
    <dgm:cxn modelId="{A61A7A5B-22B2-464A-9D6B-9E992E075756}" type="presParOf" srcId="{A6FC45BB-65C3-4953-9EB7-3215FFDEA063}" destId="{A6E36B59-AF1D-486B-BE5C-ADDE159983FD}" srcOrd="3" destOrd="0" presId="urn:microsoft.com/office/officeart/2005/8/layout/equation1"/>
    <dgm:cxn modelId="{DA82C281-3DA0-41E8-A669-6BB1C42A92FA}" type="presParOf" srcId="{A6FC45BB-65C3-4953-9EB7-3215FFDEA063}" destId="{4EE7A28D-4EDA-4E54-A0F5-260F54F3CFE1}" srcOrd="4" destOrd="0" presId="urn:microsoft.com/office/officeart/2005/8/layout/equation1"/>
    <dgm:cxn modelId="{C62A0A98-A156-435C-9C5D-F0F90D113D42}" type="presParOf" srcId="{A6FC45BB-65C3-4953-9EB7-3215FFDEA063}" destId="{F149C15E-BED7-4273-A7A9-CF83335F9F51}" srcOrd="5" destOrd="0" presId="urn:microsoft.com/office/officeart/2005/8/layout/equation1"/>
    <dgm:cxn modelId="{8F61A2BD-CA7E-4B9E-BFF8-FFA7B3B74F78}" type="presParOf" srcId="{A6FC45BB-65C3-4953-9EB7-3215FFDEA063}" destId="{9E5D059C-945B-43F7-B10C-709266CA1275}" srcOrd="6" destOrd="0" presId="urn:microsoft.com/office/officeart/2005/8/layout/equation1"/>
    <dgm:cxn modelId="{2754DD3C-2F27-4EC7-9DFF-75865E3C7367}" type="presParOf" srcId="{A6FC45BB-65C3-4953-9EB7-3215FFDEA063}" destId="{6F5148F8-9553-4660-9E64-C2D4771763FC}" srcOrd="7" destOrd="0" presId="urn:microsoft.com/office/officeart/2005/8/layout/equation1"/>
    <dgm:cxn modelId="{F38E5593-604A-4498-A8BD-5BF9BD5D099D}" type="presParOf" srcId="{A6FC45BB-65C3-4953-9EB7-3215FFDEA063}" destId="{3937955F-1EF8-486E-9A8D-55F8FBA18F3F}" srcOrd="8" destOrd="0" presId="urn:microsoft.com/office/officeart/2005/8/layout/equation1"/>
  </dgm:cxnLst>
  <dgm:bg/>
  <dgm:whole>
    <a:ln>
      <a:noFill/>
    </a:ln>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D16F63-0FD8-431A-B728-9F1153B1AC4F}">
      <dsp:nvSpPr>
        <dsp:cNvPr id="0" name=""/>
        <dsp:cNvSpPr/>
      </dsp:nvSpPr>
      <dsp:spPr>
        <a:xfrm>
          <a:off x="390547" y="22427"/>
          <a:ext cx="2218876" cy="2237875"/>
        </a:xfrm>
        <a:prstGeom prst="ellipse">
          <a:avLst/>
        </a:prstGeom>
        <a:solidFill>
          <a:sysClr val="window" lastClr="FFFFFF"/>
        </a:solidFill>
        <a:ln w="25400" cap="flat" cmpd="sng" algn="ctr">
          <a:solidFill>
            <a:srgbClr val="000066"/>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lv-LV" sz="2000" b="1" kern="1200" dirty="0">
              <a:solidFill>
                <a:srgbClr val="002A7E"/>
              </a:solidFill>
              <a:latin typeface="Times New Roman"/>
              <a:ea typeface="+mn-ea"/>
              <a:cs typeface="+mn-cs"/>
            </a:rPr>
            <a:t>Integrāciju pārbūves</a:t>
          </a:r>
        </a:p>
        <a:p>
          <a:pPr marL="0" lvl="0" indent="0" algn="ctr" defTabSz="889000">
            <a:lnSpc>
              <a:spcPct val="90000"/>
            </a:lnSpc>
            <a:spcBef>
              <a:spcPct val="0"/>
            </a:spcBef>
            <a:spcAft>
              <a:spcPct val="35000"/>
            </a:spcAft>
            <a:buNone/>
          </a:pPr>
          <a:r>
            <a:rPr lang="lv-LV" sz="2000" b="1" kern="1200" dirty="0">
              <a:solidFill>
                <a:srgbClr val="002A7E"/>
              </a:solidFill>
              <a:latin typeface="Times New Roman"/>
              <a:ea typeface="+mn-ea"/>
              <a:cs typeface="+mn-cs"/>
            </a:rPr>
            <a:t>Datu </a:t>
          </a:r>
          <a:r>
            <a:rPr lang="lv-LV" sz="2000" b="1" kern="1200" dirty="0" err="1">
              <a:solidFill>
                <a:srgbClr val="002A7E"/>
              </a:solidFill>
              <a:latin typeface="Times New Roman"/>
              <a:ea typeface="+mn-ea"/>
              <a:cs typeface="+mn-cs"/>
            </a:rPr>
            <a:t>pārneses</a:t>
          </a:r>
          <a:endParaRPr lang="lv-LV" sz="2000" b="1" kern="1200" dirty="0">
            <a:solidFill>
              <a:srgbClr val="002A7E"/>
            </a:solidFill>
            <a:latin typeface="Times New Roman"/>
            <a:ea typeface="+mn-ea"/>
            <a:cs typeface="+mn-cs"/>
          </a:endParaRPr>
        </a:p>
        <a:p>
          <a:pPr marL="0" lvl="0" indent="0" algn="ctr" defTabSz="889000">
            <a:lnSpc>
              <a:spcPct val="90000"/>
            </a:lnSpc>
            <a:spcBef>
              <a:spcPct val="0"/>
            </a:spcBef>
            <a:spcAft>
              <a:spcPct val="35000"/>
            </a:spcAft>
            <a:buNone/>
          </a:pPr>
          <a:r>
            <a:rPr lang="lv-LV" sz="2000" b="1" kern="1200" dirty="0">
              <a:solidFill>
                <a:srgbClr val="002A7E"/>
              </a:solidFill>
              <a:latin typeface="Times New Roman"/>
              <a:ea typeface="+mn-ea"/>
              <a:cs typeface="+mn-cs"/>
            </a:rPr>
            <a:t>2 risinājumu ieviešana</a:t>
          </a:r>
          <a:endParaRPr lang="lv-LV" sz="2000" b="1" kern="1200" dirty="0">
            <a:solidFill>
              <a:srgbClr val="001B6C"/>
            </a:solidFill>
            <a:latin typeface="Times New Roman"/>
            <a:ea typeface="+mn-ea"/>
            <a:cs typeface="+mn-cs"/>
          </a:endParaRPr>
        </a:p>
      </dsp:txBody>
      <dsp:txXfrm>
        <a:off x="715494" y="350156"/>
        <a:ext cx="1568982" cy="1582417"/>
      </dsp:txXfrm>
    </dsp:sp>
    <dsp:sp modelId="{BC59EADC-40B7-46DA-B95C-FCED3CA8774F}">
      <dsp:nvSpPr>
        <dsp:cNvPr id="0" name=""/>
        <dsp:cNvSpPr/>
      </dsp:nvSpPr>
      <dsp:spPr>
        <a:xfrm>
          <a:off x="2690921" y="850302"/>
          <a:ext cx="582124" cy="582124"/>
        </a:xfrm>
        <a:prstGeom prst="chevron">
          <a:avLst/>
        </a:prstGeom>
        <a:no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55800">
            <a:lnSpc>
              <a:spcPct val="90000"/>
            </a:lnSpc>
            <a:spcBef>
              <a:spcPct val="0"/>
            </a:spcBef>
            <a:spcAft>
              <a:spcPct val="35000"/>
            </a:spcAft>
            <a:buNone/>
          </a:pPr>
          <a:endParaRPr lang="lv-LV" sz="4400" kern="1200">
            <a:solidFill>
              <a:sysClr val="window" lastClr="FFFFFF"/>
            </a:solidFill>
            <a:latin typeface="Times New Roman"/>
            <a:ea typeface="+mn-ea"/>
            <a:cs typeface="+mn-cs"/>
          </a:endParaRPr>
        </a:p>
      </dsp:txBody>
      <dsp:txXfrm>
        <a:off x="2690921" y="850302"/>
        <a:ext cx="582124" cy="582124"/>
      </dsp:txXfrm>
    </dsp:sp>
    <dsp:sp modelId="{4EE7A28D-4EDA-4E54-A0F5-260F54F3CFE1}">
      <dsp:nvSpPr>
        <dsp:cNvPr id="0" name=""/>
        <dsp:cNvSpPr/>
      </dsp:nvSpPr>
      <dsp:spPr>
        <a:xfrm>
          <a:off x="3388542" y="0"/>
          <a:ext cx="2208709" cy="2257035"/>
        </a:xfrm>
        <a:prstGeom prst="ellipse">
          <a:avLst/>
        </a:prstGeom>
        <a:solidFill>
          <a:sysClr val="window" lastClr="FFFFFF"/>
        </a:solidFill>
        <a:ln w="25400" cap="flat" cmpd="sng" algn="ctr">
          <a:solidFill>
            <a:srgbClr val="000066"/>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lv-LV" sz="2000" b="1" i="0" kern="1200">
              <a:solidFill>
                <a:srgbClr val="001B6C"/>
              </a:solidFill>
              <a:effectLst/>
              <a:latin typeface="Times New Roman" panose="02020603050405020304" pitchFamily="18" charset="0"/>
              <a:ea typeface="+mn-ea"/>
              <a:cs typeface="+mn-cs"/>
            </a:rPr>
            <a:t>Kapacitātei</a:t>
          </a:r>
          <a:endParaRPr lang="lv-LV" sz="2000" kern="1200">
            <a:solidFill>
              <a:srgbClr val="001B6C"/>
            </a:solidFill>
            <a:latin typeface="Times New Roman"/>
            <a:ea typeface="+mn-ea"/>
            <a:cs typeface="+mn-cs"/>
          </a:endParaRPr>
        </a:p>
      </dsp:txBody>
      <dsp:txXfrm>
        <a:off x="3712000" y="330535"/>
        <a:ext cx="1561793" cy="1595965"/>
      </dsp:txXfrm>
    </dsp:sp>
    <dsp:sp modelId="{9E5D059C-945B-43F7-B10C-709266CA1275}">
      <dsp:nvSpPr>
        <dsp:cNvPr id="0" name=""/>
        <dsp:cNvSpPr/>
      </dsp:nvSpPr>
      <dsp:spPr>
        <a:xfrm>
          <a:off x="5644750" y="850302"/>
          <a:ext cx="582124" cy="582124"/>
        </a:xfrm>
        <a:prstGeom prst="chevron">
          <a:avLst/>
        </a:prstGeom>
        <a:no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955800">
            <a:lnSpc>
              <a:spcPct val="90000"/>
            </a:lnSpc>
            <a:spcBef>
              <a:spcPct val="0"/>
            </a:spcBef>
            <a:spcAft>
              <a:spcPct val="35000"/>
            </a:spcAft>
            <a:buNone/>
          </a:pPr>
          <a:endParaRPr lang="lv-LV" sz="4400" kern="1200">
            <a:solidFill>
              <a:sysClr val="window" lastClr="FFFFFF"/>
            </a:solidFill>
            <a:latin typeface="Times New Roman"/>
            <a:ea typeface="+mn-ea"/>
            <a:cs typeface="+mn-cs"/>
          </a:endParaRPr>
        </a:p>
      </dsp:txBody>
      <dsp:txXfrm>
        <a:off x="5644750" y="850302"/>
        <a:ext cx="582124" cy="582124"/>
      </dsp:txXfrm>
    </dsp:sp>
    <dsp:sp modelId="{3937955F-1EF8-486E-9A8D-55F8FBA18F3F}">
      <dsp:nvSpPr>
        <dsp:cNvPr id="0" name=""/>
        <dsp:cNvSpPr/>
      </dsp:nvSpPr>
      <dsp:spPr>
        <a:xfrm>
          <a:off x="6501616" y="0"/>
          <a:ext cx="2286874" cy="2282237"/>
        </a:xfrm>
        <a:prstGeom prst="ellipse">
          <a:avLst/>
        </a:prstGeom>
        <a:solidFill>
          <a:sysClr val="window" lastClr="FFFFFF"/>
        </a:solidFill>
        <a:ln w="25400" cap="flat" cmpd="sng" algn="ctr">
          <a:solidFill>
            <a:srgbClr val="000066"/>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lv-LV" sz="2000" b="1" i="0" kern="1200">
              <a:solidFill>
                <a:srgbClr val="001B6C"/>
              </a:solidFill>
              <a:effectLst/>
              <a:latin typeface="Times New Roman" panose="02020603050405020304" pitchFamily="18" charset="0"/>
              <a:ea typeface="+mn-ea"/>
              <a:cs typeface="+mn-cs"/>
            </a:rPr>
            <a:t>Licencēm</a:t>
          </a:r>
          <a:endParaRPr lang="lv-LV" sz="2000" kern="1200">
            <a:solidFill>
              <a:srgbClr val="001B6C"/>
            </a:solidFill>
            <a:latin typeface="Times New Roman"/>
            <a:ea typeface="+mn-ea"/>
            <a:cs typeface="+mn-cs"/>
          </a:endParaRPr>
        </a:p>
      </dsp:txBody>
      <dsp:txXfrm>
        <a:off x="6836521" y="334226"/>
        <a:ext cx="1617064" cy="1613785"/>
      </dsp:txXfrm>
    </dsp:sp>
  </dsp:spTree>
</dsp:drawing>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dirty="0"/>
          </a:p>
        </p:txBody>
      </p:sp>
      <p:sp>
        <p:nvSpPr>
          <p:cNvPr id="3" name="Datuma vietturi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D78AE4-B59B-4742-9969-A97B65267AD4}" type="datetimeFigureOut">
              <a:rPr lang="lv-LV" smtClean="0"/>
              <a:t>16.06.2026</a:t>
            </a:fld>
            <a:endParaRPr lang="lv-LV" dirty="0"/>
          </a:p>
        </p:txBody>
      </p:sp>
      <p:sp>
        <p:nvSpPr>
          <p:cNvPr id="4" name="Slaida attēla vietturi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dirty="0"/>
          </a:p>
        </p:txBody>
      </p:sp>
      <p:sp>
        <p:nvSpPr>
          <p:cNvPr id="5" name="Piezīmju vietturi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6" name="Kājenes vietturi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dirty="0"/>
          </a:p>
        </p:txBody>
      </p:sp>
      <p:sp>
        <p:nvSpPr>
          <p:cNvPr id="7" name="Slaida numura vietturi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CAD757-FF2F-42DC-B9CD-13F299D6898B}" type="slidenum">
              <a:rPr lang="lv-LV" smtClean="0"/>
              <a:t>‹#›</a:t>
            </a:fld>
            <a:endParaRPr lang="lv-LV" dirty="0"/>
          </a:p>
        </p:txBody>
      </p:sp>
    </p:spTree>
    <p:extLst>
      <p:ext uri="{BB962C8B-B14F-4D97-AF65-F5344CB8AC3E}">
        <p14:creationId xmlns:p14="http://schemas.microsoft.com/office/powerpoint/2010/main" val="2402605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txBody>
          <a:bodyPr/>
          <a:lstStyle/>
          <a:p>
            <a:endParaRPr lang="lv-LV" dirty="0"/>
          </a:p>
        </p:txBody>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FAE8121F-1F0D-42C5-8258-C5BA73C62F53}" type="slidenum">
              <a:rPr lang="lv-LV" smtClean="0"/>
              <a:t>1</a:t>
            </a:fld>
            <a:endParaRPr lang="lv-LV" dirty="0"/>
          </a:p>
        </p:txBody>
      </p:sp>
    </p:spTree>
    <p:extLst>
      <p:ext uri="{BB962C8B-B14F-4D97-AF65-F5344CB8AC3E}">
        <p14:creationId xmlns:p14="http://schemas.microsoft.com/office/powerpoint/2010/main" val="11124331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txBody>
          <a:bodyPr/>
          <a:lstStyle/>
          <a:p>
            <a:endParaRPr lang="lv-LV" dirty="0"/>
          </a:p>
        </p:txBody>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FAE8121F-1F0D-42C5-8258-C5BA73C62F53}" type="slidenum">
              <a:rPr lang="lv-LV" smtClean="0"/>
              <a:t>10</a:t>
            </a:fld>
            <a:endParaRPr lang="lv-LV" dirty="0"/>
          </a:p>
        </p:txBody>
      </p:sp>
    </p:spTree>
    <p:extLst>
      <p:ext uri="{BB962C8B-B14F-4D97-AF65-F5344CB8AC3E}">
        <p14:creationId xmlns:p14="http://schemas.microsoft.com/office/powerpoint/2010/main" val="11912800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B5D521-B0A4-F6F7-7D6D-F8E854A137DD}"/>
            </a:ext>
          </a:extLst>
        </p:cNvPr>
        <p:cNvGrpSpPr/>
        <p:nvPr/>
      </p:nvGrpSpPr>
      <p:grpSpPr>
        <a:xfrm>
          <a:off x="0" y="0"/>
          <a:ext cx="0" cy="0"/>
          <a:chOff x="0" y="0"/>
          <a:chExt cx="0" cy="0"/>
        </a:xfrm>
      </p:grpSpPr>
      <p:sp>
        <p:nvSpPr>
          <p:cNvPr id="2" name="Slaida attēla vietturis 1">
            <a:extLst>
              <a:ext uri="{FF2B5EF4-FFF2-40B4-BE49-F238E27FC236}">
                <a16:creationId xmlns:a16="http://schemas.microsoft.com/office/drawing/2014/main" id="{7EE2C99C-7B35-9FF7-7C36-2F4B00783F79}"/>
              </a:ext>
            </a:extLst>
          </p:cNvPr>
          <p:cNvSpPr>
            <a:spLocks noGrp="1" noRot="1" noChangeAspect="1"/>
          </p:cNvSpPr>
          <p:nvPr>
            <p:ph type="sldImg"/>
          </p:nvPr>
        </p:nvSpPr>
        <p:spPr/>
        <p:txBody>
          <a:bodyPr/>
          <a:lstStyle/>
          <a:p>
            <a:endParaRPr lang="lv-LV" dirty="0"/>
          </a:p>
        </p:txBody>
      </p:sp>
      <p:sp>
        <p:nvSpPr>
          <p:cNvPr id="3" name="Piezīmju vietturis 2">
            <a:extLst>
              <a:ext uri="{FF2B5EF4-FFF2-40B4-BE49-F238E27FC236}">
                <a16:creationId xmlns:a16="http://schemas.microsoft.com/office/drawing/2014/main" id="{5E90CF63-4DCC-5428-B54F-5CE78F5C8466}"/>
              </a:ext>
            </a:extLst>
          </p:cNvPr>
          <p:cNvSpPr>
            <a:spLocks noGrp="1"/>
          </p:cNvSpPr>
          <p:nvPr>
            <p:ph type="body" idx="1"/>
          </p:nvPr>
        </p:nvSpPr>
        <p:spPr/>
        <p:txBody>
          <a:bodyPr/>
          <a:lstStyle/>
          <a:p>
            <a:pPr>
              <a:lnSpc>
                <a:spcPct val="90000"/>
              </a:lnSpc>
              <a:spcBef>
                <a:spcPct val="0"/>
              </a:spcBef>
              <a:spcAft>
                <a:spcPct val="35000"/>
              </a:spcAft>
            </a:pPr>
            <a:endParaRPr lang="lv-LV" dirty="0"/>
          </a:p>
        </p:txBody>
      </p:sp>
      <p:sp>
        <p:nvSpPr>
          <p:cNvPr id="4" name="Slaida numura vietturis 3">
            <a:extLst>
              <a:ext uri="{FF2B5EF4-FFF2-40B4-BE49-F238E27FC236}">
                <a16:creationId xmlns:a16="http://schemas.microsoft.com/office/drawing/2014/main" id="{2630AD35-2A91-0C14-061D-DF5679829E6C}"/>
              </a:ext>
            </a:extLst>
          </p:cNvPr>
          <p:cNvSpPr>
            <a:spLocks noGrp="1"/>
          </p:cNvSpPr>
          <p:nvPr>
            <p:ph type="sldNum" sz="quarter" idx="5"/>
          </p:nvPr>
        </p:nvSpPr>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FE908377-C6CA-4F49-B986-B3094F0AD0E0}" type="slidenum">
              <a:rPr kumimoji="0" lang="lv-LV" altLang="lv-LV"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38213" rtl="0" eaLnBrk="1" fontAlgn="base" latinLnBrk="0" hangingPunct="1">
                <a:lnSpc>
                  <a:spcPct val="100000"/>
                </a:lnSpc>
                <a:spcBef>
                  <a:spcPct val="0"/>
                </a:spcBef>
                <a:spcAft>
                  <a:spcPct val="0"/>
                </a:spcAft>
                <a:buClrTx/>
                <a:buSzTx/>
                <a:buFontTx/>
                <a:buNone/>
                <a:tabLst/>
                <a:defRPr/>
              </a:pPr>
              <a:t>11</a:t>
            </a:fld>
            <a:endParaRPr kumimoji="0" lang="lv-LV" altLang="lv-LV"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413370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D494E-9957-5484-8B97-BBC569FE0E2E}"/>
            </a:ext>
          </a:extLst>
        </p:cNvPr>
        <p:cNvGrpSpPr/>
        <p:nvPr/>
      </p:nvGrpSpPr>
      <p:grpSpPr>
        <a:xfrm>
          <a:off x="0" y="0"/>
          <a:ext cx="0" cy="0"/>
          <a:chOff x="0" y="0"/>
          <a:chExt cx="0" cy="0"/>
        </a:xfrm>
      </p:grpSpPr>
      <p:sp>
        <p:nvSpPr>
          <p:cNvPr id="2" name="Slaida attēla vietturis 1">
            <a:extLst>
              <a:ext uri="{FF2B5EF4-FFF2-40B4-BE49-F238E27FC236}">
                <a16:creationId xmlns:a16="http://schemas.microsoft.com/office/drawing/2014/main" id="{C8F4D6A1-B64C-BB6E-7961-1EF71C6CB26E}"/>
              </a:ext>
            </a:extLst>
          </p:cNvPr>
          <p:cNvSpPr>
            <a:spLocks noGrp="1" noRot="1" noChangeAspect="1"/>
          </p:cNvSpPr>
          <p:nvPr>
            <p:ph type="sldImg"/>
          </p:nvPr>
        </p:nvSpPr>
        <p:spPr/>
        <p:txBody>
          <a:bodyPr/>
          <a:lstStyle/>
          <a:p>
            <a:endParaRPr lang="lv-LV" dirty="0"/>
          </a:p>
        </p:txBody>
      </p:sp>
      <p:sp>
        <p:nvSpPr>
          <p:cNvPr id="3" name="Piezīmju vietturis 2">
            <a:extLst>
              <a:ext uri="{FF2B5EF4-FFF2-40B4-BE49-F238E27FC236}">
                <a16:creationId xmlns:a16="http://schemas.microsoft.com/office/drawing/2014/main" id="{D35C7F81-1232-2FA7-F1AE-1F0B2FBAE8A7}"/>
              </a:ext>
            </a:extLst>
          </p:cNvPr>
          <p:cNvSpPr>
            <a:spLocks noGrp="1"/>
          </p:cNvSpPr>
          <p:nvPr>
            <p:ph type="body" idx="1"/>
          </p:nvPr>
        </p:nvSpPr>
        <p:spPr/>
        <p:txBody>
          <a:bodyPr/>
          <a:lstStyle/>
          <a:p>
            <a:pPr>
              <a:lnSpc>
                <a:spcPct val="90000"/>
              </a:lnSpc>
              <a:spcBef>
                <a:spcPct val="0"/>
              </a:spcBef>
              <a:spcAft>
                <a:spcPct val="35000"/>
              </a:spcAft>
            </a:pPr>
            <a:endParaRPr lang="lv-LV" dirty="0"/>
          </a:p>
        </p:txBody>
      </p:sp>
      <p:sp>
        <p:nvSpPr>
          <p:cNvPr id="4" name="Slaida numura vietturis 3">
            <a:extLst>
              <a:ext uri="{FF2B5EF4-FFF2-40B4-BE49-F238E27FC236}">
                <a16:creationId xmlns:a16="http://schemas.microsoft.com/office/drawing/2014/main" id="{4F078057-B294-9C02-D805-9AB3E91BB53E}"/>
              </a:ext>
            </a:extLst>
          </p:cNvPr>
          <p:cNvSpPr>
            <a:spLocks noGrp="1"/>
          </p:cNvSpPr>
          <p:nvPr>
            <p:ph type="sldNum" sz="quarter" idx="5"/>
          </p:nvPr>
        </p:nvSpPr>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FE908377-C6CA-4F49-B986-B3094F0AD0E0}" type="slidenum">
              <a:rPr kumimoji="0" lang="lv-LV" altLang="lv-LV"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38213" rtl="0" eaLnBrk="1" fontAlgn="base" latinLnBrk="0" hangingPunct="1">
                <a:lnSpc>
                  <a:spcPct val="100000"/>
                </a:lnSpc>
                <a:spcBef>
                  <a:spcPct val="0"/>
                </a:spcBef>
                <a:spcAft>
                  <a:spcPct val="0"/>
                </a:spcAft>
                <a:buClrTx/>
                <a:buSzTx/>
                <a:buFontTx/>
                <a:buNone/>
                <a:tabLst/>
                <a:defRPr/>
              </a:pPr>
              <a:t>12</a:t>
            </a:fld>
            <a:endParaRPr kumimoji="0" lang="lv-LV" altLang="lv-LV"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539904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txBody>
          <a:bodyPr/>
          <a:lstStyle/>
          <a:p>
            <a:endParaRPr lang="lv-LV" dirty="0"/>
          </a:p>
        </p:txBody>
      </p:sp>
      <p:sp>
        <p:nvSpPr>
          <p:cNvPr id="3" name="Piezīmju vietturis 2"/>
          <p:cNvSpPr>
            <a:spLocks noGrp="1"/>
          </p:cNvSpPr>
          <p:nvPr>
            <p:ph type="body" idx="1"/>
          </p:nvPr>
        </p:nvSpPr>
        <p:spPr/>
        <p:txBody>
          <a:bodyPr/>
          <a:lstStyle/>
          <a:p>
            <a:r>
              <a:rPr lang="lv-LV" sz="1200" kern="1200" dirty="0">
                <a:solidFill>
                  <a:schemeClr val="tx1"/>
                </a:solidFill>
                <a:effectLst/>
                <a:latin typeface="+mn-lt"/>
                <a:ea typeface="+mn-ea"/>
                <a:cs typeface="+mn-cs"/>
              </a:rPr>
              <a:t> </a:t>
            </a:r>
            <a:endParaRPr lang="lv-LV" dirty="0"/>
          </a:p>
        </p:txBody>
      </p:sp>
      <p:sp>
        <p:nvSpPr>
          <p:cNvPr id="4" name="Slaida numura vietturis 3"/>
          <p:cNvSpPr>
            <a:spLocks noGrp="1"/>
          </p:cNvSpPr>
          <p:nvPr>
            <p:ph type="sldNum" sz="quarter" idx="5"/>
          </p:nvPr>
        </p:nvSpPr>
        <p:spPr/>
        <p:txBody>
          <a:bodyPr/>
          <a:lstStyle/>
          <a:p>
            <a:fld id="{FAE8121F-1F0D-42C5-8258-C5BA73C62F53}" type="slidenum">
              <a:rPr lang="lv-LV" smtClean="0"/>
              <a:t>13</a:t>
            </a:fld>
            <a:endParaRPr lang="lv-LV" dirty="0"/>
          </a:p>
        </p:txBody>
      </p:sp>
    </p:spTree>
    <p:extLst>
      <p:ext uri="{BB962C8B-B14F-4D97-AF65-F5344CB8AC3E}">
        <p14:creationId xmlns:p14="http://schemas.microsoft.com/office/powerpoint/2010/main" val="31305958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txBody>
          <a:bodyPr/>
          <a:lstStyle/>
          <a:p>
            <a:endParaRPr lang="lv-LV" dirty="0"/>
          </a:p>
        </p:txBody>
      </p:sp>
      <p:sp>
        <p:nvSpPr>
          <p:cNvPr id="3" name="Piezīmju vietturis 2"/>
          <p:cNvSpPr>
            <a:spLocks noGrp="1"/>
          </p:cNvSpPr>
          <p:nvPr>
            <p:ph type="body" idx="1"/>
          </p:nvPr>
        </p:nvSpPr>
        <p:spPr/>
        <p:txBody>
          <a:bodyPr/>
          <a:lstStyle/>
          <a:p>
            <a:endParaRPr lang="en-US" dirty="0">
              <a:ea typeface="Calibri"/>
              <a:cs typeface="Calibri"/>
            </a:endParaRPr>
          </a:p>
        </p:txBody>
      </p:sp>
      <p:sp>
        <p:nvSpPr>
          <p:cNvPr id="4" name="Slaida numura vietturis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E908377-C6CA-4F49-B986-B3094F0AD0E0}" type="slidenum">
              <a:rPr kumimoji="0" lang="lv-LV" altLang="lv-LV"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lv-LV" altLang="lv-LV" sz="12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31196731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txBody>
          <a:bodyPr/>
          <a:lstStyle/>
          <a:p>
            <a:endParaRPr lang="lv-LV" dirty="0"/>
          </a:p>
        </p:txBody>
      </p:sp>
      <p:sp>
        <p:nvSpPr>
          <p:cNvPr id="3" name="Piezīmju vietturis 2"/>
          <p:cNvSpPr>
            <a:spLocks noGrp="1"/>
          </p:cNvSpPr>
          <p:nvPr>
            <p:ph type="body" idx="1"/>
          </p:nvPr>
        </p:nvSpPr>
        <p:spPr/>
        <p:txBody>
          <a:bodyPr/>
          <a:lstStyle/>
          <a:p>
            <a:r>
              <a:rPr lang="lv-LV" sz="1200" b="1" kern="1200" dirty="0">
                <a:solidFill>
                  <a:schemeClr val="tx1"/>
                </a:solidFill>
                <a:effectLst/>
                <a:latin typeface="+mn-lt"/>
                <a:ea typeface="+mn-ea"/>
                <a:cs typeface="+mn-cs"/>
              </a:rPr>
              <a:t>16. Finansējums un projekta pārvaldība</a:t>
            </a:r>
            <a:endParaRPr lang="lv-LV" sz="1200" kern="1200" dirty="0">
              <a:solidFill>
                <a:schemeClr val="tx1"/>
              </a:solidFill>
              <a:effectLst/>
              <a:latin typeface="+mn-lt"/>
              <a:ea typeface="+mn-ea"/>
              <a:cs typeface="+mn-cs"/>
            </a:endParaRPr>
          </a:p>
          <a:p>
            <a:r>
              <a:rPr lang="lv-LV" sz="1200" b="1" kern="1200" dirty="0">
                <a:solidFill>
                  <a:schemeClr val="tx1"/>
                </a:solidFill>
                <a:effectLst/>
                <a:latin typeface="+mn-lt"/>
                <a:ea typeface="+mn-ea"/>
                <a:cs typeface="+mn-cs"/>
              </a:rPr>
              <a:t> </a:t>
            </a:r>
            <a:endParaRPr lang="lv-LV" sz="1200" kern="1200" dirty="0">
              <a:solidFill>
                <a:schemeClr val="tx1"/>
              </a:solidFill>
              <a:effectLst/>
              <a:latin typeface="+mn-lt"/>
              <a:ea typeface="+mn-ea"/>
              <a:cs typeface="+mn-cs"/>
            </a:endParaRPr>
          </a:p>
          <a:p>
            <a:r>
              <a:rPr lang="lv-LV" sz="1200" kern="1200" dirty="0">
                <a:solidFill>
                  <a:schemeClr val="tx1"/>
                </a:solidFill>
                <a:effectLst/>
                <a:latin typeface="+mn-lt"/>
                <a:ea typeface="+mn-ea"/>
                <a:cs typeface="+mn-cs"/>
              </a:rPr>
              <a:t>Projektā ļoti būtiska ir efektīva finanšu un līgumu pārvaldība.</a:t>
            </a:r>
          </a:p>
          <a:p>
            <a:endParaRPr lang="lv-LV" sz="1200" kern="1200" dirty="0">
              <a:solidFill>
                <a:schemeClr val="tx1"/>
              </a:solidFill>
              <a:effectLst/>
              <a:latin typeface="+mn-lt"/>
              <a:ea typeface="+mn-ea"/>
              <a:cs typeface="+mn-cs"/>
            </a:endParaRPr>
          </a:p>
          <a:p>
            <a:r>
              <a:rPr lang="lv-LV" sz="1200" kern="1200" dirty="0">
                <a:solidFill>
                  <a:schemeClr val="tx1"/>
                </a:solidFill>
                <a:effectLst/>
                <a:latin typeface="+mn-lt"/>
                <a:ea typeface="+mn-ea"/>
                <a:cs typeface="+mn-cs"/>
              </a:rPr>
              <a:t>Ir sekmīgi īstenoti iepirkumi, tostarp budžeta plānošanas un finanšu vadības risinājuma izstrāde.</a:t>
            </a:r>
          </a:p>
          <a:p>
            <a:endParaRPr lang="lv-LV" sz="1200" kern="1200" dirty="0">
              <a:solidFill>
                <a:schemeClr val="tx1"/>
              </a:solidFill>
              <a:effectLst/>
              <a:latin typeface="+mn-lt"/>
              <a:ea typeface="+mn-ea"/>
              <a:cs typeface="+mn-cs"/>
            </a:endParaRPr>
          </a:p>
          <a:p>
            <a:r>
              <a:rPr lang="lv-LV" sz="1200" kern="1200" dirty="0">
                <a:solidFill>
                  <a:schemeClr val="tx1"/>
                </a:solidFill>
                <a:effectLst/>
                <a:latin typeface="+mn-lt"/>
                <a:ea typeface="+mn-ea"/>
                <a:cs typeface="+mn-cs"/>
              </a:rPr>
              <a:t>Kopumā tiek pārvaldīti vairāk nekā 30 līgumi.</a:t>
            </a:r>
          </a:p>
          <a:p>
            <a:endParaRPr lang="lv-LV" sz="1200" kern="1200" dirty="0">
              <a:solidFill>
                <a:schemeClr val="tx1"/>
              </a:solidFill>
              <a:effectLst/>
              <a:latin typeface="+mn-lt"/>
              <a:ea typeface="+mn-ea"/>
              <a:cs typeface="+mn-cs"/>
            </a:endParaRPr>
          </a:p>
          <a:p>
            <a:r>
              <a:rPr lang="lv-LV" sz="1200" kern="1200" dirty="0">
                <a:solidFill>
                  <a:schemeClr val="tx1"/>
                </a:solidFill>
                <a:effectLst/>
                <a:latin typeface="+mn-lt"/>
                <a:ea typeface="+mn-ea"/>
                <a:cs typeface="+mn-cs"/>
              </a:rPr>
              <a:t>Vienlaikus tiek nodrošināta stingra līgumu uzraudzība un cilvēkstundu kontrole.</a:t>
            </a:r>
          </a:p>
          <a:p>
            <a:r>
              <a:rPr lang="lv-LV" sz="1200" kern="1200" dirty="0">
                <a:solidFill>
                  <a:schemeClr val="tx1"/>
                </a:solidFill>
                <a:effectLst/>
                <a:latin typeface="+mn-lt"/>
                <a:ea typeface="+mn-ea"/>
                <a:cs typeface="+mn-cs"/>
              </a:rPr>
              <a:t>Projektā veikta arī budžeta optimizācija, saglabājot galveno mērķu sasniegšanu, pateicoties aktivitātēm ko nosaucu, gan tirgus iespējām.</a:t>
            </a:r>
          </a:p>
          <a:p>
            <a:endParaRPr lang="lv-LV" dirty="0"/>
          </a:p>
        </p:txBody>
      </p:sp>
      <p:sp>
        <p:nvSpPr>
          <p:cNvPr id="4" name="Slaida numura vietturis 3"/>
          <p:cNvSpPr>
            <a:spLocks noGrp="1"/>
          </p:cNvSpPr>
          <p:nvPr>
            <p:ph type="sldNum" sz="quarter" idx="5"/>
          </p:nvPr>
        </p:nvSpPr>
        <p:spPr/>
        <p:txBody>
          <a:bodyPr/>
          <a:lstStyle/>
          <a:p>
            <a:pPr>
              <a:defRPr/>
            </a:pPr>
            <a:fld id="{FE908377-C6CA-4F49-B986-B3094F0AD0E0}" type="slidenum">
              <a:rPr lang="lv-LV" altLang="lv-LV" smtClean="0"/>
              <a:pPr>
                <a:defRPr/>
              </a:pPr>
              <a:t>15</a:t>
            </a:fld>
            <a:endParaRPr lang="lv-LV" altLang="lv-LV" dirty="0"/>
          </a:p>
        </p:txBody>
      </p:sp>
    </p:spTree>
    <p:extLst>
      <p:ext uri="{BB962C8B-B14F-4D97-AF65-F5344CB8AC3E}">
        <p14:creationId xmlns:p14="http://schemas.microsoft.com/office/powerpoint/2010/main" val="3068059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txBody>
          <a:bodyPr/>
          <a:lstStyle/>
          <a:p>
            <a:endParaRPr lang="lv-LV" dirty="0"/>
          </a:p>
        </p:txBody>
      </p:sp>
      <p:sp>
        <p:nvSpPr>
          <p:cNvPr id="3" name="Piezīmju vietturis 2"/>
          <p:cNvSpPr>
            <a:spLocks noGrp="1"/>
          </p:cNvSpPr>
          <p:nvPr>
            <p:ph type="body" idx="1"/>
          </p:nvPr>
        </p:nvSpPr>
        <p:spPr/>
        <p:txBody>
          <a:bodyPr/>
          <a:lstStyle/>
          <a:p>
            <a:r>
              <a:rPr lang="lv-LV" sz="1200" b="1" kern="1200" dirty="0">
                <a:solidFill>
                  <a:schemeClr val="tx1"/>
                </a:solidFill>
                <a:effectLst/>
                <a:latin typeface="+mn-lt"/>
                <a:ea typeface="+mn-ea"/>
                <a:cs typeface="+mn-cs"/>
              </a:rPr>
              <a:t>17. Komanda un sadarbība</a:t>
            </a:r>
            <a:endParaRPr lang="lv-LV" sz="1200" kern="1200" dirty="0">
              <a:solidFill>
                <a:schemeClr val="tx1"/>
              </a:solidFill>
              <a:effectLst/>
              <a:latin typeface="+mn-lt"/>
              <a:ea typeface="+mn-ea"/>
              <a:cs typeface="+mn-cs"/>
            </a:endParaRPr>
          </a:p>
          <a:p>
            <a:r>
              <a:rPr lang="lv-LV" sz="1200" kern="1200" dirty="0">
                <a:solidFill>
                  <a:schemeClr val="tx1"/>
                </a:solidFill>
                <a:effectLst/>
                <a:latin typeface="+mn-lt"/>
                <a:ea typeface="+mn-ea"/>
                <a:cs typeface="+mn-cs"/>
              </a:rPr>
              <a:t>Šī projekta īstenošana iespējama tikai pateicoties ļoti plašai sadarbībai. </a:t>
            </a:r>
          </a:p>
          <a:p>
            <a:endParaRPr lang="lv-LV" sz="1200" kern="1200" dirty="0">
              <a:solidFill>
                <a:schemeClr val="tx1"/>
              </a:solidFill>
              <a:effectLst/>
              <a:latin typeface="+mn-lt"/>
              <a:ea typeface="+mn-ea"/>
              <a:cs typeface="+mn-cs"/>
            </a:endParaRPr>
          </a:p>
          <a:p>
            <a:r>
              <a:rPr lang="lv-LV" sz="1200" kern="1200" dirty="0">
                <a:solidFill>
                  <a:schemeClr val="tx1"/>
                </a:solidFill>
                <a:effectLst/>
                <a:latin typeface="+mn-lt"/>
                <a:ea typeface="+mn-ea"/>
                <a:cs typeface="+mn-cs"/>
              </a:rPr>
              <a:t>Sākotnēji tiks pieņemts lēmums šo lielo projektu sadalīt mazākos projektus ar saviem mērķiem un sasniedzamajiem rezultātiem, komandu, kas būtu vieglāk vadāmi, palīdzēs īstenot lielo ANM projekta mērķus, Veidojot kopīgo sinerģiju</a:t>
            </a:r>
          </a:p>
          <a:p>
            <a:endParaRPr lang="lv-LV" sz="1200" kern="1200" dirty="0">
              <a:solidFill>
                <a:schemeClr val="tx1"/>
              </a:solidFill>
              <a:effectLst/>
              <a:latin typeface="+mn-lt"/>
              <a:ea typeface="+mn-ea"/>
              <a:cs typeface="+mn-cs"/>
            </a:endParaRPr>
          </a:p>
          <a:p>
            <a:r>
              <a:rPr lang="lv-LV" sz="1200" kern="1200" dirty="0">
                <a:solidFill>
                  <a:schemeClr val="tx1"/>
                </a:solidFill>
                <a:effectLst/>
                <a:latin typeface="+mn-lt"/>
                <a:ea typeface="+mn-ea"/>
                <a:cs typeface="+mn-cs"/>
              </a:rPr>
              <a:t>Projektā iesaistīti:</a:t>
            </a:r>
          </a:p>
          <a:p>
            <a:pPr marL="171450" lvl="0" indent="-171450">
              <a:buFont typeface="Arial" panose="020B0604020202020204" pitchFamily="34" charset="0"/>
              <a:buChar char="•"/>
            </a:pPr>
            <a:r>
              <a:rPr lang="lv-LV" sz="1200" kern="1200" dirty="0">
                <a:solidFill>
                  <a:schemeClr val="tx1"/>
                </a:solidFill>
                <a:effectLst/>
                <a:latin typeface="+mn-lt"/>
                <a:ea typeface="+mn-ea"/>
                <a:cs typeface="+mn-cs"/>
              </a:rPr>
              <a:t>Valsts kases darbinieki,</a:t>
            </a:r>
          </a:p>
          <a:p>
            <a:pPr marL="171450" lvl="0" indent="-171450">
              <a:buFont typeface="Arial" panose="020B0604020202020204" pitchFamily="34" charset="0"/>
              <a:buChar char="•"/>
            </a:pPr>
            <a:r>
              <a:rPr lang="lv-LV" sz="1200" kern="1200" dirty="0">
                <a:solidFill>
                  <a:schemeClr val="tx1"/>
                </a:solidFill>
                <a:effectLst/>
                <a:latin typeface="+mn-lt"/>
                <a:ea typeface="+mn-ea"/>
                <a:cs typeface="+mn-cs"/>
              </a:rPr>
              <a:t>ministrijas,</a:t>
            </a:r>
          </a:p>
          <a:p>
            <a:pPr marL="171450" lvl="0" indent="-171450">
              <a:buFont typeface="Arial" panose="020B0604020202020204" pitchFamily="34" charset="0"/>
              <a:buChar char="•"/>
            </a:pPr>
            <a:r>
              <a:rPr lang="lv-LV" sz="1200" kern="1200" dirty="0">
                <a:solidFill>
                  <a:schemeClr val="tx1"/>
                </a:solidFill>
                <a:effectLst/>
                <a:latin typeface="+mn-lt"/>
                <a:ea typeface="+mn-ea"/>
                <a:cs typeface="+mn-cs"/>
              </a:rPr>
              <a:t>centrālās iestādes,</a:t>
            </a:r>
          </a:p>
          <a:p>
            <a:pPr marL="171450" lvl="0" indent="-171450">
              <a:buFont typeface="Arial" panose="020B0604020202020204" pitchFamily="34" charset="0"/>
              <a:buChar char="•"/>
            </a:pPr>
            <a:r>
              <a:rPr lang="lv-LV" sz="1200" kern="1200" dirty="0">
                <a:solidFill>
                  <a:schemeClr val="tx1"/>
                </a:solidFill>
                <a:effectLst/>
                <a:latin typeface="+mn-lt"/>
                <a:ea typeface="+mn-ea"/>
                <a:cs typeface="+mn-cs"/>
              </a:rPr>
              <a:t>piegādātāji,</a:t>
            </a:r>
          </a:p>
          <a:p>
            <a:pPr marL="171450" lvl="0" indent="-171450">
              <a:buFont typeface="Arial" panose="020B0604020202020204" pitchFamily="34" charset="0"/>
              <a:buChar char="•"/>
            </a:pPr>
            <a:r>
              <a:rPr lang="lv-LV" sz="1200" kern="1200" dirty="0">
                <a:solidFill>
                  <a:schemeClr val="tx1"/>
                </a:solidFill>
                <a:effectLst/>
                <a:latin typeface="+mn-lt"/>
                <a:ea typeface="+mn-ea"/>
                <a:cs typeface="+mn-cs"/>
              </a:rPr>
              <a:t>uzraugošās institūcijas,</a:t>
            </a:r>
          </a:p>
          <a:p>
            <a:pPr marL="171450" lvl="0" indent="-171450">
              <a:buFont typeface="Arial" panose="020B0604020202020204" pitchFamily="34" charset="0"/>
              <a:buChar char="•"/>
            </a:pPr>
            <a:r>
              <a:rPr lang="lv-LV" sz="1200" kern="1200" dirty="0">
                <a:solidFill>
                  <a:schemeClr val="tx1"/>
                </a:solidFill>
                <a:effectLst/>
                <a:latin typeface="+mn-lt"/>
                <a:ea typeface="+mn-ea"/>
                <a:cs typeface="+mn-cs"/>
              </a:rPr>
              <a:t>un projektu komandas.</a:t>
            </a:r>
          </a:p>
          <a:p>
            <a:pPr marL="0" lvl="0" indent="0">
              <a:buFont typeface="Arial" panose="020B0604020202020204" pitchFamily="34" charset="0"/>
              <a:buNone/>
            </a:pPr>
            <a:endParaRPr lang="lv-LV" sz="1200" kern="1200" dirty="0">
              <a:solidFill>
                <a:schemeClr val="tx1"/>
              </a:solidFill>
              <a:effectLst/>
              <a:latin typeface="+mn-lt"/>
              <a:ea typeface="+mn-ea"/>
              <a:cs typeface="+mn-cs"/>
            </a:endParaRPr>
          </a:p>
          <a:p>
            <a:r>
              <a:rPr lang="lv-LV" sz="1200" kern="1200" dirty="0">
                <a:solidFill>
                  <a:schemeClr val="tx1"/>
                </a:solidFill>
                <a:effectLst/>
                <a:latin typeface="+mn-lt"/>
                <a:ea typeface="+mn-ea"/>
                <a:cs typeface="+mn-cs"/>
              </a:rPr>
              <a:t>Kopējais darba apjoms ir ļoti liels. Veidojot kopīgo sinerģiju, kas veidojās starp visām iesaistītajām pusēm vicināja šī projekta sekmīgu izdošanos. Taču tieši cieša sadarbība ļāva virzīties projektam uz priekšu, t.sk. arī reformai.</a:t>
            </a:r>
          </a:p>
          <a:p>
            <a:endParaRPr lang="lv-LV" dirty="0"/>
          </a:p>
        </p:txBody>
      </p:sp>
      <p:sp>
        <p:nvSpPr>
          <p:cNvPr id="4" name="Slaida numura vietturis 3"/>
          <p:cNvSpPr>
            <a:spLocks noGrp="1"/>
          </p:cNvSpPr>
          <p:nvPr>
            <p:ph type="sldNum" sz="quarter" idx="5"/>
          </p:nvPr>
        </p:nvSpPr>
        <p:spPr/>
        <p:txBody>
          <a:bodyPr/>
          <a:lstStyle/>
          <a:p>
            <a:fld id="{FAE8121F-1F0D-42C5-8258-C5BA73C62F53}" type="slidenum">
              <a:rPr lang="lv-LV" smtClean="0"/>
              <a:t>16</a:t>
            </a:fld>
            <a:endParaRPr lang="lv-LV" dirty="0"/>
          </a:p>
        </p:txBody>
      </p:sp>
    </p:spTree>
    <p:extLst>
      <p:ext uri="{BB962C8B-B14F-4D97-AF65-F5344CB8AC3E}">
        <p14:creationId xmlns:p14="http://schemas.microsoft.com/office/powerpoint/2010/main" val="1556687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49EC1-CB25-56D0-ACA3-6F26AEE7D7BE}"/>
            </a:ext>
          </a:extLst>
        </p:cNvPr>
        <p:cNvGrpSpPr/>
        <p:nvPr/>
      </p:nvGrpSpPr>
      <p:grpSpPr>
        <a:xfrm>
          <a:off x="0" y="0"/>
          <a:ext cx="0" cy="0"/>
          <a:chOff x="0" y="0"/>
          <a:chExt cx="0" cy="0"/>
        </a:xfrm>
      </p:grpSpPr>
      <p:sp>
        <p:nvSpPr>
          <p:cNvPr id="2" name="Slaida attēla vietturis 1">
            <a:extLst>
              <a:ext uri="{FF2B5EF4-FFF2-40B4-BE49-F238E27FC236}">
                <a16:creationId xmlns:a16="http://schemas.microsoft.com/office/drawing/2014/main" id="{91379324-2330-B65B-99E8-A4405544536D}"/>
              </a:ext>
            </a:extLst>
          </p:cNvPr>
          <p:cNvSpPr>
            <a:spLocks noGrp="1" noRot="1" noChangeAspect="1"/>
          </p:cNvSpPr>
          <p:nvPr>
            <p:ph type="sldImg"/>
          </p:nvPr>
        </p:nvSpPr>
        <p:spPr/>
        <p:txBody>
          <a:bodyPr/>
          <a:lstStyle/>
          <a:p>
            <a:endParaRPr lang="lv-LV" dirty="0"/>
          </a:p>
        </p:txBody>
      </p:sp>
      <p:sp>
        <p:nvSpPr>
          <p:cNvPr id="3" name="Piezīmju vietturis 2">
            <a:extLst>
              <a:ext uri="{FF2B5EF4-FFF2-40B4-BE49-F238E27FC236}">
                <a16:creationId xmlns:a16="http://schemas.microsoft.com/office/drawing/2014/main" id="{86ED3827-E6F1-9F6A-831D-EEC7C592542A}"/>
              </a:ext>
            </a:extLst>
          </p:cNvPr>
          <p:cNvSpPr>
            <a:spLocks noGrp="1"/>
          </p:cNvSpPr>
          <p:nvPr>
            <p:ph type="body" idx="1"/>
          </p:nvPr>
        </p:nvSpPr>
        <p:spPr/>
        <p:txBody>
          <a:bodyPr/>
          <a:lstStyle/>
          <a:p>
            <a:endParaRPr lang="lv-LV" dirty="0"/>
          </a:p>
        </p:txBody>
      </p:sp>
      <p:sp>
        <p:nvSpPr>
          <p:cNvPr id="4" name="Slaida numura vietturis 3">
            <a:extLst>
              <a:ext uri="{FF2B5EF4-FFF2-40B4-BE49-F238E27FC236}">
                <a16:creationId xmlns:a16="http://schemas.microsoft.com/office/drawing/2014/main" id="{6AACC7D2-A44F-5289-078F-B1A2795F60DB}"/>
              </a:ext>
            </a:extLst>
          </p:cNvPr>
          <p:cNvSpPr>
            <a:spLocks noGrp="1"/>
          </p:cNvSpPr>
          <p:nvPr>
            <p:ph type="sldNum" sz="quarter" idx="5"/>
          </p:nvPr>
        </p:nvSpPr>
        <p:spPr/>
        <p:txBody>
          <a:bodyPr/>
          <a:lstStyle/>
          <a:p>
            <a:fld id="{FAE8121F-1F0D-42C5-8258-C5BA73C62F53}" type="slidenum">
              <a:rPr lang="lv-LV" smtClean="0"/>
              <a:t>2</a:t>
            </a:fld>
            <a:endParaRPr lang="lv-LV" dirty="0"/>
          </a:p>
        </p:txBody>
      </p:sp>
    </p:spTree>
    <p:extLst>
      <p:ext uri="{BB962C8B-B14F-4D97-AF65-F5344CB8AC3E}">
        <p14:creationId xmlns:p14="http://schemas.microsoft.com/office/powerpoint/2010/main" val="500624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txBody>
          <a:bodyPr/>
          <a:lstStyle/>
          <a:p>
            <a:endParaRPr lang="lv-LV" dirty="0"/>
          </a:p>
        </p:txBody>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FAE8121F-1F0D-42C5-8258-C5BA73C62F53}" type="slidenum">
              <a:rPr lang="lv-LV" smtClean="0"/>
              <a:t>3</a:t>
            </a:fld>
            <a:endParaRPr lang="lv-LV" dirty="0"/>
          </a:p>
        </p:txBody>
      </p:sp>
    </p:spTree>
    <p:extLst>
      <p:ext uri="{BB962C8B-B14F-4D97-AF65-F5344CB8AC3E}">
        <p14:creationId xmlns:p14="http://schemas.microsoft.com/office/powerpoint/2010/main" val="3511175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txBody>
          <a:bodyPr/>
          <a:lstStyle/>
          <a:p>
            <a:endParaRPr lang="lv-LV" dirty="0"/>
          </a:p>
        </p:txBody>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FAE8121F-1F0D-42C5-8258-C5BA73C62F53}" type="slidenum">
              <a:rPr lang="lv-LV" smtClean="0"/>
              <a:t>4</a:t>
            </a:fld>
            <a:endParaRPr lang="lv-LV" dirty="0"/>
          </a:p>
        </p:txBody>
      </p:sp>
    </p:spTree>
    <p:extLst>
      <p:ext uri="{BB962C8B-B14F-4D97-AF65-F5344CB8AC3E}">
        <p14:creationId xmlns:p14="http://schemas.microsoft.com/office/powerpoint/2010/main" val="39593066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txBody>
          <a:bodyPr/>
          <a:lstStyle/>
          <a:p>
            <a:endParaRPr lang="lv-LV" dirty="0"/>
          </a:p>
        </p:txBody>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FAE8121F-1F0D-42C5-8258-C5BA73C62F53}" type="slidenum">
              <a:rPr lang="lv-LV" smtClean="0"/>
              <a:t>5</a:t>
            </a:fld>
            <a:endParaRPr lang="lv-LV" dirty="0"/>
          </a:p>
        </p:txBody>
      </p:sp>
    </p:spTree>
    <p:extLst>
      <p:ext uri="{BB962C8B-B14F-4D97-AF65-F5344CB8AC3E}">
        <p14:creationId xmlns:p14="http://schemas.microsoft.com/office/powerpoint/2010/main" val="16302493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39A33-95A6-5D28-4930-87EAFBEA73AA}"/>
            </a:ext>
          </a:extLst>
        </p:cNvPr>
        <p:cNvGrpSpPr/>
        <p:nvPr/>
      </p:nvGrpSpPr>
      <p:grpSpPr>
        <a:xfrm>
          <a:off x="0" y="0"/>
          <a:ext cx="0" cy="0"/>
          <a:chOff x="0" y="0"/>
          <a:chExt cx="0" cy="0"/>
        </a:xfrm>
      </p:grpSpPr>
      <p:sp>
        <p:nvSpPr>
          <p:cNvPr id="2" name="Slaida attēla vietturis 1">
            <a:extLst>
              <a:ext uri="{FF2B5EF4-FFF2-40B4-BE49-F238E27FC236}">
                <a16:creationId xmlns:a16="http://schemas.microsoft.com/office/drawing/2014/main" id="{19A8D260-727B-2CF6-3E5C-61ECAEB6CAE7}"/>
              </a:ext>
            </a:extLst>
          </p:cNvPr>
          <p:cNvSpPr>
            <a:spLocks noGrp="1" noRot="1" noChangeAspect="1"/>
          </p:cNvSpPr>
          <p:nvPr>
            <p:ph type="sldImg"/>
          </p:nvPr>
        </p:nvSpPr>
        <p:spPr/>
        <p:txBody>
          <a:bodyPr/>
          <a:lstStyle/>
          <a:p>
            <a:endParaRPr lang="lv-LV" dirty="0"/>
          </a:p>
        </p:txBody>
      </p:sp>
      <p:sp>
        <p:nvSpPr>
          <p:cNvPr id="3" name="Piezīmju vietturis 2">
            <a:extLst>
              <a:ext uri="{FF2B5EF4-FFF2-40B4-BE49-F238E27FC236}">
                <a16:creationId xmlns:a16="http://schemas.microsoft.com/office/drawing/2014/main" id="{2CECF583-88B2-5768-722E-C6964BA93F36}"/>
              </a:ext>
            </a:extLst>
          </p:cNvPr>
          <p:cNvSpPr>
            <a:spLocks noGrp="1"/>
          </p:cNvSpPr>
          <p:nvPr>
            <p:ph type="body" idx="1"/>
          </p:nvPr>
        </p:nvSpPr>
        <p:spPr/>
        <p:txBody>
          <a:bodyPr/>
          <a:lstStyle/>
          <a:p>
            <a:endParaRPr lang="lv-LV" dirty="0"/>
          </a:p>
        </p:txBody>
      </p:sp>
      <p:sp>
        <p:nvSpPr>
          <p:cNvPr id="4" name="Slaida numura vietturis 3">
            <a:extLst>
              <a:ext uri="{FF2B5EF4-FFF2-40B4-BE49-F238E27FC236}">
                <a16:creationId xmlns:a16="http://schemas.microsoft.com/office/drawing/2014/main" id="{C9790F0F-01BE-3355-5E9C-EFD051EAE31C}"/>
              </a:ext>
            </a:extLst>
          </p:cNvPr>
          <p:cNvSpPr>
            <a:spLocks noGrp="1"/>
          </p:cNvSpPr>
          <p:nvPr>
            <p:ph type="sldNum" sz="quarter" idx="5"/>
          </p:nvPr>
        </p:nvSpPr>
        <p:spPr/>
        <p:txBody>
          <a:bodyPr/>
          <a:lstStyle/>
          <a:p>
            <a:fld id="{FAE8121F-1F0D-42C5-8258-C5BA73C62F53}" type="slidenum">
              <a:rPr lang="lv-LV" smtClean="0"/>
              <a:t>6</a:t>
            </a:fld>
            <a:endParaRPr lang="lv-LV" dirty="0"/>
          </a:p>
        </p:txBody>
      </p:sp>
    </p:spTree>
    <p:extLst>
      <p:ext uri="{BB962C8B-B14F-4D97-AF65-F5344CB8AC3E}">
        <p14:creationId xmlns:p14="http://schemas.microsoft.com/office/powerpoint/2010/main" val="11177939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81183C-7522-9A89-35F5-DE2D8C68CC77}"/>
            </a:ext>
          </a:extLst>
        </p:cNvPr>
        <p:cNvGrpSpPr/>
        <p:nvPr/>
      </p:nvGrpSpPr>
      <p:grpSpPr>
        <a:xfrm>
          <a:off x="0" y="0"/>
          <a:ext cx="0" cy="0"/>
          <a:chOff x="0" y="0"/>
          <a:chExt cx="0" cy="0"/>
        </a:xfrm>
      </p:grpSpPr>
      <p:sp>
        <p:nvSpPr>
          <p:cNvPr id="2" name="Slaida attēla vietturis 1">
            <a:extLst>
              <a:ext uri="{FF2B5EF4-FFF2-40B4-BE49-F238E27FC236}">
                <a16:creationId xmlns:a16="http://schemas.microsoft.com/office/drawing/2014/main" id="{68F28A55-0E15-C5DA-AD01-BAAFECDA60EB}"/>
              </a:ext>
            </a:extLst>
          </p:cNvPr>
          <p:cNvSpPr>
            <a:spLocks noGrp="1" noRot="1" noChangeAspect="1"/>
          </p:cNvSpPr>
          <p:nvPr>
            <p:ph type="sldImg"/>
          </p:nvPr>
        </p:nvSpPr>
        <p:spPr/>
        <p:txBody>
          <a:bodyPr/>
          <a:lstStyle/>
          <a:p>
            <a:endParaRPr lang="lv-LV" dirty="0"/>
          </a:p>
        </p:txBody>
      </p:sp>
      <p:sp>
        <p:nvSpPr>
          <p:cNvPr id="3" name="Piezīmju vietturis 2">
            <a:extLst>
              <a:ext uri="{FF2B5EF4-FFF2-40B4-BE49-F238E27FC236}">
                <a16:creationId xmlns:a16="http://schemas.microsoft.com/office/drawing/2014/main" id="{E274A60B-12CB-EC75-BB91-7EF73AB8DC1F}"/>
              </a:ext>
            </a:extLst>
          </p:cNvPr>
          <p:cNvSpPr>
            <a:spLocks noGrp="1"/>
          </p:cNvSpPr>
          <p:nvPr>
            <p:ph type="body" idx="1"/>
          </p:nvPr>
        </p:nvSpPr>
        <p:spPr/>
        <p:txBody>
          <a:bodyPr/>
          <a:lstStyle/>
          <a:p>
            <a:endParaRPr lang="lv-LV" dirty="0"/>
          </a:p>
        </p:txBody>
      </p:sp>
      <p:sp>
        <p:nvSpPr>
          <p:cNvPr id="4" name="Slaida numura vietturis 3">
            <a:extLst>
              <a:ext uri="{FF2B5EF4-FFF2-40B4-BE49-F238E27FC236}">
                <a16:creationId xmlns:a16="http://schemas.microsoft.com/office/drawing/2014/main" id="{24B2D988-24FC-CE25-4D1A-E6E9E9C8DBE8}"/>
              </a:ext>
            </a:extLst>
          </p:cNvPr>
          <p:cNvSpPr>
            <a:spLocks noGrp="1"/>
          </p:cNvSpPr>
          <p:nvPr>
            <p:ph type="sldNum" sz="quarter" idx="5"/>
          </p:nvPr>
        </p:nvSpPr>
        <p:spPr/>
        <p:txBody>
          <a:bodyPr/>
          <a:lstStyle/>
          <a:p>
            <a:fld id="{FAE8121F-1F0D-42C5-8258-C5BA73C62F53}" type="slidenum">
              <a:rPr lang="lv-LV" smtClean="0"/>
              <a:t>7</a:t>
            </a:fld>
            <a:endParaRPr lang="lv-LV" dirty="0"/>
          </a:p>
        </p:txBody>
      </p:sp>
    </p:spTree>
    <p:extLst>
      <p:ext uri="{BB962C8B-B14F-4D97-AF65-F5344CB8AC3E}">
        <p14:creationId xmlns:p14="http://schemas.microsoft.com/office/powerpoint/2010/main" val="2490172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txBody>
          <a:bodyPr/>
          <a:lstStyle/>
          <a:p>
            <a:endParaRPr lang="lv-LV" dirty="0"/>
          </a:p>
        </p:txBody>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FAE8121F-1F0D-42C5-8258-C5BA73C62F53}" type="slidenum">
              <a:rPr lang="lv-LV" smtClean="0"/>
              <a:t>8</a:t>
            </a:fld>
            <a:endParaRPr lang="lv-LV" dirty="0"/>
          </a:p>
        </p:txBody>
      </p:sp>
    </p:spTree>
    <p:extLst>
      <p:ext uri="{BB962C8B-B14F-4D97-AF65-F5344CB8AC3E}">
        <p14:creationId xmlns:p14="http://schemas.microsoft.com/office/powerpoint/2010/main" val="19484141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AA767-ADBF-238C-2949-FACEF069F0FD}"/>
            </a:ext>
          </a:extLst>
        </p:cNvPr>
        <p:cNvGrpSpPr/>
        <p:nvPr/>
      </p:nvGrpSpPr>
      <p:grpSpPr>
        <a:xfrm>
          <a:off x="0" y="0"/>
          <a:ext cx="0" cy="0"/>
          <a:chOff x="0" y="0"/>
          <a:chExt cx="0" cy="0"/>
        </a:xfrm>
      </p:grpSpPr>
      <p:sp>
        <p:nvSpPr>
          <p:cNvPr id="2" name="Slaida attēla vietturis 1">
            <a:extLst>
              <a:ext uri="{FF2B5EF4-FFF2-40B4-BE49-F238E27FC236}">
                <a16:creationId xmlns:a16="http://schemas.microsoft.com/office/drawing/2014/main" id="{C780FF76-148E-2C6C-B075-70BB29D750F2}"/>
              </a:ext>
            </a:extLst>
          </p:cNvPr>
          <p:cNvSpPr>
            <a:spLocks noGrp="1" noRot="1" noChangeAspect="1"/>
          </p:cNvSpPr>
          <p:nvPr>
            <p:ph type="sldImg"/>
          </p:nvPr>
        </p:nvSpPr>
        <p:spPr/>
        <p:txBody>
          <a:bodyPr/>
          <a:lstStyle/>
          <a:p>
            <a:endParaRPr lang="lv-LV" dirty="0"/>
          </a:p>
        </p:txBody>
      </p:sp>
      <p:sp>
        <p:nvSpPr>
          <p:cNvPr id="3" name="Piezīmju vietturis 2">
            <a:extLst>
              <a:ext uri="{FF2B5EF4-FFF2-40B4-BE49-F238E27FC236}">
                <a16:creationId xmlns:a16="http://schemas.microsoft.com/office/drawing/2014/main" id="{0B4AAEF6-76D2-31DE-96D2-440A44C0BCF6}"/>
              </a:ext>
            </a:extLst>
          </p:cNvPr>
          <p:cNvSpPr>
            <a:spLocks noGrp="1"/>
          </p:cNvSpPr>
          <p:nvPr>
            <p:ph type="body" idx="1"/>
          </p:nvPr>
        </p:nvSpPr>
        <p:spPr/>
        <p:txBody>
          <a:bodyPr/>
          <a:lstStyle/>
          <a:p>
            <a:pPr>
              <a:lnSpc>
                <a:spcPct val="90000"/>
              </a:lnSpc>
              <a:spcBef>
                <a:spcPct val="0"/>
              </a:spcBef>
              <a:spcAft>
                <a:spcPct val="35000"/>
              </a:spcAft>
            </a:pPr>
            <a:endParaRPr lang="lv-LV" dirty="0"/>
          </a:p>
        </p:txBody>
      </p:sp>
      <p:sp>
        <p:nvSpPr>
          <p:cNvPr id="4" name="Slaida numura vietturis 3">
            <a:extLst>
              <a:ext uri="{FF2B5EF4-FFF2-40B4-BE49-F238E27FC236}">
                <a16:creationId xmlns:a16="http://schemas.microsoft.com/office/drawing/2014/main" id="{B1B287B6-A789-F781-8B23-7398577823CD}"/>
              </a:ext>
            </a:extLst>
          </p:cNvPr>
          <p:cNvSpPr>
            <a:spLocks noGrp="1"/>
          </p:cNvSpPr>
          <p:nvPr>
            <p:ph type="sldNum" sz="quarter" idx="5"/>
          </p:nvPr>
        </p:nvSpPr>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FE908377-C6CA-4F49-B986-B3094F0AD0E0}" type="slidenum">
              <a:rPr kumimoji="0" lang="lv-LV" altLang="lv-LV"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38213" rtl="0" eaLnBrk="1" fontAlgn="base" latinLnBrk="0" hangingPunct="1">
                <a:lnSpc>
                  <a:spcPct val="100000"/>
                </a:lnSpc>
                <a:spcBef>
                  <a:spcPct val="0"/>
                </a:spcBef>
                <a:spcAft>
                  <a:spcPct val="0"/>
                </a:spcAft>
                <a:buClrTx/>
                <a:buSzTx/>
                <a:buFontTx/>
                <a:buNone/>
                <a:tabLst/>
                <a:defRPr/>
              </a:pPr>
              <a:t>9</a:t>
            </a:fld>
            <a:endParaRPr kumimoji="0" lang="lv-LV" altLang="lv-LV"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1013497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F5A18107-8F49-2FB9-A638-2D655A7399DB}"/>
              </a:ext>
            </a:extLst>
          </p:cNvPr>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p>
        </p:txBody>
      </p:sp>
      <p:sp>
        <p:nvSpPr>
          <p:cNvPr id="3" name="Apakšvirsraksts 2">
            <a:extLst>
              <a:ext uri="{FF2B5EF4-FFF2-40B4-BE49-F238E27FC236}">
                <a16:creationId xmlns:a16="http://schemas.microsoft.com/office/drawing/2014/main" id="{B5DAF206-163E-DD89-6FED-0F884E769B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a:extLst>
              <a:ext uri="{FF2B5EF4-FFF2-40B4-BE49-F238E27FC236}">
                <a16:creationId xmlns:a16="http://schemas.microsoft.com/office/drawing/2014/main" id="{996AB31A-C277-DAFD-66C8-D21D465637C5}"/>
              </a:ext>
            </a:extLst>
          </p:cNvPr>
          <p:cNvSpPr>
            <a:spLocks noGrp="1"/>
          </p:cNvSpPr>
          <p:nvPr>
            <p:ph type="dt" sz="half" idx="10"/>
          </p:nvPr>
        </p:nvSpPr>
        <p:spPr/>
        <p:txBody>
          <a:bodyPr/>
          <a:lstStyle/>
          <a:p>
            <a:fld id="{6E5CB796-7B95-4F57-A993-5902D36AC00D}" type="datetimeFigureOut">
              <a:rPr lang="lv-LV" smtClean="0"/>
              <a:t>16.06.2026</a:t>
            </a:fld>
            <a:endParaRPr lang="lv-LV" dirty="0"/>
          </a:p>
        </p:txBody>
      </p:sp>
      <p:sp>
        <p:nvSpPr>
          <p:cNvPr id="5" name="Kājenes vietturis 4">
            <a:extLst>
              <a:ext uri="{FF2B5EF4-FFF2-40B4-BE49-F238E27FC236}">
                <a16:creationId xmlns:a16="http://schemas.microsoft.com/office/drawing/2014/main" id="{D45F917A-BB09-0C12-98E2-A053E2D3DCB8}"/>
              </a:ext>
            </a:extLst>
          </p:cNvPr>
          <p:cNvSpPr>
            <a:spLocks noGrp="1"/>
          </p:cNvSpPr>
          <p:nvPr>
            <p:ph type="ftr" sz="quarter" idx="11"/>
          </p:nvPr>
        </p:nvSpPr>
        <p:spPr/>
        <p:txBody>
          <a:bodyPr/>
          <a:lstStyle/>
          <a:p>
            <a:endParaRPr lang="lv-LV" dirty="0"/>
          </a:p>
        </p:txBody>
      </p:sp>
      <p:sp>
        <p:nvSpPr>
          <p:cNvPr id="6" name="Slaida numura vietturis 5">
            <a:extLst>
              <a:ext uri="{FF2B5EF4-FFF2-40B4-BE49-F238E27FC236}">
                <a16:creationId xmlns:a16="http://schemas.microsoft.com/office/drawing/2014/main" id="{E2B48ADA-E6D1-E30E-3E68-79955282E5FB}"/>
              </a:ext>
            </a:extLst>
          </p:cNvPr>
          <p:cNvSpPr>
            <a:spLocks noGrp="1"/>
          </p:cNvSpPr>
          <p:nvPr>
            <p:ph type="sldNum" sz="quarter" idx="12"/>
          </p:nvPr>
        </p:nvSpPr>
        <p:spPr/>
        <p:txBody>
          <a:bodyPr/>
          <a:lstStyle/>
          <a:p>
            <a:fld id="{12252ACA-EF8C-4E78-9DF2-817E9759292E}" type="slidenum">
              <a:rPr lang="lv-LV" smtClean="0"/>
              <a:t>‹#›</a:t>
            </a:fld>
            <a:endParaRPr lang="lv-LV" dirty="0"/>
          </a:p>
        </p:txBody>
      </p:sp>
    </p:spTree>
    <p:extLst>
      <p:ext uri="{BB962C8B-B14F-4D97-AF65-F5344CB8AC3E}">
        <p14:creationId xmlns:p14="http://schemas.microsoft.com/office/powerpoint/2010/main" val="157471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B4E213CA-B311-F03A-A689-EC44BEE674AB}"/>
              </a:ext>
            </a:extLst>
          </p:cNvPr>
          <p:cNvSpPr>
            <a:spLocks noGrp="1"/>
          </p:cNvSpPr>
          <p:nvPr>
            <p:ph type="title"/>
          </p:nvPr>
        </p:nvSpPr>
        <p:spPr/>
        <p:txBody>
          <a:bodyPr/>
          <a:lstStyle/>
          <a:p>
            <a:r>
              <a:rPr lang="lv-LV"/>
              <a:t>Rediģēt šablona virsraksta stilu</a:t>
            </a:r>
          </a:p>
        </p:txBody>
      </p:sp>
      <p:sp>
        <p:nvSpPr>
          <p:cNvPr id="3" name="Vertikāls teksta vietturis 2">
            <a:extLst>
              <a:ext uri="{FF2B5EF4-FFF2-40B4-BE49-F238E27FC236}">
                <a16:creationId xmlns:a16="http://schemas.microsoft.com/office/drawing/2014/main" id="{88C0C370-AFDE-9ED3-0706-DD907348D8C3}"/>
              </a:ext>
            </a:extLst>
          </p:cNvPr>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107197A4-7FA5-7676-882C-8130A71BFFC2}"/>
              </a:ext>
            </a:extLst>
          </p:cNvPr>
          <p:cNvSpPr>
            <a:spLocks noGrp="1"/>
          </p:cNvSpPr>
          <p:nvPr>
            <p:ph type="dt" sz="half" idx="10"/>
          </p:nvPr>
        </p:nvSpPr>
        <p:spPr/>
        <p:txBody>
          <a:bodyPr/>
          <a:lstStyle/>
          <a:p>
            <a:fld id="{6E5CB796-7B95-4F57-A993-5902D36AC00D}" type="datetimeFigureOut">
              <a:rPr lang="lv-LV" smtClean="0"/>
              <a:t>16.06.2026</a:t>
            </a:fld>
            <a:endParaRPr lang="lv-LV" dirty="0"/>
          </a:p>
        </p:txBody>
      </p:sp>
      <p:sp>
        <p:nvSpPr>
          <p:cNvPr id="5" name="Kājenes vietturis 4">
            <a:extLst>
              <a:ext uri="{FF2B5EF4-FFF2-40B4-BE49-F238E27FC236}">
                <a16:creationId xmlns:a16="http://schemas.microsoft.com/office/drawing/2014/main" id="{70112513-2EC5-5F55-B2EA-477C32120532}"/>
              </a:ext>
            </a:extLst>
          </p:cNvPr>
          <p:cNvSpPr>
            <a:spLocks noGrp="1"/>
          </p:cNvSpPr>
          <p:nvPr>
            <p:ph type="ftr" sz="quarter" idx="11"/>
          </p:nvPr>
        </p:nvSpPr>
        <p:spPr/>
        <p:txBody>
          <a:bodyPr/>
          <a:lstStyle/>
          <a:p>
            <a:endParaRPr lang="lv-LV" dirty="0"/>
          </a:p>
        </p:txBody>
      </p:sp>
      <p:sp>
        <p:nvSpPr>
          <p:cNvPr id="6" name="Slaida numura vietturis 5">
            <a:extLst>
              <a:ext uri="{FF2B5EF4-FFF2-40B4-BE49-F238E27FC236}">
                <a16:creationId xmlns:a16="http://schemas.microsoft.com/office/drawing/2014/main" id="{19A2D235-8AD8-00AB-EEBD-BCAFC5EFB246}"/>
              </a:ext>
            </a:extLst>
          </p:cNvPr>
          <p:cNvSpPr>
            <a:spLocks noGrp="1"/>
          </p:cNvSpPr>
          <p:nvPr>
            <p:ph type="sldNum" sz="quarter" idx="12"/>
          </p:nvPr>
        </p:nvSpPr>
        <p:spPr/>
        <p:txBody>
          <a:bodyPr/>
          <a:lstStyle/>
          <a:p>
            <a:fld id="{12252ACA-EF8C-4E78-9DF2-817E9759292E}" type="slidenum">
              <a:rPr lang="lv-LV" smtClean="0"/>
              <a:t>‹#›</a:t>
            </a:fld>
            <a:endParaRPr lang="lv-LV" dirty="0"/>
          </a:p>
        </p:txBody>
      </p:sp>
    </p:spTree>
    <p:extLst>
      <p:ext uri="{BB962C8B-B14F-4D97-AF65-F5344CB8AC3E}">
        <p14:creationId xmlns:p14="http://schemas.microsoft.com/office/powerpoint/2010/main" val="176297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a:extLst>
              <a:ext uri="{FF2B5EF4-FFF2-40B4-BE49-F238E27FC236}">
                <a16:creationId xmlns:a16="http://schemas.microsoft.com/office/drawing/2014/main" id="{1F112B6D-FF9B-1389-9E8F-7183B488E4F8}"/>
              </a:ext>
            </a:extLst>
          </p:cNvPr>
          <p:cNvSpPr>
            <a:spLocks noGrp="1"/>
          </p:cNvSpPr>
          <p:nvPr>
            <p:ph type="title" orient="vert"/>
          </p:nvPr>
        </p:nvSpPr>
        <p:spPr>
          <a:xfrm>
            <a:off x="8724900" y="365125"/>
            <a:ext cx="2628900" cy="5811838"/>
          </a:xfrm>
        </p:spPr>
        <p:txBody>
          <a:bodyPr vert="eaVert"/>
          <a:lstStyle/>
          <a:p>
            <a:r>
              <a:rPr lang="lv-LV"/>
              <a:t>Rediģēt šablona virsraksta stilu</a:t>
            </a:r>
          </a:p>
        </p:txBody>
      </p:sp>
      <p:sp>
        <p:nvSpPr>
          <p:cNvPr id="3" name="Vertikāls teksta vietturis 2">
            <a:extLst>
              <a:ext uri="{FF2B5EF4-FFF2-40B4-BE49-F238E27FC236}">
                <a16:creationId xmlns:a16="http://schemas.microsoft.com/office/drawing/2014/main" id="{74E02971-2713-A69F-01E8-E81FF8B180F7}"/>
              </a:ext>
            </a:extLst>
          </p:cNvPr>
          <p:cNvSpPr>
            <a:spLocks noGrp="1"/>
          </p:cNvSpPr>
          <p:nvPr>
            <p:ph type="body" orient="vert" idx="1"/>
          </p:nvPr>
        </p:nvSpPr>
        <p:spPr>
          <a:xfrm>
            <a:off x="838200" y="365125"/>
            <a:ext cx="7734300" cy="5811838"/>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B8EB87DD-327E-E666-79BE-D6A356393BE6}"/>
              </a:ext>
            </a:extLst>
          </p:cNvPr>
          <p:cNvSpPr>
            <a:spLocks noGrp="1"/>
          </p:cNvSpPr>
          <p:nvPr>
            <p:ph type="dt" sz="half" idx="10"/>
          </p:nvPr>
        </p:nvSpPr>
        <p:spPr/>
        <p:txBody>
          <a:bodyPr/>
          <a:lstStyle/>
          <a:p>
            <a:fld id="{6E5CB796-7B95-4F57-A993-5902D36AC00D}" type="datetimeFigureOut">
              <a:rPr lang="lv-LV" smtClean="0"/>
              <a:t>16.06.2026</a:t>
            </a:fld>
            <a:endParaRPr lang="lv-LV" dirty="0"/>
          </a:p>
        </p:txBody>
      </p:sp>
      <p:sp>
        <p:nvSpPr>
          <p:cNvPr id="5" name="Kājenes vietturis 4">
            <a:extLst>
              <a:ext uri="{FF2B5EF4-FFF2-40B4-BE49-F238E27FC236}">
                <a16:creationId xmlns:a16="http://schemas.microsoft.com/office/drawing/2014/main" id="{5FCC3304-7948-2E9A-CDC2-5B0E8352FA27}"/>
              </a:ext>
            </a:extLst>
          </p:cNvPr>
          <p:cNvSpPr>
            <a:spLocks noGrp="1"/>
          </p:cNvSpPr>
          <p:nvPr>
            <p:ph type="ftr" sz="quarter" idx="11"/>
          </p:nvPr>
        </p:nvSpPr>
        <p:spPr/>
        <p:txBody>
          <a:bodyPr/>
          <a:lstStyle/>
          <a:p>
            <a:endParaRPr lang="lv-LV" dirty="0"/>
          </a:p>
        </p:txBody>
      </p:sp>
      <p:sp>
        <p:nvSpPr>
          <p:cNvPr id="6" name="Slaida numura vietturis 5">
            <a:extLst>
              <a:ext uri="{FF2B5EF4-FFF2-40B4-BE49-F238E27FC236}">
                <a16:creationId xmlns:a16="http://schemas.microsoft.com/office/drawing/2014/main" id="{8CB5E01A-F7BC-D3D6-56B3-D93DFBFA80E8}"/>
              </a:ext>
            </a:extLst>
          </p:cNvPr>
          <p:cNvSpPr>
            <a:spLocks noGrp="1"/>
          </p:cNvSpPr>
          <p:nvPr>
            <p:ph type="sldNum" sz="quarter" idx="12"/>
          </p:nvPr>
        </p:nvSpPr>
        <p:spPr/>
        <p:txBody>
          <a:bodyPr/>
          <a:lstStyle/>
          <a:p>
            <a:fld id="{12252ACA-EF8C-4E78-9DF2-817E9759292E}" type="slidenum">
              <a:rPr lang="lv-LV" smtClean="0"/>
              <a:t>‹#›</a:t>
            </a:fld>
            <a:endParaRPr lang="lv-LV" dirty="0"/>
          </a:p>
        </p:txBody>
      </p:sp>
    </p:spTree>
    <p:extLst>
      <p:ext uri="{BB962C8B-B14F-4D97-AF65-F5344CB8AC3E}">
        <p14:creationId xmlns:p14="http://schemas.microsoft.com/office/powerpoint/2010/main" val="40129419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F54BBAB0-EF54-4E54-A5F2-8D5BA13A087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33438" y="0"/>
            <a:ext cx="687387" cy="137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447637" y="381000"/>
            <a:ext cx="6954982" cy="1036642"/>
          </a:xfrm>
        </p:spPr>
        <p:txBody>
          <a:bodyPr anchor="t">
            <a:normAutofit/>
          </a:bodyPr>
          <a:lstStyle>
            <a:lvl1pPr algn="l">
              <a:defRPr sz="18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2447636" y="1752603"/>
            <a:ext cx="9144000" cy="4373573"/>
          </a:xfrm>
        </p:spPr>
        <p:txBody>
          <a:bodyPr>
            <a:normAutofit/>
          </a:bodyPr>
          <a:lstStyle>
            <a:lvl1pPr marL="0" indent="0">
              <a:buNone/>
              <a:defRPr sz="1500">
                <a:latin typeface="Verdana" panose="020B0604030504040204" pitchFamily="34" charset="0"/>
                <a:ea typeface="Verdana" panose="020B0604030504040204" pitchFamily="34" charset="0"/>
                <a:cs typeface="Verdana" panose="020B0604030504040204" pitchFamily="34" charset="0"/>
              </a:defRPr>
            </a:lvl1pPr>
            <a:lvl2pPr>
              <a:defRPr sz="1500">
                <a:latin typeface="Times New Roman" panose="02020603050405020304" pitchFamily="18" charset="0"/>
                <a:cs typeface="Times New Roman" panose="02020603050405020304" pitchFamily="18" charset="0"/>
              </a:defRPr>
            </a:lvl2pPr>
            <a:lvl3pPr>
              <a:defRPr sz="1500">
                <a:latin typeface="Times New Roman" panose="02020603050405020304" pitchFamily="18" charset="0"/>
                <a:cs typeface="Times New Roman" panose="02020603050405020304" pitchFamily="18" charset="0"/>
              </a:defRPr>
            </a:lvl3pPr>
            <a:lvl4pPr>
              <a:defRPr sz="1500">
                <a:latin typeface="Times New Roman" panose="02020603050405020304" pitchFamily="18" charset="0"/>
                <a:cs typeface="Times New Roman" panose="02020603050405020304" pitchFamily="18" charset="0"/>
              </a:defRPr>
            </a:lvl4pPr>
            <a:lvl5pPr>
              <a:defRPr sz="15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75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75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a:extLst>
              <a:ext uri="{FF2B5EF4-FFF2-40B4-BE49-F238E27FC236}">
                <a16:creationId xmlns:a16="http://schemas.microsoft.com/office/drawing/2014/main" id="{1E879E6E-9534-8DF7-8FC2-521D1D0E08D1}"/>
              </a:ext>
            </a:extLst>
          </p:cNvPr>
          <p:cNvSpPr>
            <a:spLocks noGrp="1"/>
          </p:cNvSpPr>
          <p:nvPr>
            <p:ph type="sldNum" sz="quarter" idx="13"/>
          </p:nvPr>
        </p:nvSpPr>
        <p:spPr>
          <a:xfrm>
            <a:off x="11379200" y="6324600"/>
            <a:ext cx="406400" cy="304800"/>
          </a:xfrm>
        </p:spPr>
        <p:txBody>
          <a:bodyPr/>
          <a:lstStyle>
            <a:lvl1pPr>
              <a:defRPr sz="700" smtClean="0">
                <a:latin typeface="Verdana" panose="020B0604030504040204" pitchFamily="34" charset="0"/>
              </a:defRPr>
            </a:lvl1pPr>
          </a:lstStyle>
          <a:p>
            <a:pPr>
              <a:defRPr/>
            </a:pPr>
            <a:fld id="{F4F8D1E0-BA0E-4823-BBAF-9B78F8F9B118}" type="slidenum">
              <a:rPr lang="en-US" altLang="lv-LV"/>
              <a:pPr>
                <a:defRPr/>
              </a:pPr>
              <a:t>‹#›</a:t>
            </a:fld>
            <a:endParaRPr lang="en-US" altLang="lv-LV" dirty="0"/>
          </a:p>
        </p:txBody>
      </p:sp>
      <p:grpSp>
        <p:nvGrpSpPr>
          <p:cNvPr id="11" name="Group 7">
            <a:extLst>
              <a:ext uri="{FF2B5EF4-FFF2-40B4-BE49-F238E27FC236}">
                <a16:creationId xmlns:a16="http://schemas.microsoft.com/office/drawing/2014/main" id="{4B178D77-516E-DCF1-6528-72DDA465F902}"/>
              </a:ext>
            </a:extLst>
          </p:cNvPr>
          <p:cNvGrpSpPr>
            <a:grpSpLocks/>
          </p:cNvGrpSpPr>
          <p:nvPr userDrawn="1"/>
        </p:nvGrpSpPr>
        <p:grpSpPr bwMode="auto">
          <a:xfrm>
            <a:off x="9467854" y="303214"/>
            <a:ext cx="1954530" cy="1213008"/>
            <a:chOff x="9467975" y="287730"/>
            <a:chExt cx="2170714" cy="1348030"/>
          </a:xfrm>
        </p:grpSpPr>
        <p:pic>
          <p:nvPicPr>
            <p:cNvPr id="12" name="Picture 1" descr="A picture containing icon&#10;&#10;Description automatically generated">
              <a:extLst>
                <a:ext uri="{FF2B5EF4-FFF2-40B4-BE49-F238E27FC236}">
                  <a16:creationId xmlns:a16="http://schemas.microsoft.com/office/drawing/2014/main" id="{D1385F46-8552-8619-AA7E-E2A9B4F84361}"/>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719287" y="381000"/>
              <a:ext cx="919402" cy="117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Content Placeholder 6">
              <a:extLst>
                <a:ext uri="{FF2B5EF4-FFF2-40B4-BE49-F238E27FC236}">
                  <a16:creationId xmlns:a16="http://schemas.microsoft.com/office/drawing/2014/main" id="{EBF4ACBC-10F9-75D7-9CC8-34436DEB3809}"/>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467975" y="287730"/>
              <a:ext cx="1179705" cy="1348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6986364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83963EA1-0687-213B-E587-69BDE7B6ED5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33438" y="0"/>
            <a:ext cx="687387" cy="137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447635" y="381000"/>
            <a:ext cx="6865329" cy="1036642"/>
          </a:xfrm>
        </p:spPr>
        <p:txBody>
          <a:bodyPr anchor="t">
            <a:normAutofit/>
          </a:bodyPr>
          <a:lstStyle>
            <a:lvl1pPr algn="l">
              <a:defRPr sz="18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2447636" y="1752603"/>
            <a:ext cx="9144000" cy="4373573"/>
          </a:xfrm>
        </p:spPr>
        <p:txBody>
          <a:bodyPr>
            <a:normAutofit/>
          </a:bodyPr>
          <a:lstStyle>
            <a:lvl1pPr marL="0" indent="0">
              <a:buNone/>
              <a:defRPr sz="1500">
                <a:latin typeface="Verdana" panose="020B0604030504040204" pitchFamily="34" charset="0"/>
                <a:ea typeface="Verdana" panose="020B0604030504040204" pitchFamily="34" charset="0"/>
                <a:cs typeface="Verdana" panose="020B0604030504040204" pitchFamily="34" charset="0"/>
              </a:defRPr>
            </a:lvl1pPr>
            <a:lvl2pPr>
              <a:defRPr sz="1500">
                <a:latin typeface="Times New Roman" panose="02020603050405020304" pitchFamily="18" charset="0"/>
                <a:cs typeface="Times New Roman" panose="02020603050405020304" pitchFamily="18" charset="0"/>
              </a:defRPr>
            </a:lvl2pPr>
            <a:lvl3pPr>
              <a:defRPr sz="1500">
                <a:latin typeface="Times New Roman" panose="02020603050405020304" pitchFamily="18" charset="0"/>
                <a:cs typeface="Times New Roman" panose="02020603050405020304" pitchFamily="18" charset="0"/>
              </a:defRPr>
            </a:lvl3pPr>
            <a:lvl4pPr>
              <a:defRPr sz="1500">
                <a:latin typeface="Times New Roman" panose="02020603050405020304" pitchFamily="18" charset="0"/>
                <a:cs typeface="Times New Roman" panose="02020603050405020304" pitchFamily="18" charset="0"/>
              </a:defRPr>
            </a:lvl4pPr>
            <a:lvl5pPr>
              <a:defRPr sz="15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75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75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90CA2ACF-F8FD-332F-7FE6-D7F61B92B498}"/>
              </a:ext>
            </a:extLst>
          </p:cNvPr>
          <p:cNvSpPr>
            <a:spLocks noGrp="1"/>
          </p:cNvSpPr>
          <p:nvPr>
            <p:ph type="sldNum" sz="quarter" idx="13"/>
          </p:nvPr>
        </p:nvSpPr>
        <p:spPr>
          <a:xfrm>
            <a:off x="11379200" y="6324600"/>
            <a:ext cx="406400" cy="304800"/>
          </a:xfrm>
        </p:spPr>
        <p:txBody>
          <a:bodyPr/>
          <a:lstStyle>
            <a:lvl1pPr>
              <a:defRPr sz="700">
                <a:latin typeface="Verdana" panose="020B0604030504040204" pitchFamily="34" charset="0"/>
              </a:defRPr>
            </a:lvl1pPr>
          </a:lstStyle>
          <a:p>
            <a:fld id="{084172D4-D876-4692-BC0B-164DFBBB50B5}" type="slidenum">
              <a:rPr lang="en-US" altLang="lv-LV" smtClean="0"/>
              <a:pPr/>
              <a:t>‹#›</a:t>
            </a:fld>
            <a:endParaRPr lang="en-US" altLang="lv-LV" dirty="0"/>
          </a:p>
        </p:txBody>
      </p:sp>
      <p:grpSp>
        <p:nvGrpSpPr>
          <p:cNvPr id="9" name="Group 7">
            <a:extLst>
              <a:ext uri="{FF2B5EF4-FFF2-40B4-BE49-F238E27FC236}">
                <a16:creationId xmlns:a16="http://schemas.microsoft.com/office/drawing/2014/main" id="{4B178D77-516E-DCF1-6528-72DDA465F902}"/>
              </a:ext>
            </a:extLst>
          </p:cNvPr>
          <p:cNvGrpSpPr>
            <a:grpSpLocks/>
          </p:cNvGrpSpPr>
          <p:nvPr userDrawn="1"/>
        </p:nvGrpSpPr>
        <p:grpSpPr bwMode="auto">
          <a:xfrm>
            <a:off x="9467854" y="303214"/>
            <a:ext cx="1954530" cy="1213008"/>
            <a:chOff x="9467975" y="287730"/>
            <a:chExt cx="2170714" cy="1348030"/>
          </a:xfrm>
        </p:grpSpPr>
        <p:pic>
          <p:nvPicPr>
            <p:cNvPr id="10" name="Picture 1" descr="A picture containing icon&#10;&#10;Description automatically generated">
              <a:extLst>
                <a:ext uri="{FF2B5EF4-FFF2-40B4-BE49-F238E27FC236}">
                  <a16:creationId xmlns:a16="http://schemas.microsoft.com/office/drawing/2014/main" id="{D1385F46-8552-8619-AA7E-E2A9B4F84361}"/>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719287" y="381000"/>
              <a:ext cx="919402" cy="117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Content Placeholder 6">
              <a:extLst>
                <a:ext uri="{FF2B5EF4-FFF2-40B4-BE49-F238E27FC236}">
                  <a16:creationId xmlns:a16="http://schemas.microsoft.com/office/drawing/2014/main" id="{EBF4ACBC-10F9-75D7-9CC8-34436DEB3809}"/>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467975" y="287730"/>
              <a:ext cx="1179705" cy="1348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4114139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9D007AB2-2A18-305F-A2DE-FBCC5B3406A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06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a:extLst>
              <a:ext uri="{FF2B5EF4-FFF2-40B4-BE49-F238E27FC236}">
                <a16:creationId xmlns:a16="http://schemas.microsoft.com/office/drawing/2014/main" id="{097FA390-D439-C656-D9D6-EEE3ED30D8FA}"/>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1">
            <a:extLst>
              <a:ext uri="{FF2B5EF4-FFF2-40B4-BE49-F238E27FC236}">
                <a16:creationId xmlns:a16="http://schemas.microsoft.com/office/drawing/2014/main" id="{08750F5F-C24C-0C7E-3C9F-61E321DFF57C}"/>
              </a:ext>
            </a:extLst>
          </p:cNvPr>
          <p:cNvSpPr txBox="1">
            <a:spLocks/>
          </p:cNvSpPr>
          <p:nvPr userDrawn="1"/>
        </p:nvSpPr>
        <p:spPr>
          <a:xfrm>
            <a:off x="914400" y="4724400"/>
            <a:ext cx="10363200" cy="1036638"/>
          </a:xfrm>
          <a:prstGeom prst="rect">
            <a:avLst/>
          </a:prstGeom>
        </p:spPr>
        <p:txBody>
          <a:bodyPr lIns="70468" tIns="35234" rIns="70468" bIns="35234">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05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24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05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05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6051159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Picture with Caption">
    <p:spTree>
      <p:nvGrpSpPr>
        <p:cNvPr id="1" name=""/>
        <p:cNvGrpSpPr/>
        <p:nvPr/>
      </p:nvGrpSpPr>
      <p:grpSpPr>
        <a:xfrm>
          <a:off x="0" y="0"/>
          <a:ext cx="0" cy="0"/>
          <a:chOff x="0" y="0"/>
          <a:chExt cx="0" cy="0"/>
        </a:xfrm>
      </p:grpSpPr>
      <p:pic>
        <p:nvPicPr>
          <p:cNvPr id="2" name="Picture 7">
            <a:extLst>
              <a:ext uri="{FF2B5EF4-FFF2-40B4-BE49-F238E27FC236}">
                <a16:creationId xmlns:a16="http://schemas.microsoft.com/office/drawing/2014/main" id="{C5E452B0-BA25-FC08-B5C8-483448268B4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6">
            <a:extLst>
              <a:ext uri="{FF2B5EF4-FFF2-40B4-BE49-F238E27FC236}">
                <a16:creationId xmlns:a16="http://schemas.microsoft.com/office/drawing/2014/main" id="{F4F872BE-83A0-CC67-F648-1400B2ED3FCE}"/>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206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4724400"/>
            <a:ext cx="10363200" cy="914400"/>
          </a:xfrm>
        </p:spPr>
        <p:txBody>
          <a:bodyPr>
            <a:normAutofit/>
          </a:bodyPr>
          <a:lstStyle>
            <a:lvl1pPr marL="0" indent="0" algn="ctr">
              <a:buNone/>
              <a:defRPr sz="105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5761038"/>
            <a:ext cx="10363200" cy="639762"/>
          </a:xfrm>
        </p:spPr>
        <p:txBody>
          <a:bodyPr>
            <a:normAutofit/>
          </a:bodyPr>
          <a:lstStyle>
            <a:lvl1pPr marL="0" indent="0" algn="ctr">
              <a:buNone/>
              <a:defRPr sz="105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782645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2B62E91-C514-2716-1549-E2F49C20FEF3}"/>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70800753-77C5-CC71-CB7C-C9CF6A311699}"/>
              </a:ext>
            </a:extLst>
          </p:cNvPr>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C9729318-A8BC-4EDA-BB6A-C87E30390500}"/>
              </a:ext>
            </a:extLst>
          </p:cNvPr>
          <p:cNvSpPr>
            <a:spLocks noGrp="1"/>
          </p:cNvSpPr>
          <p:nvPr>
            <p:ph type="dt" sz="half" idx="10"/>
          </p:nvPr>
        </p:nvSpPr>
        <p:spPr/>
        <p:txBody>
          <a:bodyPr/>
          <a:lstStyle/>
          <a:p>
            <a:fld id="{6E5CB796-7B95-4F57-A993-5902D36AC00D}" type="datetimeFigureOut">
              <a:rPr lang="lv-LV" smtClean="0"/>
              <a:t>16.06.2026</a:t>
            </a:fld>
            <a:endParaRPr lang="lv-LV" dirty="0"/>
          </a:p>
        </p:txBody>
      </p:sp>
      <p:sp>
        <p:nvSpPr>
          <p:cNvPr id="5" name="Kājenes vietturis 4">
            <a:extLst>
              <a:ext uri="{FF2B5EF4-FFF2-40B4-BE49-F238E27FC236}">
                <a16:creationId xmlns:a16="http://schemas.microsoft.com/office/drawing/2014/main" id="{1190CED2-4D91-FB5A-61B1-1CEC865AC194}"/>
              </a:ext>
            </a:extLst>
          </p:cNvPr>
          <p:cNvSpPr>
            <a:spLocks noGrp="1"/>
          </p:cNvSpPr>
          <p:nvPr>
            <p:ph type="ftr" sz="quarter" idx="11"/>
          </p:nvPr>
        </p:nvSpPr>
        <p:spPr/>
        <p:txBody>
          <a:bodyPr/>
          <a:lstStyle/>
          <a:p>
            <a:endParaRPr lang="lv-LV" dirty="0"/>
          </a:p>
        </p:txBody>
      </p:sp>
      <p:sp>
        <p:nvSpPr>
          <p:cNvPr id="6" name="Slaida numura vietturis 5">
            <a:extLst>
              <a:ext uri="{FF2B5EF4-FFF2-40B4-BE49-F238E27FC236}">
                <a16:creationId xmlns:a16="http://schemas.microsoft.com/office/drawing/2014/main" id="{EA06C8D8-6BC7-E7DD-361E-2C633405D033}"/>
              </a:ext>
            </a:extLst>
          </p:cNvPr>
          <p:cNvSpPr>
            <a:spLocks noGrp="1"/>
          </p:cNvSpPr>
          <p:nvPr>
            <p:ph type="sldNum" sz="quarter" idx="12"/>
          </p:nvPr>
        </p:nvSpPr>
        <p:spPr/>
        <p:txBody>
          <a:bodyPr/>
          <a:lstStyle/>
          <a:p>
            <a:fld id="{12252ACA-EF8C-4E78-9DF2-817E9759292E}" type="slidenum">
              <a:rPr lang="lv-LV" smtClean="0"/>
              <a:t>‹#›</a:t>
            </a:fld>
            <a:endParaRPr lang="lv-LV" dirty="0"/>
          </a:p>
        </p:txBody>
      </p:sp>
    </p:spTree>
    <p:extLst>
      <p:ext uri="{BB962C8B-B14F-4D97-AF65-F5344CB8AC3E}">
        <p14:creationId xmlns:p14="http://schemas.microsoft.com/office/powerpoint/2010/main" val="2471999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59CBCEE-6266-0D62-C423-91C0719F5120}"/>
              </a:ext>
            </a:extLst>
          </p:cNvPr>
          <p:cNvSpPr>
            <a:spLocks noGrp="1"/>
          </p:cNvSpPr>
          <p:nvPr>
            <p:ph type="title"/>
          </p:nvPr>
        </p:nvSpPr>
        <p:spPr>
          <a:xfrm>
            <a:off x="831850" y="1709738"/>
            <a:ext cx="10515600" cy="2852737"/>
          </a:xfrm>
        </p:spPr>
        <p:txBody>
          <a:bodyPr anchor="b"/>
          <a:lstStyle>
            <a:lvl1pPr>
              <a:defRPr sz="6000"/>
            </a:lvl1pPr>
          </a:lstStyle>
          <a:p>
            <a:r>
              <a:rPr lang="lv-LV"/>
              <a:t>Rediģēt šablona virsraksta stilu</a:t>
            </a:r>
          </a:p>
        </p:txBody>
      </p:sp>
      <p:sp>
        <p:nvSpPr>
          <p:cNvPr id="3" name="Teksta vietturis 2">
            <a:extLst>
              <a:ext uri="{FF2B5EF4-FFF2-40B4-BE49-F238E27FC236}">
                <a16:creationId xmlns:a16="http://schemas.microsoft.com/office/drawing/2014/main" id="{BEAC7BCD-E774-BBD5-A663-CC58A39C038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lv-LV"/>
              <a:t>Noklikšķiniet, lai rediģētu šablona teksta stilus</a:t>
            </a:r>
          </a:p>
        </p:txBody>
      </p:sp>
      <p:sp>
        <p:nvSpPr>
          <p:cNvPr id="4" name="Datuma vietturis 3">
            <a:extLst>
              <a:ext uri="{FF2B5EF4-FFF2-40B4-BE49-F238E27FC236}">
                <a16:creationId xmlns:a16="http://schemas.microsoft.com/office/drawing/2014/main" id="{F6A63B6C-CF1D-86D2-41CE-998A9BAB636D}"/>
              </a:ext>
            </a:extLst>
          </p:cNvPr>
          <p:cNvSpPr>
            <a:spLocks noGrp="1"/>
          </p:cNvSpPr>
          <p:nvPr>
            <p:ph type="dt" sz="half" idx="10"/>
          </p:nvPr>
        </p:nvSpPr>
        <p:spPr/>
        <p:txBody>
          <a:bodyPr/>
          <a:lstStyle/>
          <a:p>
            <a:fld id="{6E5CB796-7B95-4F57-A993-5902D36AC00D}" type="datetimeFigureOut">
              <a:rPr lang="lv-LV" smtClean="0"/>
              <a:t>16.06.2026</a:t>
            </a:fld>
            <a:endParaRPr lang="lv-LV" dirty="0"/>
          </a:p>
        </p:txBody>
      </p:sp>
      <p:sp>
        <p:nvSpPr>
          <p:cNvPr id="5" name="Kājenes vietturis 4">
            <a:extLst>
              <a:ext uri="{FF2B5EF4-FFF2-40B4-BE49-F238E27FC236}">
                <a16:creationId xmlns:a16="http://schemas.microsoft.com/office/drawing/2014/main" id="{9C2C41F9-A0E2-F24F-2060-1DE465AA1851}"/>
              </a:ext>
            </a:extLst>
          </p:cNvPr>
          <p:cNvSpPr>
            <a:spLocks noGrp="1"/>
          </p:cNvSpPr>
          <p:nvPr>
            <p:ph type="ftr" sz="quarter" idx="11"/>
          </p:nvPr>
        </p:nvSpPr>
        <p:spPr/>
        <p:txBody>
          <a:bodyPr/>
          <a:lstStyle/>
          <a:p>
            <a:endParaRPr lang="lv-LV" dirty="0"/>
          </a:p>
        </p:txBody>
      </p:sp>
      <p:sp>
        <p:nvSpPr>
          <p:cNvPr id="6" name="Slaida numura vietturis 5">
            <a:extLst>
              <a:ext uri="{FF2B5EF4-FFF2-40B4-BE49-F238E27FC236}">
                <a16:creationId xmlns:a16="http://schemas.microsoft.com/office/drawing/2014/main" id="{EDEC9239-7D24-15BF-1269-18F9A3D750B1}"/>
              </a:ext>
            </a:extLst>
          </p:cNvPr>
          <p:cNvSpPr>
            <a:spLocks noGrp="1"/>
          </p:cNvSpPr>
          <p:nvPr>
            <p:ph type="sldNum" sz="quarter" idx="12"/>
          </p:nvPr>
        </p:nvSpPr>
        <p:spPr/>
        <p:txBody>
          <a:bodyPr/>
          <a:lstStyle/>
          <a:p>
            <a:fld id="{12252ACA-EF8C-4E78-9DF2-817E9759292E}" type="slidenum">
              <a:rPr lang="lv-LV" smtClean="0"/>
              <a:t>‹#›</a:t>
            </a:fld>
            <a:endParaRPr lang="lv-LV" dirty="0"/>
          </a:p>
        </p:txBody>
      </p:sp>
    </p:spTree>
    <p:extLst>
      <p:ext uri="{BB962C8B-B14F-4D97-AF65-F5344CB8AC3E}">
        <p14:creationId xmlns:p14="http://schemas.microsoft.com/office/powerpoint/2010/main" val="439270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471A8F77-121D-BDA1-5757-BB17710CF377}"/>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6E8FC4BE-D081-2B31-70B8-CBD9C4062065}"/>
              </a:ext>
            </a:extLst>
          </p:cNvPr>
          <p:cNvSpPr>
            <a:spLocks noGrp="1"/>
          </p:cNvSpPr>
          <p:nvPr>
            <p:ph sz="half" idx="1"/>
          </p:nvPr>
        </p:nvSpPr>
        <p:spPr>
          <a:xfrm>
            <a:off x="838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a:extLst>
              <a:ext uri="{FF2B5EF4-FFF2-40B4-BE49-F238E27FC236}">
                <a16:creationId xmlns:a16="http://schemas.microsoft.com/office/drawing/2014/main" id="{EA6E1E4A-C5EA-420A-4C63-B0EB417410FD}"/>
              </a:ext>
            </a:extLst>
          </p:cNvPr>
          <p:cNvSpPr>
            <a:spLocks noGrp="1"/>
          </p:cNvSpPr>
          <p:nvPr>
            <p:ph sz="half" idx="2"/>
          </p:nvPr>
        </p:nvSpPr>
        <p:spPr>
          <a:xfrm>
            <a:off x="6172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a:extLst>
              <a:ext uri="{FF2B5EF4-FFF2-40B4-BE49-F238E27FC236}">
                <a16:creationId xmlns:a16="http://schemas.microsoft.com/office/drawing/2014/main" id="{2B916071-4E8C-79A3-2B44-6D922E9C41A5}"/>
              </a:ext>
            </a:extLst>
          </p:cNvPr>
          <p:cNvSpPr>
            <a:spLocks noGrp="1"/>
          </p:cNvSpPr>
          <p:nvPr>
            <p:ph type="dt" sz="half" idx="10"/>
          </p:nvPr>
        </p:nvSpPr>
        <p:spPr/>
        <p:txBody>
          <a:bodyPr/>
          <a:lstStyle/>
          <a:p>
            <a:fld id="{6E5CB796-7B95-4F57-A993-5902D36AC00D}" type="datetimeFigureOut">
              <a:rPr lang="lv-LV" smtClean="0"/>
              <a:t>16.06.2026</a:t>
            </a:fld>
            <a:endParaRPr lang="lv-LV" dirty="0"/>
          </a:p>
        </p:txBody>
      </p:sp>
      <p:sp>
        <p:nvSpPr>
          <p:cNvPr id="6" name="Kājenes vietturis 5">
            <a:extLst>
              <a:ext uri="{FF2B5EF4-FFF2-40B4-BE49-F238E27FC236}">
                <a16:creationId xmlns:a16="http://schemas.microsoft.com/office/drawing/2014/main" id="{525DE583-73D2-D266-DF61-1D4CF71A1B23}"/>
              </a:ext>
            </a:extLst>
          </p:cNvPr>
          <p:cNvSpPr>
            <a:spLocks noGrp="1"/>
          </p:cNvSpPr>
          <p:nvPr>
            <p:ph type="ftr" sz="quarter" idx="11"/>
          </p:nvPr>
        </p:nvSpPr>
        <p:spPr/>
        <p:txBody>
          <a:bodyPr/>
          <a:lstStyle/>
          <a:p>
            <a:endParaRPr lang="lv-LV" dirty="0"/>
          </a:p>
        </p:txBody>
      </p:sp>
      <p:sp>
        <p:nvSpPr>
          <p:cNvPr id="7" name="Slaida numura vietturis 6">
            <a:extLst>
              <a:ext uri="{FF2B5EF4-FFF2-40B4-BE49-F238E27FC236}">
                <a16:creationId xmlns:a16="http://schemas.microsoft.com/office/drawing/2014/main" id="{70006270-2231-59FC-85F8-67DEFF8D0316}"/>
              </a:ext>
            </a:extLst>
          </p:cNvPr>
          <p:cNvSpPr>
            <a:spLocks noGrp="1"/>
          </p:cNvSpPr>
          <p:nvPr>
            <p:ph type="sldNum" sz="quarter" idx="12"/>
          </p:nvPr>
        </p:nvSpPr>
        <p:spPr/>
        <p:txBody>
          <a:bodyPr/>
          <a:lstStyle/>
          <a:p>
            <a:fld id="{12252ACA-EF8C-4E78-9DF2-817E9759292E}" type="slidenum">
              <a:rPr lang="lv-LV" smtClean="0"/>
              <a:t>‹#›</a:t>
            </a:fld>
            <a:endParaRPr lang="lv-LV" dirty="0"/>
          </a:p>
        </p:txBody>
      </p:sp>
    </p:spTree>
    <p:extLst>
      <p:ext uri="{BB962C8B-B14F-4D97-AF65-F5344CB8AC3E}">
        <p14:creationId xmlns:p14="http://schemas.microsoft.com/office/powerpoint/2010/main" val="438056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B775380C-357F-9CAB-CBD0-FCECF7DA1183}"/>
              </a:ext>
            </a:extLst>
          </p:cNvPr>
          <p:cNvSpPr>
            <a:spLocks noGrp="1"/>
          </p:cNvSpPr>
          <p:nvPr>
            <p:ph type="title"/>
          </p:nvPr>
        </p:nvSpPr>
        <p:spPr>
          <a:xfrm>
            <a:off x="839788" y="365125"/>
            <a:ext cx="10515600" cy="1325563"/>
          </a:xfrm>
        </p:spPr>
        <p:txBody>
          <a:bodyPr/>
          <a:lstStyle/>
          <a:p>
            <a:r>
              <a:rPr lang="lv-LV"/>
              <a:t>Rediģēt šablona virsraksta stilu</a:t>
            </a:r>
          </a:p>
        </p:txBody>
      </p:sp>
      <p:sp>
        <p:nvSpPr>
          <p:cNvPr id="3" name="Teksta vietturis 2">
            <a:extLst>
              <a:ext uri="{FF2B5EF4-FFF2-40B4-BE49-F238E27FC236}">
                <a16:creationId xmlns:a16="http://schemas.microsoft.com/office/drawing/2014/main" id="{308A6A23-A637-62C7-5845-CC49D9ED09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a:extLst>
              <a:ext uri="{FF2B5EF4-FFF2-40B4-BE49-F238E27FC236}">
                <a16:creationId xmlns:a16="http://schemas.microsoft.com/office/drawing/2014/main" id="{A5E6B08D-E0D8-C02A-1CAC-4F58BBF90489}"/>
              </a:ext>
            </a:extLst>
          </p:cNvPr>
          <p:cNvSpPr>
            <a:spLocks noGrp="1"/>
          </p:cNvSpPr>
          <p:nvPr>
            <p:ph sz="half" idx="2"/>
          </p:nvPr>
        </p:nvSpPr>
        <p:spPr>
          <a:xfrm>
            <a:off x="839788" y="2505075"/>
            <a:ext cx="5157787"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a:extLst>
              <a:ext uri="{FF2B5EF4-FFF2-40B4-BE49-F238E27FC236}">
                <a16:creationId xmlns:a16="http://schemas.microsoft.com/office/drawing/2014/main" id="{FB805339-1929-5794-DE73-B0D45BB4D8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a:extLst>
              <a:ext uri="{FF2B5EF4-FFF2-40B4-BE49-F238E27FC236}">
                <a16:creationId xmlns:a16="http://schemas.microsoft.com/office/drawing/2014/main" id="{0BF92683-CD58-9705-5970-82E77E1930EB}"/>
              </a:ext>
            </a:extLst>
          </p:cNvPr>
          <p:cNvSpPr>
            <a:spLocks noGrp="1"/>
          </p:cNvSpPr>
          <p:nvPr>
            <p:ph sz="quarter" idx="4"/>
          </p:nvPr>
        </p:nvSpPr>
        <p:spPr>
          <a:xfrm>
            <a:off x="6172200" y="2505075"/>
            <a:ext cx="5183188"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6">
            <a:extLst>
              <a:ext uri="{FF2B5EF4-FFF2-40B4-BE49-F238E27FC236}">
                <a16:creationId xmlns:a16="http://schemas.microsoft.com/office/drawing/2014/main" id="{E054A7B9-3D8D-5F87-0146-F249E8E01B0F}"/>
              </a:ext>
            </a:extLst>
          </p:cNvPr>
          <p:cNvSpPr>
            <a:spLocks noGrp="1"/>
          </p:cNvSpPr>
          <p:nvPr>
            <p:ph type="dt" sz="half" idx="10"/>
          </p:nvPr>
        </p:nvSpPr>
        <p:spPr/>
        <p:txBody>
          <a:bodyPr/>
          <a:lstStyle/>
          <a:p>
            <a:fld id="{6E5CB796-7B95-4F57-A993-5902D36AC00D}" type="datetimeFigureOut">
              <a:rPr lang="lv-LV" smtClean="0"/>
              <a:t>16.06.2026</a:t>
            </a:fld>
            <a:endParaRPr lang="lv-LV" dirty="0"/>
          </a:p>
        </p:txBody>
      </p:sp>
      <p:sp>
        <p:nvSpPr>
          <p:cNvPr id="8" name="Kājenes vietturis 7">
            <a:extLst>
              <a:ext uri="{FF2B5EF4-FFF2-40B4-BE49-F238E27FC236}">
                <a16:creationId xmlns:a16="http://schemas.microsoft.com/office/drawing/2014/main" id="{FA181561-AB67-0D98-C9F4-DBB3BFD9954C}"/>
              </a:ext>
            </a:extLst>
          </p:cNvPr>
          <p:cNvSpPr>
            <a:spLocks noGrp="1"/>
          </p:cNvSpPr>
          <p:nvPr>
            <p:ph type="ftr" sz="quarter" idx="11"/>
          </p:nvPr>
        </p:nvSpPr>
        <p:spPr/>
        <p:txBody>
          <a:bodyPr/>
          <a:lstStyle/>
          <a:p>
            <a:endParaRPr lang="lv-LV" dirty="0"/>
          </a:p>
        </p:txBody>
      </p:sp>
      <p:sp>
        <p:nvSpPr>
          <p:cNvPr id="9" name="Slaida numura vietturis 8">
            <a:extLst>
              <a:ext uri="{FF2B5EF4-FFF2-40B4-BE49-F238E27FC236}">
                <a16:creationId xmlns:a16="http://schemas.microsoft.com/office/drawing/2014/main" id="{34705327-B8C0-47B8-23F4-FD9379F386BE}"/>
              </a:ext>
            </a:extLst>
          </p:cNvPr>
          <p:cNvSpPr>
            <a:spLocks noGrp="1"/>
          </p:cNvSpPr>
          <p:nvPr>
            <p:ph type="sldNum" sz="quarter" idx="12"/>
          </p:nvPr>
        </p:nvSpPr>
        <p:spPr/>
        <p:txBody>
          <a:bodyPr/>
          <a:lstStyle/>
          <a:p>
            <a:fld id="{12252ACA-EF8C-4E78-9DF2-817E9759292E}" type="slidenum">
              <a:rPr lang="lv-LV" smtClean="0"/>
              <a:t>‹#›</a:t>
            </a:fld>
            <a:endParaRPr lang="lv-LV" dirty="0"/>
          </a:p>
        </p:txBody>
      </p:sp>
    </p:spTree>
    <p:extLst>
      <p:ext uri="{BB962C8B-B14F-4D97-AF65-F5344CB8AC3E}">
        <p14:creationId xmlns:p14="http://schemas.microsoft.com/office/powerpoint/2010/main" val="2938017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1D3B774-E9AB-910C-4799-2E51B26125D4}"/>
              </a:ext>
            </a:extLst>
          </p:cNvPr>
          <p:cNvSpPr>
            <a:spLocks noGrp="1"/>
          </p:cNvSpPr>
          <p:nvPr>
            <p:ph type="title"/>
          </p:nvPr>
        </p:nvSpPr>
        <p:spPr/>
        <p:txBody>
          <a:bodyPr/>
          <a:lstStyle/>
          <a:p>
            <a:r>
              <a:rPr lang="lv-LV"/>
              <a:t>Rediģēt šablona virsraksta stilu</a:t>
            </a:r>
          </a:p>
        </p:txBody>
      </p:sp>
      <p:sp>
        <p:nvSpPr>
          <p:cNvPr id="3" name="Datuma vietturis 2">
            <a:extLst>
              <a:ext uri="{FF2B5EF4-FFF2-40B4-BE49-F238E27FC236}">
                <a16:creationId xmlns:a16="http://schemas.microsoft.com/office/drawing/2014/main" id="{8C4D7CA5-9988-E4ED-433C-770FA57F603D}"/>
              </a:ext>
            </a:extLst>
          </p:cNvPr>
          <p:cNvSpPr>
            <a:spLocks noGrp="1"/>
          </p:cNvSpPr>
          <p:nvPr>
            <p:ph type="dt" sz="half" idx="10"/>
          </p:nvPr>
        </p:nvSpPr>
        <p:spPr/>
        <p:txBody>
          <a:bodyPr/>
          <a:lstStyle/>
          <a:p>
            <a:fld id="{6E5CB796-7B95-4F57-A993-5902D36AC00D}" type="datetimeFigureOut">
              <a:rPr lang="lv-LV" smtClean="0"/>
              <a:t>16.06.2026</a:t>
            </a:fld>
            <a:endParaRPr lang="lv-LV" dirty="0"/>
          </a:p>
        </p:txBody>
      </p:sp>
      <p:sp>
        <p:nvSpPr>
          <p:cNvPr id="4" name="Kājenes vietturis 3">
            <a:extLst>
              <a:ext uri="{FF2B5EF4-FFF2-40B4-BE49-F238E27FC236}">
                <a16:creationId xmlns:a16="http://schemas.microsoft.com/office/drawing/2014/main" id="{B2C791B7-C30C-51D5-38F4-54FC60F5DC80}"/>
              </a:ext>
            </a:extLst>
          </p:cNvPr>
          <p:cNvSpPr>
            <a:spLocks noGrp="1"/>
          </p:cNvSpPr>
          <p:nvPr>
            <p:ph type="ftr" sz="quarter" idx="11"/>
          </p:nvPr>
        </p:nvSpPr>
        <p:spPr/>
        <p:txBody>
          <a:bodyPr/>
          <a:lstStyle/>
          <a:p>
            <a:endParaRPr lang="lv-LV" dirty="0"/>
          </a:p>
        </p:txBody>
      </p:sp>
      <p:sp>
        <p:nvSpPr>
          <p:cNvPr id="5" name="Slaida numura vietturis 4">
            <a:extLst>
              <a:ext uri="{FF2B5EF4-FFF2-40B4-BE49-F238E27FC236}">
                <a16:creationId xmlns:a16="http://schemas.microsoft.com/office/drawing/2014/main" id="{F6BAE7A5-A5F2-FA46-5212-F16A0C7E91A1}"/>
              </a:ext>
            </a:extLst>
          </p:cNvPr>
          <p:cNvSpPr>
            <a:spLocks noGrp="1"/>
          </p:cNvSpPr>
          <p:nvPr>
            <p:ph type="sldNum" sz="quarter" idx="12"/>
          </p:nvPr>
        </p:nvSpPr>
        <p:spPr/>
        <p:txBody>
          <a:bodyPr/>
          <a:lstStyle/>
          <a:p>
            <a:fld id="{12252ACA-EF8C-4E78-9DF2-817E9759292E}" type="slidenum">
              <a:rPr lang="lv-LV" smtClean="0"/>
              <a:t>‹#›</a:t>
            </a:fld>
            <a:endParaRPr lang="lv-LV" dirty="0"/>
          </a:p>
        </p:txBody>
      </p:sp>
    </p:spTree>
    <p:extLst>
      <p:ext uri="{BB962C8B-B14F-4D97-AF65-F5344CB8AC3E}">
        <p14:creationId xmlns:p14="http://schemas.microsoft.com/office/powerpoint/2010/main" val="354600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a:extLst>
              <a:ext uri="{FF2B5EF4-FFF2-40B4-BE49-F238E27FC236}">
                <a16:creationId xmlns:a16="http://schemas.microsoft.com/office/drawing/2014/main" id="{7B0901D3-CFA0-9726-2E79-7040E386141A}"/>
              </a:ext>
            </a:extLst>
          </p:cNvPr>
          <p:cNvSpPr>
            <a:spLocks noGrp="1"/>
          </p:cNvSpPr>
          <p:nvPr>
            <p:ph type="dt" sz="half" idx="10"/>
          </p:nvPr>
        </p:nvSpPr>
        <p:spPr/>
        <p:txBody>
          <a:bodyPr/>
          <a:lstStyle/>
          <a:p>
            <a:fld id="{6E5CB796-7B95-4F57-A993-5902D36AC00D}" type="datetimeFigureOut">
              <a:rPr lang="lv-LV" smtClean="0"/>
              <a:t>16.06.2026</a:t>
            </a:fld>
            <a:endParaRPr lang="lv-LV" dirty="0"/>
          </a:p>
        </p:txBody>
      </p:sp>
      <p:sp>
        <p:nvSpPr>
          <p:cNvPr id="3" name="Kājenes vietturis 2">
            <a:extLst>
              <a:ext uri="{FF2B5EF4-FFF2-40B4-BE49-F238E27FC236}">
                <a16:creationId xmlns:a16="http://schemas.microsoft.com/office/drawing/2014/main" id="{84390D8F-DBEE-D12A-76C9-F498D54E2432}"/>
              </a:ext>
            </a:extLst>
          </p:cNvPr>
          <p:cNvSpPr>
            <a:spLocks noGrp="1"/>
          </p:cNvSpPr>
          <p:nvPr>
            <p:ph type="ftr" sz="quarter" idx="11"/>
          </p:nvPr>
        </p:nvSpPr>
        <p:spPr/>
        <p:txBody>
          <a:bodyPr/>
          <a:lstStyle/>
          <a:p>
            <a:endParaRPr lang="lv-LV" dirty="0"/>
          </a:p>
        </p:txBody>
      </p:sp>
      <p:sp>
        <p:nvSpPr>
          <p:cNvPr id="4" name="Slaida numura vietturis 3">
            <a:extLst>
              <a:ext uri="{FF2B5EF4-FFF2-40B4-BE49-F238E27FC236}">
                <a16:creationId xmlns:a16="http://schemas.microsoft.com/office/drawing/2014/main" id="{39583108-CD60-D1B4-575D-2A32D7BDD9D9}"/>
              </a:ext>
            </a:extLst>
          </p:cNvPr>
          <p:cNvSpPr>
            <a:spLocks noGrp="1"/>
          </p:cNvSpPr>
          <p:nvPr>
            <p:ph type="sldNum" sz="quarter" idx="12"/>
          </p:nvPr>
        </p:nvSpPr>
        <p:spPr/>
        <p:txBody>
          <a:bodyPr/>
          <a:lstStyle/>
          <a:p>
            <a:fld id="{12252ACA-EF8C-4E78-9DF2-817E9759292E}" type="slidenum">
              <a:rPr lang="lv-LV" smtClean="0"/>
              <a:t>‹#›</a:t>
            </a:fld>
            <a:endParaRPr lang="lv-LV" dirty="0"/>
          </a:p>
        </p:txBody>
      </p:sp>
    </p:spTree>
    <p:extLst>
      <p:ext uri="{BB962C8B-B14F-4D97-AF65-F5344CB8AC3E}">
        <p14:creationId xmlns:p14="http://schemas.microsoft.com/office/powerpoint/2010/main" val="123003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BD49DACC-2E04-5EA0-21DC-C56A8ECAAE17}"/>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Satura vietturis 2">
            <a:extLst>
              <a:ext uri="{FF2B5EF4-FFF2-40B4-BE49-F238E27FC236}">
                <a16:creationId xmlns:a16="http://schemas.microsoft.com/office/drawing/2014/main" id="{B06BDDC0-ED74-5619-374D-58D32C6276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Teksta vietturis 3">
            <a:extLst>
              <a:ext uri="{FF2B5EF4-FFF2-40B4-BE49-F238E27FC236}">
                <a16:creationId xmlns:a16="http://schemas.microsoft.com/office/drawing/2014/main" id="{B9366B85-FFA5-BBF0-6D1C-CBF9EAC503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3BA27F82-7FBA-D605-ECAC-9ADE40E85A03}"/>
              </a:ext>
            </a:extLst>
          </p:cNvPr>
          <p:cNvSpPr>
            <a:spLocks noGrp="1"/>
          </p:cNvSpPr>
          <p:nvPr>
            <p:ph type="dt" sz="half" idx="10"/>
          </p:nvPr>
        </p:nvSpPr>
        <p:spPr/>
        <p:txBody>
          <a:bodyPr/>
          <a:lstStyle/>
          <a:p>
            <a:fld id="{6E5CB796-7B95-4F57-A993-5902D36AC00D}" type="datetimeFigureOut">
              <a:rPr lang="lv-LV" smtClean="0"/>
              <a:t>16.06.2026</a:t>
            </a:fld>
            <a:endParaRPr lang="lv-LV" dirty="0"/>
          </a:p>
        </p:txBody>
      </p:sp>
      <p:sp>
        <p:nvSpPr>
          <p:cNvPr id="6" name="Kājenes vietturis 5">
            <a:extLst>
              <a:ext uri="{FF2B5EF4-FFF2-40B4-BE49-F238E27FC236}">
                <a16:creationId xmlns:a16="http://schemas.microsoft.com/office/drawing/2014/main" id="{4E16587D-AC8D-D35A-5B2F-88AE47E2A8D5}"/>
              </a:ext>
            </a:extLst>
          </p:cNvPr>
          <p:cNvSpPr>
            <a:spLocks noGrp="1"/>
          </p:cNvSpPr>
          <p:nvPr>
            <p:ph type="ftr" sz="quarter" idx="11"/>
          </p:nvPr>
        </p:nvSpPr>
        <p:spPr/>
        <p:txBody>
          <a:bodyPr/>
          <a:lstStyle/>
          <a:p>
            <a:endParaRPr lang="lv-LV" dirty="0"/>
          </a:p>
        </p:txBody>
      </p:sp>
      <p:sp>
        <p:nvSpPr>
          <p:cNvPr id="7" name="Slaida numura vietturis 6">
            <a:extLst>
              <a:ext uri="{FF2B5EF4-FFF2-40B4-BE49-F238E27FC236}">
                <a16:creationId xmlns:a16="http://schemas.microsoft.com/office/drawing/2014/main" id="{462776C9-B0D6-DA1A-0ED2-626E5AC4BF75}"/>
              </a:ext>
            </a:extLst>
          </p:cNvPr>
          <p:cNvSpPr>
            <a:spLocks noGrp="1"/>
          </p:cNvSpPr>
          <p:nvPr>
            <p:ph type="sldNum" sz="quarter" idx="12"/>
          </p:nvPr>
        </p:nvSpPr>
        <p:spPr/>
        <p:txBody>
          <a:bodyPr/>
          <a:lstStyle/>
          <a:p>
            <a:fld id="{12252ACA-EF8C-4E78-9DF2-817E9759292E}" type="slidenum">
              <a:rPr lang="lv-LV" smtClean="0"/>
              <a:t>‹#›</a:t>
            </a:fld>
            <a:endParaRPr lang="lv-LV" dirty="0"/>
          </a:p>
        </p:txBody>
      </p:sp>
    </p:spTree>
    <p:extLst>
      <p:ext uri="{BB962C8B-B14F-4D97-AF65-F5344CB8AC3E}">
        <p14:creationId xmlns:p14="http://schemas.microsoft.com/office/powerpoint/2010/main" val="314295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8369BB3C-E86C-17D6-AEEF-7F26A7830596}"/>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Attēla vietturis 2">
            <a:extLst>
              <a:ext uri="{FF2B5EF4-FFF2-40B4-BE49-F238E27FC236}">
                <a16:creationId xmlns:a16="http://schemas.microsoft.com/office/drawing/2014/main" id="{1075B061-3618-F625-107C-AD08393010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dirty="0"/>
          </a:p>
        </p:txBody>
      </p:sp>
      <p:sp>
        <p:nvSpPr>
          <p:cNvPr id="4" name="Teksta vietturis 3">
            <a:extLst>
              <a:ext uri="{FF2B5EF4-FFF2-40B4-BE49-F238E27FC236}">
                <a16:creationId xmlns:a16="http://schemas.microsoft.com/office/drawing/2014/main" id="{8E3A9E4A-AAC4-ABD4-4A57-6DC082B8B1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94DE09BD-2B16-0792-4391-039623E3AF67}"/>
              </a:ext>
            </a:extLst>
          </p:cNvPr>
          <p:cNvSpPr>
            <a:spLocks noGrp="1"/>
          </p:cNvSpPr>
          <p:nvPr>
            <p:ph type="dt" sz="half" idx="10"/>
          </p:nvPr>
        </p:nvSpPr>
        <p:spPr/>
        <p:txBody>
          <a:bodyPr/>
          <a:lstStyle/>
          <a:p>
            <a:fld id="{6E5CB796-7B95-4F57-A993-5902D36AC00D}" type="datetimeFigureOut">
              <a:rPr lang="lv-LV" smtClean="0"/>
              <a:t>16.06.2026</a:t>
            </a:fld>
            <a:endParaRPr lang="lv-LV" dirty="0"/>
          </a:p>
        </p:txBody>
      </p:sp>
      <p:sp>
        <p:nvSpPr>
          <p:cNvPr id="6" name="Kājenes vietturis 5">
            <a:extLst>
              <a:ext uri="{FF2B5EF4-FFF2-40B4-BE49-F238E27FC236}">
                <a16:creationId xmlns:a16="http://schemas.microsoft.com/office/drawing/2014/main" id="{5D36DDF3-8B7D-1D81-5D23-8F3D31C2CC1E}"/>
              </a:ext>
            </a:extLst>
          </p:cNvPr>
          <p:cNvSpPr>
            <a:spLocks noGrp="1"/>
          </p:cNvSpPr>
          <p:nvPr>
            <p:ph type="ftr" sz="quarter" idx="11"/>
          </p:nvPr>
        </p:nvSpPr>
        <p:spPr/>
        <p:txBody>
          <a:bodyPr/>
          <a:lstStyle/>
          <a:p>
            <a:endParaRPr lang="lv-LV" dirty="0"/>
          </a:p>
        </p:txBody>
      </p:sp>
      <p:sp>
        <p:nvSpPr>
          <p:cNvPr id="7" name="Slaida numura vietturis 6">
            <a:extLst>
              <a:ext uri="{FF2B5EF4-FFF2-40B4-BE49-F238E27FC236}">
                <a16:creationId xmlns:a16="http://schemas.microsoft.com/office/drawing/2014/main" id="{AA102CFA-6247-99B4-FA37-D7CF3F208EBE}"/>
              </a:ext>
            </a:extLst>
          </p:cNvPr>
          <p:cNvSpPr>
            <a:spLocks noGrp="1"/>
          </p:cNvSpPr>
          <p:nvPr>
            <p:ph type="sldNum" sz="quarter" idx="12"/>
          </p:nvPr>
        </p:nvSpPr>
        <p:spPr/>
        <p:txBody>
          <a:bodyPr/>
          <a:lstStyle/>
          <a:p>
            <a:fld id="{12252ACA-EF8C-4E78-9DF2-817E9759292E}" type="slidenum">
              <a:rPr lang="lv-LV" smtClean="0"/>
              <a:t>‹#›</a:t>
            </a:fld>
            <a:endParaRPr lang="lv-LV" dirty="0"/>
          </a:p>
        </p:txBody>
      </p:sp>
    </p:spTree>
    <p:extLst>
      <p:ext uri="{BB962C8B-B14F-4D97-AF65-F5344CB8AC3E}">
        <p14:creationId xmlns:p14="http://schemas.microsoft.com/office/powerpoint/2010/main" val="4097752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a:extLst>
              <a:ext uri="{FF2B5EF4-FFF2-40B4-BE49-F238E27FC236}">
                <a16:creationId xmlns:a16="http://schemas.microsoft.com/office/drawing/2014/main" id="{5D3C299B-03E6-6C45-598D-1B02E09793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a:t>Rediģēt šablona virsraksta stilu</a:t>
            </a:r>
          </a:p>
        </p:txBody>
      </p:sp>
      <p:sp>
        <p:nvSpPr>
          <p:cNvPr id="3" name="Teksta vietturis 2">
            <a:extLst>
              <a:ext uri="{FF2B5EF4-FFF2-40B4-BE49-F238E27FC236}">
                <a16:creationId xmlns:a16="http://schemas.microsoft.com/office/drawing/2014/main" id="{84ED4E5E-85D5-EDCE-23F3-F4F2B28E48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2D5DE68A-B4B0-FBC0-CFD7-A37D23BB32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E5CB796-7B95-4F57-A993-5902D36AC00D}" type="datetimeFigureOut">
              <a:rPr lang="lv-LV" smtClean="0"/>
              <a:t>16.06.2026</a:t>
            </a:fld>
            <a:endParaRPr lang="lv-LV" dirty="0"/>
          </a:p>
        </p:txBody>
      </p:sp>
      <p:sp>
        <p:nvSpPr>
          <p:cNvPr id="5" name="Kājenes vietturis 4">
            <a:extLst>
              <a:ext uri="{FF2B5EF4-FFF2-40B4-BE49-F238E27FC236}">
                <a16:creationId xmlns:a16="http://schemas.microsoft.com/office/drawing/2014/main" id="{8CFBAAE9-B9E2-3662-D3DD-4E6B1D6578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lv-LV" dirty="0"/>
          </a:p>
        </p:txBody>
      </p:sp>
      <p:sp>
        <p:nvSpPr>
          <p:cNvPr id="6" name="Slaida numura vietturis 5">
            <a:extLst>
              <a:ext uri="{FF2B5EF4-FFF2-40B4-BE49-F238E27FC236}">
                <a16:creationId xmlns:a16="http://schemas.microsoft.com/office/drawing/2014/main" id="{0395D621-A6D0-9D8C-A8C8-4238203955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2252ACA-EF8C-4E78-9DF2-817E9759292E}" type="slidenum">
              <a:rPr lang="lv-LV" smtClean="0"/>
              <a:t>‹#›</a:t>
            </a:fld>
            <a:endParaRPr lang="lv-LV" dirty="0"/>
          </a:p>
        </p:txBody>
      </p:sp>
    </p:spTree>
    <p:extLst>
      <p:ext uri="{BB962C8B-B14F-4D97-AF65-F5344CB8AC3E}">
        <p14:creationId xmlns:p14="http://schemas.microsoft.com/office/powerpoint/2010/main" val="3900110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14.xml"/><Relationship Id="rId5" Type="http://schemas.openxmlformats.org/officeDocument/2006/relationships/image" Target="../media/image7.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8.svg"/><Relationship Id="rId7" Type="http://schemas.microsoft.com/office/2007/relationships/hdphoto" Target="../media/hdphoto1.wdp"/><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image" Target="../media/image11.png"/><Relationship Id="rId5" Type="http://schemas.openxmlformats.org/officeDocument/2006/relationships/image" Target="../media/image10.svg"/><Relationship Id="rId10" Type="http://schemas.openxmlformats.org/officeDocument/2006/relationships/image" Target="../media/image20.png"/><Relationship Id="rId4" Type="http://schemas.openxmlformats.org/officeDocument/2006/relationships/image" Target="../media/image9.svg"/><Relationship Id="rId9" Type="http://schemas.openxmlformats.org/officeDocument/2006/relationships/image" Target="../media/image13.svg"/></Relationships>
</file>

<file path=ppt/slides/_rels/slide11.xml.rels><?xml version="1.0" encoding="UTF-8" standalone="yes"?>
<Relationships xmlns="http://schemas.openxmlformats.org/package/2006/relationships"><Relationship Id="rId3" Type="http://schemas.openxmlformats.org/officeDocument/2006/relationships/image" Target="../media/image21.svg"/><Relationship Id="rId7" Type="http://schemas.openxmlformats.org/officeDocument/2006/relationships/image" Target="../media/image20.pn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24.svg"/><Relationship Id="rId5" Type="http://schemas.openxmlformats.org/officeDocument/2006/relationships/image" Target="../media/image23.svg"/><Relationship Id="rId4" Type="http://schemas.openxmlformats.org/officeDocument/2006/relationships/image" Target="../media/image22.svg"/></Relationships>
</file>

<file path=ppt/slides/_rels/slide12.xml.rels><?xml version="1.0" encoding="UTF-8" standalone="yes"?>
<Relationships xmlns="http://schemas.openxmlformats.org/package/2006/relationships"><Relationship Id="rId3" Type="http://schemas.openxmlformats.org/officeDocument/2006/relationships/image" Target="../media/image25.svg"/><Relationship Id="rId7" Type="http://schemas.openxmlformats.org/officeDocument/2006/relationships/image" Target="../media/image20.pn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28.svg"/><Relationship Id="rId5" Type="http://schemas.openxmlformats.org/officeDocument/2006/relationships/image" Target="../media/image27.svg"/><Relationship Id="rId4" Type="http://schemas.openxmlformats.org/officeDocument/2006/relationships/image" Target="../media/image26.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8" Type="http://schemas.openxmlformats.org/officeDocument/2006/relationships/image" Target="../media/image32.png"/><Relationship Id="rId3" Type="http://schemas.openxmlformats.org/officeDocument/2006/relationships/hyperlink" Target="https://vkase.sharepoint.com/sites/Informcijaparcentralizcijasreformu/SitePages/ProjectHome.aspx" TargetMode="External"/><Relationship Id="rId7" Type="http://schemas.openxmlformats.org/officeDocument/2006/relationships/image" Target="../media/image31.png"/><Relationship Id="rId2" Type="http://schemas.openxmlformats.org/officeDocument/2006/relationships/notesSlide" Target="../notesSlides/notesSlide14.xml"/><Relationship Id="rId1" Type="http://schemas.openxmlformats.org/officeDocument/2006/relationships/slideLayout" Target="../slideLayouts/slideLayout12.xml"/><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hyperlink" Target="https://vkase.sharepoint.com/sites/Informcijaparcentralizcijasreformu/SitePages/M%C4%81%C4%8Dibu.aspx" TargetMode="External"/><Relationship Id="rId9" Type="http://schemas.openxmlformats.org/officeDocument/2006/relationships/image" Target="../media/image33.png"/></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5.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8.svg"/><Relationship Id="rId7" Type="http://schemas.microsoft.com/office/2007/relationships/hdphoto" Target="../media/hdphoto1.wdp"/><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image" Target="../media/image11.png"/><Relationship Id="rId5" Type="http://schemas.openxmlformats.org/officeDocument/2006/relationships/image" Target="../media/image10.svg"/><Relationship Id="rId4" Type="http://schemas.openxmlformats.org/officeDocument/2006/relationships/image" Target="../media/image9.svg"/><Relationship Id="rId9" Type="http://schemas.openxmlformats.org/officeDocument/2006/relationships/image" Target="../media/image13.svg"/></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16.png"/><Relationship Id="rId5" Type="http://schemas.openxmlformats.org/officeDocument/2006/relationships/image" Target="../media/image15.png"/><Relationship Id="rId4" Type="http://schemas.microsoft.com/office/2007/relationships/hdphoto" Target="../media/hdphoto2.wdp"/></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17.png"/></Relationships>
</file>

<file path=ppt/slides/_rels/slide8.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19.jpg"/></Relationships>
</file>

<file path=ppt/slides/_rels/slide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Attēls 15"/>
          <p:cNvPicPr>
            <a:picLocks noChangeAspect="1"/>
          </p:cNvPicPr>
          <p:nvPr/>
        </p:nvPicPr>
        <p:blipFill>
          <a:blip r:embed="rId3">
            <a:extLst>
              <a:ext uri="{28A0092B-C50C-407E-A947-70E740481C1C}">
                <a14:useLocalDpi xmlns:a14="http://schemas.microsoft.com/office/drawing/2010/main" val="0"/>
              </a:ext>
            </a:extLst>
          </a:blip>
          <a:srcRect l="10035" r="2284" b="31379"/>
          <a:stretch>
            <a:fillRect/>
          </a:stretch>
        </p:blipFill>
        <p:spPr>
          <a:xfrm>
            <a:off x="5437731" y="2743200"/>
            <a:ext cx="6754269" cy="2973388"/>
          </a:xfrm>
          <a:custGeom>
            <a:avLst/>
            <a:gdLst>
              <a:gd name="connsiteX0" fmla="*/ 0 w 6754269"/>
              <a:gd name="connsiteY0" fmla="*/ 0 h 2973388"/>
              <a:gd name="connsiteX1" fmla="*/ 6754269 w 6754269"/>
              <a:gd name="connsiteY1" fmla="*/ 0 h 2973388"/>
              <a:gd name="connsiteX2" fmla="*/ 6754269 w 6754269"/>
              <a:gd name="connsiteY2" fmla="*/ 2973388 h 2973388"/>
              <a:gd name="connsiteX3" fmla="*/ 0 w 6754269"/>
              <a:gd name="connsiteY3" fmla="*/ 2973388 h 2973388"/>
            </a:gdLst>
            <a:ahLst/>
            <a:cxnLst>
              <a:cxn ang="0">
                <a:pos x="connsiteX0" y="connsiteY0"/>
              </a:cxn>
              <a:cxn ang="0">
                <a:pos x="connsiteX1" y="connsiteY1"/>
              </a:cxn>
              <a:cxn ang="0">
                <a:pos x="connsiteX2" y="connsiteY2"/>
              </a:cxn>
              <a:cxn ang="0">
                <a:pos x="connsiteX3" y="connsiteY3"/>
              </a:cxn>
            </a:cxnLst>
            <a:rect l="l" t="t" r="r" b="b"/>
            <a:pathLst>
              <a:path w="6754269" h="2973388">
                <a:moveTo>
                  <a:pt x="0" y="0"/>
                </a:moveTo>
                <a:lnTo>
                  <a:pt x="6754269" y="0"/>
                </a:lnTo>
                <a:lnTo>
                  <a:pt x="6754269" y="2973388"/>
                </a:lnTo>
                <a:lnTo>
                  <a:pt x="0" y="2973388"/>
                </a:lnTo>
                <a:close/>
              </a:path>
            </a:pathLst>
          </a:custGeom>
        </p:spPr>
      </p:pic>
      <p:sp>
        <p:nvSpPr>
          <p:cNvPr id="6" name="Taisnstūris ar noapaļotiem stūriem 9">
            <a:extLst>
              <a:ext uri="{FF2B5EF4-FFF2-40B4-BE49-F238E27FC236}">
                <a16:creationId xmlns:a16="http://schemas.microsoft.com/office/drawing/2014/main" id="{0AD83069-78AB-CA03-9B20-C5CDA1619F24}"/>
              </a:ext>
            </a:extLst>
          </p:cNvPr>
          <p:cNvSpPr/>
          <p:nvPr/>
        </p:nvSpPr>
        <p:spPr>
          <a:xfrm>
            <a:off x="-1" y="2997200"/>
            <a:ext cx="6754269" cy="2973388"/>
          </a:xfrm>
          <a:prstGeom prst="roundRect">
            <a:avLst>
              <a:gd name="adj" fmla="val 0"/>
            </a:avLst>
          </a:prstGeom>
          <a:solidFill>
            <a:srgbClr val="BFBFBF"/>
          </a:solidFill>
          <a:ln w="25400" cap="flat" cmpd="sng" algn="ctr">
            <a:noFill/>
            <a:prstDash val="solid"/>
          </a:ln>
          <a:effectLst/>
        </p:spPr>
        <p:txBody>
          <a:bodyPr anchor="ctr"/>
          <a:lstStyle/>
          <a:p>
            <a:pPr marL="0" marR="0" lvl="0" indent="0" algn="ctr" defTabSz="938213" eaLnBrk="1" fontAlgn="base" latinLnBrk="0" hangingPunct="1">
              <a:lnSpc>
                <a:spcPct val="100000"/>
              </a:lnSpc>
              <a:spcBef>
                <a:spcPct val="0"/>
              </a:spcBef>
              <a:spcAft>
                <a:spcPct val="0"/>
              </a:spcAft>
              <a:buClrTx/>
              <a:buSzTx/>
              <a:buFontTx/>
              <a:buNone/>
              <a:tabLst/>
              <a:defRPr/>
            </a:pPr>
            <a:endParaRPr kumimoji="0" lang="lv-LV" sz="1700" b="0" i="0" u="none" strike="noStrike" kern="0" cap="none" spc="0" normalizeH="0" baseline="0" noProof="0" dirty="0">
              <a:ln>
                <a:noFill/>
              </a:ln>
              <a:solidFill>
                <a:srgbClr val="012269"/>
              </a:solidFill>
              <a:effectLst/>
              <a:uLnTx/>
              <a:uFillTx/>
              <a:latin typeface="Times New Roman"/>
              <a:ea typeface="+mn-ea"/>
              <a:cs typeface="+mn-cs"/>
            </a:endParaRPr>
          </a:p>
        </p:txBody>
      </p:sp>
      <p:sp>
        <p:nvSpPr>
          <p:cNvPr id="13316"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marL="0" marR="0" lvl="0" indent="0" algn="l" defTabSz="938213" rtl="0" eaLnBrk="0" fontAlgn="base" latinLnBrk="0" hangingPunct="0">
              <a:lnSpc>
                <a:spcPct val="100000"/>
              </a:lnSpc>
              <a:spcBef>
                <a:spcPct val="0"/>
              </a:spcBef>
              <a:spcAft>
                <a:spcPct val="0"/>
              </a:spcAft>
              <a:buClrTx/>
              <a:buSzTx/>
              <a:buFontTx/>
              <a:buNone/>
              <a:tabLst/>
              <a:defRPr/>
            </a:pPr>
            <a:endParaRPr kumimoji="0" lang="lv-LV" altLang="lv-LV" sz="17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Arial" panose="020B0604020202020204" pitchFamily="34" charset="0"/>
            </a:endParaRPr>
          </a:p>
        </p:txBody>
      </p:sp>
      <p:sp>
        <p:nvSpPr>
          <p:cNvPr id="13318" name="TextBox 4"/>
          <p:cNvSpPr txBox="1">
            <a:spLocks noChangeArrowheads="1"/>
          </p:cNvSpPr>
          <p:nvPr/>
        </p:nvSpPr>
        <p:spPr bwMode="auto">
          <a:xfrm>
            <a:off x="3148013" y="6224588"/>
            <a:ext cx="5895975"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marL="0" marR="0" lvl="0" indent="0" algn="l" defTabSz="938213" rtl="0" eaLnBrk="1" fontAlgn="base" latinLnBrk="0" hangingPunct="1">
              <a:lnSpc>
                <a:spcPct val="100000"/>
              </a:lnSpc>
              <a:spcBef>
                <a:spcPct val="0"/>
              </a:spcBef>
              <a:spcAft>
                <a:spcPct val="0"/>
              </a:spcAft>
              <a:buClrTx/>
              <a:buSzTx/>
              <a:buFontTx/>
              <a:buNone/>
              <a:tabLst/>
              <a:defRPr/>
            </a:pPr>
            <a:r>
              <a:rPr kumimoji="0" lang="lv-LV" altLang="lv-LV" sz="1600" b="0" i="0" u="none" strike="noStrike" kern="1200" cap="none" spc="0" normalizeH="0" baseline="0" noProof="0" dirty="0">
                <a:ln>
                  <a:noFill/>
                </a:ln>
                <a:solidFill>
                  <a:srgbClr val="222222"/>
                </a:solidFill>
                <a:effectLst/>
                <a:uLnTx/>
                <a:uFillTx/>
                <a:latin typeface="Verdana" panose="020B0604030504040204" pitchFamily="34" charset="0"/>
                <a:ea typeface="+mn-ea"/>
                <a:cs typeface="Arial" panose="020B0604020202020204" pitchFamily="34" charset="0"/>
              </a:rPr>
              <a:t>ILGTSPĒJĪGA VALSTS FINANŠU RESURSU PĀRVALDĪBA</a:t>
            </a:r>
          </a:p>
          <a:p>
            <a:pPr marL="0" marR="0" lvl="0" indent="0" algn="l" defTabSz="938213" rtl="0" eaLnBrk="1" fontAlgn="base" latinLnBrk="0" hangingPunct="1">
              <a:lnSpc>
                <a:spcPct val="100000"/>
              </a:lnSpc>
              <a:spcBef>
                <a:spcPct val="0"/>
              </a:spcBef>
              <a:spcAft>
                <a:spcPct val="0"/>
              </a:spcAft>
              <a:buClrTx/>
              <a:buSzTx/>
              <a:buFontTx/>
              <a:buNone/>
              <a:tabLst/>
              <a:defRPr/>
            </a:pPr>
            <a:endParaRPr kumimoji="0" lang="lv-LV" altLang="lv-LV" sz="17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Arial" panose="020B0604020202020204" pitchFamily="34" charset="0"/>
            </a:endParaRPr>
          </a:p>
        </p:txBody>
      </p:sp>
      <p:sp>
        <p:nvSpPr>
          <p:cNvPr id="13320" name="Text Placeholder 2"/>
          <p:cNvSpPr>
            <a:spLocks noGrp="1"/>
          </p:cNvSpPr>
          <p:nvPr>
            <p:ph type="body" sz="quarter" idx="10"/>
          </p:nvPr>
        </p:nvSpPr>
        <p:spPr>
          <a:xfrm>
            <a:off x="132387" y="3445110"/>
            <a:ext cx="6263979" cy="2407435"/>
          </a:xfrm>
        </p:spPr>
        <p:txBody>
          <a:bodyPr>
            <a:noAutofit/>
          </a:bodyPr>
          <a:lstStyle/>
          <a:p>
            <a:pPr algn="r"/>
            <a:r>
              <a:rPr lang="lv-LV" sz="2400" b="1" noProof="0" dirty="0">
                <a:solidFill>
                  <a:srgbClr val="000066"/>
                </a:solidFill>
              </a:rPr>
              <a:t>Valsts pārvaldes grāmatvedības atbalsta centralizācija </a:t>
            </a:r>
          </a:p>
          <a:p>
            <a:pPr algn="r"/>
            <a:endParaRPr lang="lv-LV" sz="2000" dirty="0">
              <a:solidFill>
                <a:srgbClr val="000066"/>
              </a:solidFill>
            </a:endParaRPr>
          </a:p>
          <a:p>
            <a:pPr algn="r"/>
            <a:r>
              <a:rPr lang="lv-LV" sz="2000" i="1" noProof="0" dirty="0">
                <a:solidFill>
                  <a:srgbClr val="000066"/>
                </a:solidFill>
              </a:rPr>
              <a:t>pieredzes stāsts par Valsts kases īstenoto transformācijas projektu</a:t>
            </a:r>
            <a:br>
              <a:rPr lang="lv-LV" sz="2000" noProof="0" dirty="0">
                <a:solidFill>
                  <a:srgbClr val="000066"/>
                </a:solidFill>
              </a:rPr>
            </a:br>
            <a:endParaRPr lang="lv-LV" sz="2000" b="1" noProof="0" dirty="0">
              <a:solidFill>
                <a:srgbClr val="000066"/>
              </a:solidFill>
              <a:cs typeface="Times New Roman" panose="02020603050405020304" pitchFamily="18" charset="0"/>
            </a:endParaRPr>
          </a:p>
        </p:txBody>
      </p:sp>
      <p:sp>
        <p:nvSpPr>
          <p:cNvPr id="11" name="TextBox 3">
            <a:extLst>
              <a:ext uri="{FF2B5EF4-FFF2-40B4-BE49-F238E27FC236}">
                <a16:creationId xmlns:a16="http://schemas.microsoft.com/office/drawing/2014/main" id="{AEEBEE94-A0FC-CE9F-BE22-4AA009FD085F}"/>
              </a:ext>
            </a:extLst>
          </p:cNvPr>
          <p:cNvSpPr txBox="1">
            <a:spLocks noChangeArrowheads="1"/>
          </p:cNvSpPr>
          <p:nvPr/>
        </p:nvSpPr>
        <p:spPr bwMode="auto">
          <a:xfrm>
            <a:off x="7942132" y="3433959"/>
            <a:ext cx="316706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0" marR="0" lvl="0" indent="0" algn="ctr" defTabSz="938213" rtl="0" eaLnBrk="0" fontAlgn="base" latinLnBrk="0" hangingPunct="0">
              <a:lnSpc>
                <a:spcPct val="100000"/>
              </a:lnSpc>
              <a:spcBef>
                <a:spcPct val="0"/>
              </a:spcBef>
              <a:spcAft>
                <a:spcPts val="600"/>
              </a:spcAft>
              <a:buClrTx/>
              <a:buSzTx/>
              <a:buFontTx/>
              <a:buNone/>
              <a:tabLst/>
              <a:defRPr/>
            </a:pPr>
            <a:endParaRPr kumimoji="0" lang="en-US" altLang="lv-LV" sz="1600" b="1" i="0" u="none" strike="noStrike" kern="1200" cap="none" spc="0" normalizeH="0" baseline="0" noProof="0" dirty="0">
              <a:ln>
                <a:noFill/>
              </a:ln>
              <a:solidFill>
                <a:prstClr val="white"/>
              </a:solidFill>
              <a:effectLst/>
              <a:uLnTx/>
              <a:uFillTx/>
              <a:latin typeface="Verdana" panose="020B0604030504040204" pitchFamily="34" charset="0"/>
              <a:ea typeface="+mn-ea"/>
              <a:cs typeface="Arial" panose="020B0604020202020204" pitchFamily="34" charset="0"/>
            </a:endParaRPr>
          </a:p>
        </p:txBody>
      </p:sp>
      <p:pic>
        <p:nvPicPr>
          <p:cNvPr id="13" name="Picture 1" descr="A picture containing icon&#10;&#10;Description automatically generat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75732" y="615950"/>
            <a:ext cx="1033462"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2" descr="A picture containing shape&#10;&#10;Description automatically generat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94569" y="457200"/>
            <a:ext cx="1492250" cy="163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ienādsānu trīsstūris 1"/>
          <p:cNvSpPr/>
          <p:nvPr/>
        </p:nvSpPr>
        <p:spPr>
          <a:xfrm>
            <a:off x="5081047" y="2743200"/>
            <a:ext cx="356684" cy="254000"/>
          </a:xfrm>
          <a:prstGeom prst="triangle">
            <a:avLst>
              <a:gd name="adj" fmla="val 100000"/>
            </a:avLst>
          </a:prstGeom>
          <a:gradFill>
            <a:gsLst>
              <a:gs pos="0">
                <a:srgbClr val="840B55"/>
              </a:gs>
              <a:gs pos="51000">
                <a:srgbClr val="69478C"/>
              </a:gs>
              <a:gs pos="100000">
                <a:srgbClr val="E3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algn="ctr" defTabSz="938213" eaLnBrk="0" fontAlgn="base" hangingPunct="0">
              <a:spcBef>
                <a:spcPct val="0"/>
              </a:spcBef>
              <a:spcAft>
                <a:spcPts val="600"/>
              </a:spcAft>
            </a:pPr>
            <a:endParaRPr lang="lv-LV" sz="2400" b="1" dirty="0">
              <a:solidFill>
                <a:prstClr val="white"/>
              </a:solidFill>
              <a:latin typeface="Verdana" panose="020B0604030504040204" pitchFamily="34" charset="0"/>
              <a:ea typeface="Verdana" panose="020B0604030504040204" pitchFamily="34" charset="0"/>
            </a:endParaRPr>
          </a:p>
        </p:txBody>
      </p:sp>
      <p:sp>
        <p:nvSpPr>
          <p:cNvPr id="12" name="Vienādsānu trīsstūris 11"/>
          <p:cNvSpPr/>
          <p:nvPr/>
        </p:nvSpPr>
        <p:spPr>
          <a:xfrm rot="10800000">
            <a:off x="6754268" y="5716588"/>
            <a:ext cx="356684" cy="254000"/>
          </a:xfrm>
          <a:prstGeom prst="triangle">
            <a:avLst>
              <a:gd name="adj" fmla="val 100000"/>
            </a:avLst>
          </a:prstGeom>
          <a:gradFill>
            <a:gsLst>
              <a:gs pos="0">
                <a:srgbClr val="840B55"/>
              </a:gs>
              <a:gs pos="51000">
                <a:srgbClr val="69478C"/>
              </a:gs>
              <a:gs pos="100000">
                <a:srgbClr val="E3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algn="ctr" defTabSz="938213" eaLnBrk="0" fontAlgn="base" hangingPunct="0">
              <a:spcBef>
                <a:spcPct val="0"/>
              </a:spcBef>
              <a:spcAft>
                <a:spcPts val="600"/>
              </a:spcAft>
            </a:pPr>
            <a:endParaRPr lang="lv-LV" sz="2400" b="1" dirty="0">
              <a:solidFill>
                <a:prstClr val="white"/>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5908897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Connector 1">
            <a:extLst>
              <a:ext uri="{FF2B5EF4-FFF2-40B4-BE49-F238E27FC236}">
                <a16:creationId xmlns:a16="http://schemas.microsoft.com/office/drawing/2014/main" id="{1E31B310-01BF-620C-6596-4BEE854D3D65}"/>
              </a:ext>
            </a:extLst>
          </p:cNvPr>
          <p:cNvCxnSpPr/>
          <p:nvPr/>
        </p:nvCxnSpPr>
        <p:spPr>
          <a:xfrm>
            <a:off x="556182" y="3429000"/>
            <a:ext cx="10360152" cy="0"/>
          </a:xfrm>
          <a:prstGeom prst="line">
            <a:avLst/>
          </a:prstGeom>
          <a:ln w="25400">
            <a:solidFill>
              <a:srgbClr val="000066"/>
            </a:solidFill>
          </a:ln>
        </p:spPr>
        <p:style>
          <a:lnRef idx="2">
            <a:schemeClr val="accent1"/>
          </a:lnRef>
          <a:fillRef idx="0">
            <a:schemeClr val="accent1"/>
          </a:fillRef>
          <a:effectRef idx="1">
            <a:schemeClr val="accent1"/>
          </a:effectRef>
          <a:fontRef idx="minor">
            <a:schemeClr val="tx1"/>
          </a:fontRef>
        </p:style>
      </p:cxnSp>
      <p:sp>
        <p:nvSpPr>
          <p:cNvPr id="8" name="Oval 2">
            <a:extLst>
              <a:ext uri="{FF2B5EF4-FFF2-40B4-BE49-F238E27FC236}">
                <a16:creationId xmlns:a16="http://schemas.microsoft.com/office/drawing/2014/main" id="{0F152CB3-0D59-CD43-D5CD-2EA45D994C57}"/>
              </a:ext>
            </a:extLst>
          </p:cNvPr>
          <p:cNvSpPr/>
          <p:nvPr/>
        </p:nvSpPr>
        <p:spPr>
          <a:xfrm>
            <a:off x="1104822" y="3355848"/>
            <a:ext cx="146304" cy="146304"/>
          </a:xfrm>
          <a:prstGeom prst="ellipse">
            <a:avLst/>
          </a:prstGeom>
          <a:solidFill>
            <a:srgbClr val="6A44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
        <p:nvSpPr>
          <p:cNvPr id="9" name="TextBox 8">
            <a:extLst>
              <a:ext uri="{FF2B5EF4-FFF2-40B4-BE49-F238E27FC236}">
                <a16:creationId xmlns:a16="http://schemas.microsoft.com/office/drawing/2014/main" id="{BC31E290-7978-35E8-0F43-5F3082C0732D}"/>
              </a:ext>
            </a:extLst>
          </p:cNvPr>
          <p:cNvSpPr txBox="1"/>
          <p:nvPr/>
        </p:nvSpPr>
        <p:spPr>
          <a:xfrm>
            <a:off x="742867" y="3571480"/>
            <a:ext cx="915635" cy="400110"/>
          </a:xfrm>
          <a:prstGeom prst="rect">
            <a:avLst/>
          </a:prstGeom>
          <a:noFill/>
        </p:spPr>
        <p:txBody>
          <a:bodyPr wrap="none">
            <a:spAutoFit/>
          </a:bodyPr>
          <a:lstStyle/>
          <a:p>
            <a:r>
              <a:rPr lang="lv-LV" sz="2000" b="1" dirty="0">
                <a:solidFill>
                  <a:srgbClr val="6A448A"/>
                </a:solidFill>
                <a:latin typeface="+mn-lt"/>
              </a:rPr>
              <a:t>2024</a:t>
            </a:r>
            <a:endParaRPr sz="2000" b="1" dirty="0">
              <a:solidFill>
                <a:srgbClr val="6A448A"/>
              </a:solidFill>
              <a:latin typeface="+mn-lt"/>
            </a:endParaRPr>
          </a:p>
        </p:txBody>
      </p:sp>
      <p:sp>
        <p:nvSpPr>
          <p:cNvPr id="10" name="Oval 5">
            <a:extLst>
              <a:ext uri="{FF2B5EF4-FFF2-40B4-BE49-F238E27FC236}">
                <a16:creationId xmlns:a16="http://schemas.microsoft.com/office/drawing/2014/main" id="{576BEE35-618D-8042-3E05-A05FC3511F31}"/>
              </a:ext>
            </a:extLst>
          </p:cNvPr>
          <p:cNvSpPr/>
          <p:nvPr/>
        </p:nvSpPr>
        <p:spPr>
          <a:xfrm>
            <a:off x="2933622" y="3355848"/>
            <a:ext cx="146304" cy="146304"/>
          </a:xfrm>
          <a:prstGeom prst="ellipse">
            <a:avLst/>
          </a:prstGeom>
          <a:solidFill>
            <a:srgbClr val="6A44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
        <p:nvSpPr>
          <p:cNvPr id="11" name="TextBox 10">
            <a:extLst>
              <a:ext uri="{FF2B5EF4-FFF2-40B4-BE49-F238E27FC236}">
                <a16:creationId xmlns:a16="http://schemas.microsoft.com/office/drawing/2014/main" id="{A489C5B7-5B5F-E64C-D427-2A9F0682CA2F}"/>
              </a:ext>
            </a:extLst>
          </p:cNvPr>
          <p:cNvSpPr txBox="1"/>
          <p:nvPr/>
        </p:nvSpPr>
        <p:spPr>
          <a:xfrm>
            <a:off x="2539375" y="2898313"/>
            <a:ext cx="915635" cy="400110"/>
          </a:xfrm>
          <a:prstGeom prst="rect">
            <a:avLst/>
          </a:prstGeom>
          <a:noFill/>
        </p:spPr>
        <p:txBody>
          <a:bodyPr wrap="none">
            <a:spAutoFit/>
          </a:bodyPr>
          <a:lstStyle/>
          <a:p>
            <a:r>
              <a:rPr lang="lv-LV" sz="2000" b="1" dirty="0">
                <a:solidFill>
                  <a:srgbClr val="6A448A"/>
                </a:solidFill>
                <a:latin typeface="+mn-lt"/>
              </a:rPr>
              <a:t>2025</a:t>
            </a:r>
            <a:endParaRPr sz="2000" b="1" dirty="0">
              <a:solidFill>
                <a:srgbClr val="6A448A"/>
              </a:solidFill>
              <a:latin typeface="+mn-lt"/>
            </a:endParaRPr>
          </a:p>
        </p:txBody>
      </p:sp>
      <p:sp>
        <p:nvSpPr>
          <p:cNvPr id="12" name="Oval 8">
            <a:extLst>
              <a:ext uri="{FF2B5EF4-FFF2-40B4-BE49-F238E27FC236}">
                <a16:creationId xmlns:a16="http://schemas.microsoft.com/office/drawing/2014/main" id="{39B4A442-403B-6779-32FD-3F0210EFB503}"/>
              </a:ext>
            </a:extLst>
          </p:cNvPr>
          <p:cNvSpPr/>
          <p:nvPr/>
        </p:nvSpPr>
        <p:spPr>
          <a:xfrm>
            <a:off x="4272228" y="3355848"/>
            <a:ext cx="146304" cy="146304"/>
          </a:xfrm>
          <a:prstGeom prst="ellipse">
            <a:avLst/>
          </a:prstGeom>
          <a:solidFill>
            <a:srgbClr val="CB0F3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
        <p:nvSpPr>
          <p:cNvPr id="13" name="TextBox 12">
            <a:extLst>
              <a:ext uri="{FF2B5EF4-FFF2-40B4-BE49-F238E27FC236}">
                <a16:creationId xmlns:a16="http://schemas.microsoft.com/office/drawing/2014/main" id="{413017DD-B36B-22E7-AAC6-D26DCEF016DB}"/>
              </a:ext>
            </a:extLst>
          </p:cNvPr>
          <p:cNvSpPr txBox="1"/>
          <p:nvPr/>
        </p:nvSpPr>
        <p:spPr>
          <a:xfrm>
            <a:off x="4267335" y="2596407"/>
            <a:ext cx="1440195" cy="830997"/>
          </a:xfrm>
          <a:prstGeom prst="rect">
            <a:avLst/>
          </a:prstGeom>
          <a:noFill/>
        </p:spPr>
        <p:txBody>
          <a:bodyPr wrap="square">
            <a:spAutoFit/>
          </a:bodyPr>
          <a:lstStyle/>
          <a:p>
            <a:pPr algn="ctr"/>
            <a:r>
              <a:rPr lang="lv-LV" sz="1200" b="1" dirty="0">
                <a:solidFill>
                  <a:srgbClr val="000066"/>
                </a:solidFill>
              </a:rPr>
              <a:t>26.01.</a:t>
            </a:r>
            <a:endParaRPr lang="lv-LV" sz="1200" b="1" noProof="0" dirty="0">
              <a:solidFill>
                <a:srgbClr val="000066"/>
              </a:solidFill>
            </a:endParaRPr>
          </a:p>
          <a:p>
            <a:pPr algn="ctr"/>
            <a:r>
              <a:rPr lang="lv-LV" sz="1200" b="1" dirty="0">
                <a:solidFill>
                  <a:srgbClr val="000066"/>
                </a:solidFill>
              </a:rPr>
              <a:t>produktīvā izmantošana </a:t>
            </a:r>
          </a:p>
          <a:p>
            <a:pPr algn="ctr"/>
            <a:r>
              <a:rPr lang="lv-LV" sz="1200" b="1" dirty="0">
                <a:solidFill>
                  <a:srgbClr val="000066"/>
                </a:solidFill>
              </a:rPr>
              <a:t>VTBP</a:t>
            </a:r>
          </a:p>
        </p:txBody>
      </p:sp>
      <p:sp>
        <p:nvSpPr>
          <p:cNvPr id="14" name="Oval 11">
            <a:extLst>
              <a:ext uri="{FF2B5EF4-FFF2-40B4-BE49-F238E27FC236}">
                <a16:creationId xmlns:a16="http://schemas.microsoft.com/office/drawing/2014/main" id="{EB89AB49-122B-B7BF-2778-D8D5E10E3D1D}"/>
              </a:ext>
            </a:extLst>
          </p:cNvPr>
          <p:cNvSpPr/>
          <p:nvPr/>
        </p:nvSpPr>
        <p:spPr>
          <a:xfrm>
            <a:off x="7062564" y="3355848"/>
            <a:ext cx="146304" cy="146304"/>
          </a:xfrm>
          <a:prstGeom prst="ellipse">
            <a:avLst/>
          </a:prstGeom>
          <a:solidFill>
            <a:srgbClr val="0000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
        <p:nvSpPr>
          <p:cNvPr id="15" name="TextBox 14">
            <a:extLst>
              <a:ext uri="{FF2B5EF4-FFF2-40B4-BE49-F238E27FC236}">
                <a16:creationId xmlns:a16="http://schemas.microsoft.com/office/drawing/2014/main" id="{F8AEFF01-C1FD-4002-D8C0-1D6E2E024CB9}"/>
              </a:ext>
            </a:extLst>
          </p:cNvPr>
          <p:cNvSpPr txBox="1"/>
          <p:nvPr/>
        </p:nvSpPr>
        <p:spPr>
          <a:xfrm>
            <a:off x="6718480" y="2913614"/>
            <a:ext cx="915635" cy="400110"/>
          </a:xfrm>
          <a:prstGeom prst="rect">
            <a:avLst/>
          </a:prstGeom>
          <a:noFill/>
        </p:spPr>
        <p:txBody>
          <a:bodyPr wrap="none">
            <a:spAutoFit/>
          </a:bodyPr>
          <a:lstStyle/>
          <a:p>
            <a:r>
              <a:rPr sz="2000" b="1" dirty="0">
                <a:solidFill>
                  <a:srgbClr val="000066"/>
                </a:solidFill>
                <a:latin typeface="+mn-lt"/>
              </a:rPr>
              <a:t>202</a:t>
            </a:r>
            <a:r>
              <a:rPr lang="lv-LV" sz="2000" b="1" dirty="0">
                <a:solidFill>
                  <a:srgbClr val="000066"/>
                </a:solidFill>
                <a:latin typeface="+mn-lt"/>
              </a:rPr>
              <a:t>7</a:t>
            </a:r>
            <a:endParaRPr sz="2000" b="1" dirty="0">
              <a:solidFill>
                <a:srgbClr val="000066"/>
              </a:solidFill>
              <a:latin typeface="+mn-lt"/>
            </a:endParaRPr>
          </a:p>
        </p:txBody>
      </p:sp>
      <p:sp>
        <p:nvSpPr>
          <p:cNvPr id="16" name="Oval 14">
            <a:extLst>
              <a:ext uri="{FF2B5EF4-FFF2-40B4-BE49-F238E27FC236}">
                <a16:creationId xmlns:a16="http://schemas.microsoft.com/office/drawing/2014/main" id="{D20DFBE7-340B-AC13-C6AB-064198408E41}"/>
              </a:ext>
            </a:extLst>
          </p:cNvPr>
          <p:cNvSpPr/>
          <p:nvPr/>
        </p:nvSpPr>
        <p:spPr>
          <a:xfrm>
            <a:off x="8420022" y="3355848"/>
            <a:ext cx="146304" cy="146304"/>
          </a:xfrm>
          <a:prstGeom prst="ellipse">
            <a:avLst/>
          </a:prstGeom>
          <a:solidFill>
            <a:srgbClr val="CB0F3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
        <p:nvSpPr>
          <p:cNvPr id="17" name="TextBox 16">
            <a:extLst>
              <a:ext uri="{FF2B5EF4-FFF2-40B4-BE49-F238E27FC236}">
                <a16:creationId xmlns:a16="http://schemas.microsoft.com/office/drawing/2014/main" id="{08102808-E3CE-F856-B0D0-E1046F18F92F}"/>
              </a:ext>
            </a:extLst>
          </p:cNvPr>
          <p:cNvSpPr txBox="1"/>
          <p:nvPr/>
        </p:nvSpPr>
        <p:spPr>
          <a:xfrm>
            <a:off x="8048899" y="3570210"/>
            <a:ext cx="915635" cy="400110"/>
          </a:xfrm>
          <a:prstGeom prst="rect">
            <a:avLst/>
          </a:prstGeom>
          <a:noFill/>
        </p:spPr>
        <p:txBody>
          <a:bodyPr wrap="none">
            <a:spAutoFit/>
          </a:bodyPr>
          <a:lstStyle/>
          <a:p>
            <a:r>
              <a:rPr sz="2000" b="1" dirty="0">
                <a:solidFill>
                  <a:srgbClr val="DF032F"/>
                </a:solidFill>
                <a:latin typeface="+mn-lt"/>
              </a:rPr>
              <a:t>202</a:t>
            </a:r>
            <a:r>
              <a:rPr lang="lv-LV" sz="2000" b="1" dirty="0">
                <a:solidFill>
                  <a:srgbClr val="DF032F"/>
                </a:solidFill>
                <a:latin typeface="+mn-lt"/>
              </a:rPr>
              <a:t>8</a:t>
            </a:r>
            <a:endParaRPr sz="2000" b="1" dirty="0">
              <a:solidFill>
                <a:srgbClr val="DF032F"/>
              </a:solidFill>
              <a:latin typeface="+mn-lt"/>
            </a:endParaRPr>
          </a:p>
        </p:txBody>
      </p:sp>
      <p:sp>
        <p:nvSpPr>
          <p:cNvPr id="18" name="Oval 17">
            <a:extLst>
              <a:ext uri="{FF2B5EF4-FFF2-40B4-BE49-F238E27FC236}">
                <a16:creationId xmlns:a16="http://schemas.microsoft.com/office/drawing/2014/main" id="{12DF89CE-67D4-67C3-AB27-563E00CD8B9B}"/>
              </a:ext>
            </a:extLst>
          </p:cNvPr>
          <p:cNvSpPr/>
          <p:nvPr/>
        </p:nvSpPr>
        <p:spPr>
          <a:xfrm>
            <a:off x="10248822" y="3355848"/>
            <a:ext cx="146304" cy="146304"/>
          </a:xfrm>
          <a:prstGeom prst="ellipse">
            <a:avLst/>
          </a:prstGeom>
          <a:solidFill>
            <a:srgbClr val="0000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
        <p:nvSpPr>
          <p:cNvPr id="19" name="TextBox 18">
            <a:extLst>
              <a:ext uri="{FF2B5EF4-FFF2-40B4-BE49-F238E27FC236}">
                <a16:creationId xmlns:a16="http://schemas.microsoft.com/office/drawing/2014/main" id="{5FEEE837-E63F-3469-256E-6D6C9670C8AF}"/>
              </a:ext>
            </a:extLst>
          </p:cNvPr>
          <p:cNvSpPr txBox="1"/>
          <p:nvPr/>
        </p:nvSpPr>
        <p:spPr>
          <a:xfrm>
            <a:off x="9875195" y="2913497"/>
            <a:ext cx="915635" cy="400110"/>
          </a:xfrm>
          <a:prstGeom prst="rect">
            <a:avLst/>
          </a:prstGeom>
          <a:noFill/>
        </p:spPr>
        <p:txBody>
          <a:bodyPr wrap="none">
            <a:spAutoFit/>
          </a:bodyPr>
          <a:lstStyle/>
          <a:p>
            <a:r>
              <a:rPr sz="2000" b="1" dirty="0">
                <a:solidFill>
                  <a:srgbClr val="000066"/>
                </a:solidFill>
                <a:latin typeface="+mn-lt"/>
              </a:rPr>
              <a:t>202</a:t>
            </a:r>
            <a:r>
              <a:rPr lang="lv-LV" sz="2000" b="1" dirty="0">
                <a:solidFill>
                  <a:srgbClr val="000066"/>
                </a:solidFill>
                <a:latin typeface="+mn-lt"/>
              </a:rPr>
              <a:t>9</a:t>
            </a:r>
          </a:p>
        </p:txBody>
      </p:sp>
      <p:sp>
        <p:nvSpPr>
          <p:cNvPr id="20" name="TextBox 19">
            <a:extLst>
              <a:ext uri="{FF2B5EF4-FFF2-40B4-BE49-F238E27FC236}">
                <a16:creationId xmlns:a16="http://schemas.microsoft.com/office/drawing/2014/main" id="{D4636DBB-0DA4-DC25-C2B1-72BFD3E31AED}"/>
              </a:ext>
            </a:extLst>
          </p:cNvPr>
          <p:cNvSpPr txBox="1"/>
          <p:nvPr/>
        </p:nvSpPr>
        <p:spPr>
          <a:xfrm>
            <a:off x="1405195" y="3627495"/>
            <a:ext cx="1695788" cy="584775"/>
          </a:xfrm>
          <a:prstGeom prst="rect">
            <a:avLst/>
          </a:prstGeom>
          <a:noFill/>
        </p:spPr>
        <p:txBody>
          <a:bodyPr wrap="square">
            <a:spAutoFit/>
          </a:bodyPr>
          <a:lstStyle/>
          <a:p>
            <a:pPr algn="ctr"/>
            <a:r>
              <a:rPr lang="lv-LV" sz="1200" b="1" noProof="0" dirty="0">
                <a:solidFill>
                  <a:srgbClr val="000066"/>
                </a:solidFill>
                <a:latin typeface="+mn-lt"/>
              </a:rPr>
              <a:t>19.07.2024. </a:t>
            </a:r>
          </a:p>
          <a:p>
            <a:pPr algn="ctr"/>
            <a:r>
              <a:rPr lang="lv-LV" sz="1000" b="1" noProof="0" dirty="0">
                <a:solidFill>
                  <a:srgbClr val="000066"/>
                </a:solidFill>
                <a:latin typeface="+mn-lt"/>
              </a:rPr>
              <a:t>noslēgts līgums ar izstrādātāju</a:t>
            </a:r>
          </a:p>
        </p:txBody>
      </p:sp>
      <p:sp>
        <p:nvSpPr>
          <p:cNvPr id="22" name="Oval 3">
            <a:extLst>
              <a:ext uri="{FF2B5EF4-FFF2-40B4-BE49-F238E27FC236}">
                <a16:creationId xmlns:a16="http://schemas.microsoft.com/office/drawing/2014/main" id="{6FEE0FFB-C6DC-094D-5C98-ED1DED87C832}"/>
              </a:ext>
            </a:extLst>
          </p:cNvPr>
          <p:cNvSpPr/>
          <p:nvPr/>
        </p:nvSpPr>
        <p:spPr>
          <a:xfrm>
            <a:off x="781817" y="1968218"/>
            <a:ext cx="792000" cy="792000"/>
          </a:xfrm>
          <a:prstGeom prst="ellipse">
            <a:avLst/>
          </a:prstGeom>
          <a:solidFill>
            <a:srgbClr val="6A44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pic>
        <p:nvPicPr>
          <p:cNvPr id="23" name="Grafika 22" descr="Bar chart outline">
            <a:extLst>
              <a:ext uri="{FF2B5EF4-FFF2-40B4-BE49-F238E27FC236}">
                <a16:creationId xmlns:a16="http://schemas.microsoft.com/office/drawing/2014/main" id="{57494330-5191-6EDE-FBED-E79A0F5D361C}"/>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856720" y="2031422"/>
            <a:ext cx="642191" cy="642191"/>
          </a:xfrm>
          <a:prstGeom prst="rect">
            <a:avLst/>
          </a:prstGeom>
        </p:spPr>
      </p:pic>
      <p:sp>
        <p:nvSpPr>
          <p:cNvPr id="24" name="TextBox 23">
            <a:extLst>
              <a:ext uri="{FF2B5EF4-FFF2-40B4-BE49-F238E27FC236}">
                <a16:creationId xmlns:a16="http://schemas.microsoft.com/office/drawing/2014/main" id="{EC859776-8A87-9144-824C-B33EABAC09BD}"/>
              </a:ext>
            </a:extLst>
          </p:cNvPr>
          <p:cNvSpPr txBox="1"/>
          <p:nvPr/>
        </p:nvSpPr>
        <p:spPr>
          <a:xfrm>
            <a:off x="2061096" y="2080640"/>
            <a:ext cx="1774771" cy="830997"/>
          </a:xfrm>
          <a:prstGeom prst="rect">
            <a:avLst/>
          </a:prstGeom>
          <a:noFill/>
        </p:spPr>
        <p:txBody>
          <a:bodyPr wrap="square">
            <a:spAutoFit/>
          </a:bodyPr>
          <a:lstStyle/>
          <a:p>
            <a:pPr algn="ctr"/>
            <a:r>
              <a:rPr lang="lv-LV" sz="1200" b="1" noProof="0" dirty="0">
                <a:solidFill>
                  <a:srgbClr val="000066"/>
                </a:solidFill>
                <a:latin typeface="+mn-lt"/>
              </a:rPr>
              <a:t>13.01.2025. </a:t>
            </a:r>
          </a:p>
          <a:p>
            <a:pPr algn="ctr"/>
            <a:r>
              <a:rPr lang="lv-LV" sz="1200" b="1" noProof="0" dirty="0">
                <a:solidFill>
                  <a:srgbClr val="000066"/>
                </a:solidFill>
                <a:latin typeface="+mn-lt"/>
              </a:rPr>
              <a:t>produktīvā izmantošana</a:t>
            </a:r>
          </a:p>
          <a:p>
            <a:pPr algn="ctr"/>
            <a:r>
              <a:rPr lang="lv-LV" sz="1200" b="1" noProof="0" dirty="0">
                <a:solidFill>
                  <a:srgbClr val="000066"/>
                </a:solidFill>
                <a:latin typeface="+mn-lt"/>
              </a:rPr>
              <a:t> ILP</a:t>
            </a:r>
          </a:p>
        </p:txBody>
      </p:sp>
      <p:cxnSp>
        <p:nvCxnSpPr>
          <p:cNvPr id="25" name="Taisns savienotājs 24">
            <a:extLst>
              <a:ext uri="{FF2B5EF4-FFF2-40B4-BE49-F238E27FC236}">
                <a16:creationId xmlns:a16="http://schemas.microsoft.com/office/drawing/2014/main" id="{71543584-2A39-05AB-57C8-CFDDEA1F17B2}"/>
              </a:ext>
            </a:extLst>
          </p:cNvPr>
          <p:cNvCxnSpPr>
            <a:cxnSpLocks/>
            <a:stCxn id="22" idx="4"/>
            <a:endCxn id="8" idx="0"/>
          </p:cNvCxnSpPr>
          <p:nvPr/>
        </p:nvCxnSpPr>
        <p:spPr>
          <a:xfrm>
            <a:off x="1177816" y="2760219"/>
            <a:ext cx="158" cy="595629"/>
          </a:xfrm>
          <a:prstGeom prst="line">
            <a:avLst/>
          </a:prstGeom>
          <a:ln w="28575">
            <a:solidFill>
              <a:srgbClr val="6A448A"/>
            </a:solidFill>
          </a:ln>
        </p:spPr>
        <p:style>
          <a:lnRef idx="1">
            <a:schemeClr val="accent1"/>
          </a:lnRef>
          <a:fillRef idx="0">
            <a:schemeClr val="accent1"/>
          </a:fillRef>
          <a:effectRef idx="0">
            <a:schemeClr val="accent1"/>
          </a:effectRef>
          <a:fontRef idx="minor">
            <a:schemeClr val="tx1"/>
          </a:fontRef>
        </p:style>
      </p:cxnSp>
      <p:sp>
        <p:nvSpPr>
          <p:cNvPr id="27" name="Oval 6">
            <a:extLst>
              <a:ext uri="{FF2B5EF4-FFF2-40B4-BE49-F238E27FC236}">
                <a16:creationId xmlns:a16="http://schemas.microsoft.com/office/drawing/2014/main" id="{0CAB806F-1088-33D9-515C-BE6BB6480D0F}"/>
              </a:ext>
            </a:extLst>
          </p:cNvPr>
          <p:cNvSpPr/>
          <p:nvPr/>
        </p:nvSpPr>
        <p:spPr>
          <a:xfrm>
            <a:off x="2610774" y="4277828"/>
            <a:ext cx="792000" cy="792000"/>
          </a:xfrm>
          <a:prstGeom prst="ellipse">
            <a:avLst/>
          </a:prstGeom>
          <a:solidFill>
            <a:srgbClr val="6A44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pic>
        <p:nvPicPr>
          <p:cNvPr id="28" name="Grafika 27" descr="Magnifying glass outline">
            <a:extLst>
              <a:ext uri="{FF2B5EF4-FFF2-40B4-BE49-F238E27FC236}">
                <a16:creationId xmlns:a16="http://schemas.microsoft.com/office/drawing/2014/main" id="{BD063AB7-DEA1-18BD-AB33-123FD6D57357}"/>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2755314" y="4417752"/>
            <a:ext cx="502920" cy="502920"/>
          </a:xfrm>
          <a:prstGeom prst="rect">
            <a:avLst/>
          </a:prstGeom>
        </p:spPr>
      </p:pic>
      <p:cxnSp>
        <p:nvCxnSpPr>
          <p:cNvPr id="29" name="Taisns savienotājs 28">
            <a:extLst>
              <a:ext uri="{FF2B5EF4-FFF2-40B4-BE49-F238E27FC236}">
                <a16:creationId xmlns:a16="http://schemas.microsoft.com/office/drawing/2014/main" id="{364464C8-345B-D167-929B-BC06F40D79BD}"/>
              </a:ext>
            </a:extLst>
          </p:cNvPr>
          <p:cNvCxnSpPr>
            <a:stCxn id="10" idx="4"/>
            <a:endCxn id="27" idx="0"/>
          </p:cNvCxnSpPr>
          <p:nvPr/>
        </p:nvCxnSpPr>
        <p:spPr>
          <a:xfrm>
            <a:off x="3006774" y="3502152"/>
            <a:ext cx="0" cy="775676"/>
          </a:xfrm>
          <a:prstGeom prst="line">
            <a:avLst/>
          </a:prstGeom>
          <a:ln w="28575">
            <a:solidFill>
              <a:srgbClr val="6A448A"/>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E4524E3E-2346-E4C7-0913-AB0C50D1F2EC}"/>
              </a:ext>
            </a:extLst>
          </p:cNvPr>
          <p:cNvSpPr txBox="1"/>
          <p:nvPr/>
        </p:nvSpPr>
        <p:spPr>
          <a:xfrm>
            <a:off x="3896404" y="3565237"/>
            <a:ext cx="915635" cy="400110"/>
          </a:xfrm>
          <a:prstGeom prst="rect">
            <a:avLst/>
          </a:prstGeom>
          <a:noFill/>
        </p:spPr>
        <p:txBody>
          <a:bodyPr wrap="none">
            <a:spAutoFit/>
          </a:bodyPr>
          <a:lstStyle/>
          <a:p>
            <a:r>
              <a:rPr sz="2000" b="1" dirty="0">
                <a:solidFill>
                  <a:srgbClr val="DF032F"/>
                </a:solidFill>
                <a:latin typeface="+mn-lt"/>
              </a:rPr>
              <a:t>202</a:t>
            </a:r>
            <a:r>
              <a:rPr lang="lv-LV" sz="2000" b="1" dirty="0">
                <a:solidFill>
                  <a:srgbClr val="DF032F"/>
                </a:solidFill>
                <a:latin typeface="+mn-lt"/>
              </a:rPr>
              <a:t>6</a:t>
            </a:r>
            <a:endParaRPr sz="2000" b="1" dirty="0">
              <a:solidFill>
                <a:srgbClr val="DF032F"/>
              </a:solidFill>
              <a:latin typeface="+mn-lt"/>
            </a:endParaRPr>
          </a:p>
        </p:txBody>
      </p:sp>
      <p:sp>
        <p:nvSpPr>
          <p:cNvPr id="32" name="Oval 9">
            <a:extLst>
              <a:ext uri="{FF2B5EF4-FFF2-40B4-BE49-F238E27FC236}">
                <a16:creationId xmlns:a16="http://schemas.microsoft.com/office/drawing/2014/main" id="{3B47D10C-569C-FF8F-BEAB-B87FECEB2349}"/>
              </a:ext>
            </a:extLst>
          </p:cNvPr>
          <p:cNvSpPr/>
          <p:nvPr/>
        </p:nvSpPr>
        <p:spPr>
          <a:xfrm>
            <a:off x="3950834" y="1948456"/>
            <a:ext cx="792000" cy="792000"/>
          </a:xfrm>
          <a:prstGeom prst="ellipse">
            <a:avLst/>
          </a:prstGeom>
          <a:solidFill>
            <a:srgbClr val="CB0F3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pic>
        <p:nvPicPr>
          <p:cNvPr id="33" name="Graphic 31">
            <a:extLst>
              <a:ext uri="{FF2B5EF4-FFF2-40B4-BE49-F238E27FC236}">
                <a16:creationId xmlns:a16="http://schemas.microsoft.com/office/drawing/2014/main" id="{0E3DD8D9-AC91-1C89-859C-2F0751094C1B}"/>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4110077" y="2070742"/>
            <a:ext cx="504339" cy="504339"/>
          </a:xfrm>
          <a:prstGeom prst="rect">
            <a:avLst/>
          </a:prstGeom>
        </p:spPr>
      </p:pic>
      <p:cxnSp>
        <p:nvCxnSpPr>
          <p:cNvPr id="34" name="Taisns savienotājs 33">
            <a:extLst>
              <a:ext uri="{FF2B5EF4-FFF2-40B4-BE49-F238E27FC236}">
                <a16:creationId xmlns:a16="http://schemas.microsoft.com/office/drawing/2014/main" id="{02191D99-969E-5B07-2691-C93FD036E7DE}"/>
              </a:ext>
            </a:extLst>
          </p:cNvPr>
          <p:cNvCxnSpPr>
            <a:cxnSpLocks/>
            <a:stCxn id="12" idx="0"/>
            <a:endCxn id="32" idx="4"/>
          </p:cNvCxnSpPr>
          <p:nvPr/>
        </p:nvCxnSpPr>
        <p:spPr>
          <a:xfrm flipV="1">
            <a:off x="4345380" y="2740456"/>
            <a:ext cx="1454" cy="615392"/>
          </a:xfrm>
          <a:prstGeom prst="line">
            <a:avLst/>
          </a:prstGeom>
          <a:ln w="28575">
            <a:solidFill>
              <a:srgbClr val="7E1962"/>
            </a:solidFill>
          </a:ln>
        </p:spPr>
        <p:style>
          <a:lnRef idx="1">
            <a:schemeClr val="accent1"/>
          </a:lnRef>
          <a:fillRef idx="0">
            <a:schemeClr val="accent1"/>
          </a:fillRef>
          <a:effectRef idx="0">
            <a:schemeClr val="accent1"/>
          </a:effectRef>
          <a:fontRef idx="minor">
            <a:schemeClr val="tx1"/>
          </a:fontRef>
        </p:style>
      </p:cxnSp>
      <p:sp>
        <p:nvSpPr>
          <p:cNvPr id="36" name="Oval 12">
            <a:extLst>
              <a:ext uri="{FF2B5EF4-FFF2-40B4-BE49-F238E27FC236}">
                <a16:creationId xmlns:a16="http://schemas.microsoft.com/office/drawing/2014/main" id="{45A5385C-D96F-3261-D6A8-9888B052D722}"/>
              </a:ext>
            </a:extLst>
          </p:cNvPr>
          <p:cNvSpPr/>
          <p:nvPr/>
        </p:nvSpPr>
        <p:spPr>
          <a:xfrm>
            <a:off x="6739723" y="4211210"/>
            <a:ext cx="792000" cy="792000"/>
          </a:xfrm>
          <a:prstGeom prst="ellipse">
            <a:avLst/>
          </a:prstGeom>
          <a:solidFill>
            <a:srgbClr val="0000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pic>
        <p:nvPicPr>
          <p:cNvPr id="37" name="Attēls 36">
            <a:extLst>
              <a:ext uri="{FF2B5EF4-FFF2-40B4-BE49-F238E27FC236}">
                <a16:creationId xmlns:a16="http://schemas.microsoft.com/office/drawing/2014/main" id="{D79621BF-BF77-B9EA-651A-EBDA0A9492CF}"/>
              </a:ext>
            </a:extLst>
          </p:cNvPr>
          <p:cNvPicPr>
            <a:picLocks noChangeAspect="1"/>
          </p:cNvPicPr>
          <p:nvPr/>
        </p:nvPicPr>
        <p:blipFill>
          <a:blip r:embed="rId6" cstate="print">
            <a:lum bright="70000" contrast="-70000"/>
            <a:extLst>
              <a:ext uri="{BEBA8EAE-BF5A-486C-A8C5-ECC9F3942E4B}">
                <a14:imgProps xmlns:a14="http://schemas.microsoft.com/office/drawing/2010/main">
                  <a14:imgLayer r:embed="rId7">
                    <a14:imgEffect>
                      <a14:colorTemperature colorTemp="11200"/>
                    </a14:imgEffect>
                  </a14:imgLayer>
                </a14:imgProps>
              </a:ext>
              <a:ext uri="{28A0092B-C50C-407E-A947-70E740481C1C}">
                <a14:useLocalDpi xmlns:a14="http://schemas.microsoft.com/office/drawing/2010/main" val="0"/>
              </a:ext>
            </a:extLst>
          </a:blip>
          <a:stretch>
            <a:fillRect/>
          </a:stretch>
        </p:blipFill>
        <p:spPr>
          <a:xfrm>
            <a:off x="6897196" y="4368683"/>
            <a:ext cx="477054" cy="477054"/>
          </a:xfrm>
          <a:prstGeom prst="rect">
            <a:avLst/>
          </a:prstGeom>
        </p:spPr>
      </p:pic>
      <p:cxnSp>
        <p:nvCxnSpPr>
          <p:cNvPr id="38" name="Taisns savienotājs 37">
            <a:extLst>
              <a:ext uri="{FF2B5EF4-FFF2-40B4-BE49-F238E27FC236}">
                <a16:creationId xmlns:a16="http://schemas.microsoft.com/office/drawing/2014/main" id="{145EE160-BE45-5976-D2C6-741584FCD75D}"/>
              </a:ext>
            </a:extLst>
          </p:cNvPr>
          <p:cNvCxnSpPr>
            <a:endCxn id="36" idx="0"/>
          </p:cNvCxnSpPr>
          <p:nvPr/>
        </p:nvCxnSpPr>
        <p:spPr>
          <a:xfrm>
            <a:off x="7135723" y="3502152"/>
            <a:ext cx="0" cy="70905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40" name="Oval 15">
            <a:extLst>
              <a:ext uri="{FF2B5EF4-FFF2-40B4-BE49-F238E27FC236}">
                <a16:creationId xmlns:a16="http://schemas.microsoft.com/office/drawing/2014/main" id="{C59A7657-FF0D-A5B3-20A3-54E7AC404CC2}"/>
              </a:ext>
            </a:extLst>
          </p:cNvPr>
          <p:cNvSpPr/>
          <p:nvPr/>
        </p:nvSpPr>
        <p:spPr>
          <a:xfrm>
            <a:off x="8097174" y="1872600"/>
            <a:ext cx="792000" cy="792000"/>
          </a:xfrm>
          <a:prstGeom prst="ellipse">
            <a:avLst/>
          </a:prstGeom>
          <a:solidFill>
            <a:srgbClr val="CB0F3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pic>
        <p:nvPicPr>
          <p:cNvPr id="41" name="Grafika 40" descr="Handshake outline">
            <a:extLst>
              <a:ext uri="{FF2B5EF4-FFF2-40B4-BE49-F238E27FC236}">
                <a16:creationId xmlns:a16="http://schemas.microsoft.com/office/drawing/2014/main" id="{4F4A73B6-EBA1-E249-6DB1-FEC5E36FFD60}"/>
              </a:ext>
            </a:extLst>
          </p:cNvPr>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8144248" y="1959358"/>
            <a:ext cx="697852" cy="697852"/>
          </a:xfrm>
          <a:prstGeom prst="rect">
            <a:avLst/>
          </a:prstGeom>
        </p:spPr>
      </p:pic>
      <p:cxnSp>
        <p:nvCxnSpPr>
          <p:cNvPr id="42" name="Taisns savienotājs 41">
            <a:extLst>
              <a:ext uri="{FF2B5EF4-FFF2-40B4-BE49-F238E27FC236}">
                <a16:creationId xmlns:a16="http://schemas.microsoft.com/office/drawing/2014/main" id="{D29C21F5-7B30-9084-7F65-5581842A4387}"/>
              </a:ext>
            </a:extLst>
          </p:cNvPr>
          <p:cNvCxnSpPr>
            <a:stCxn id="16" idx="0"/>
            <a:endCxn id="40" idx="4"/>
          </p:cNvCxnSpPr>
          <p:nvPr/>
        </p:nvCxnSpPr>
        <p:spPr>
          <a:xfrm flipV="1">
            <a:off x="8493174" y="2664600"/>
            <a:ext cx="0" cy="691248"/>
          </a:xfrm>
          <a:prstGeom prst="line">
            <a:avLst/>
          </a:prstGeom>
          <a:ln w="28575">
            <a:solidFill>
              <a:srgbClr val="7E1962"/>
            </a:solidFill>
          </a:ln>
        </p:spPr>
        <p:style>
          <a:lnRef idx="1">
            <a:schemeClr val="accent1"/>
          </a:lnRef>
          <a:fillRef idx="0">
            <a:schemeClr val="accent1"/>
          </a:fillRef>
          <a:effectRef idx="0">
            <a:schemeClr val="accent1"/>
          </a:effectRef>
          <a:fontRef idx="minor">
            <a:schemeClr val="tx1"/>
          </a:fontRef>
        </p:style>
      </p:cxnSp>
      <p:sp>
        <p:nvSpPr>
          <p:cNvPr id="44" name="Oval 18">
            <a:extLst>
              <a:ext uri="{FF2B5EF4-FFF2-40B4-BE49-F238E27FC236}">
                <a16:creationId xmlns:a16="http://schemas.microsoft.com/office/drawing/2014/main" id="{E106E4D7-6B7E-D7CA-5D89-5BFC893117DD}"/>
              </a:ext>
            </a:extLst>
          </p:cNvPr>
          <p:cNvSpPr/>
          <p:nvPr/>
        </p:nvSpPr>
        <p:spPr>
          <a:xfrm>
            <a:off x="9937013" y="4211210"/>
            <a:ext cx="792000" cy="792000"/>
          </a:xfrm>
          <a:prstGeom prst="ellipse">
            <a:avLst/>
          </a:prstGeom>
          <a:solidFill>
            <a:srgbClr val="0000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pic>
        <p:nvPicPr>
          <p:cNvPr id="45" name="Grafika 44" descr="Trophy outline">
            <a:extLst>
              <a:ext uri="{FF2B5EF4-FFF2-40B4-BE49-F238E27FC236}">
                <a16:creationId xmlns:a16="http://schemas.microsoft.com/office/drawing/2014/main" id="{3C1B08A2-9B64-C7EC-7D10-1CAD2B9D5559}"/>
              </a:ext>
            </a:extLst>
          </p:cNvPr>
          <p:cNvPicPr>
            <a:picLocks noChangeAspect="1"/>
          </p:cNvPicPr>
          <p:nvPr/>
        </p:nvPicPr>
        <p:blipFill>
          <a:blip>
            <a:extLst>
              <a:ext uri="{96DAC541-7B7A-43D3-8B79-37D633B846F1}">
                <asvg:svgBlip xmlns:asvg="http://schemas.microsoft.com/office/drawing/2016/SVG/main" r:embed="rId9"/>
              </a:ext>
            </a:extLst>
          </a:blip>
          <a:stretch>
            <a:fillRect/>
          </a:stretch>
        </p:blipFill>
        <p:spPr>
          <a:xfrm>
            <a:off x="10022117" y="4300582"/>
            <a:ext cx="622574" cy="622574"/>
          </a:xfrm>
          <a:prstGeom prst="rect">
            <a:avLst/>
          </a:prstGeom>
        </p:spPr>
      </p:pic>
      <p:sp>
        <p:nvSpPr>
          <p:cNvPr id="46" name="TextBox 45">
            <a:extLst>
              <a:ext uri="{FF2B5EF4-FFF2-40B4-BE49-F238E27FC236}">
                <a16:creationId xmlns:a16="http://schemas.microsoft.com/office/drawing/2014/main" id="{3E0E9D0F-CC6E-4450-3868-E36D979650EA}"/>
              </a:ext>
            </a:extLst>
          </p:cNvPr>
          <p:cNvSpPr txBox="1"/>
          <p:nvPr/>
        </p:nvSpPr>
        <p:spPr>
          <a:xfrm>
            <a:off x="10916334" y="2959438"/>
            <a:ext cx="1240394" cy="461665"/>
          </a:xfrm>
          <a:prstGeom prst="rect">
            <a:avLst/>
          </a:prstGeom>
          <a:noFill/>
        </p:spPr>
        <p:txBody>
          <a:bodyPr wrap="square">
            <a:spAutoFit/>
          </a:bodyPr>
          <a:lstStyle/>
          <a:p>
            <a:pPr algn="ctr"/>
            <a:r>
              <a:rPr lang="lv-LV" sz="1200" noProof="0" dirty="0">
                <a:solidFill>
                  <a:srgbClr val="000066"/>
                </a:solidFill>
                <a:latin typeface="+mn-lt"/>
              </a:rPr>
              <a:t>Līguma beigu termiņš</a:t>
            </a:r>
          </a:p>
        </p:txBody>
      </p:sp>
      <p:cxnSp>
        <p:nvCxnSpPr>
          <p:cNvPr id="47" name="Taisns savienotājs 46">
            <a:extLst>
              <a:ext uri="{FF2B5EF4-FFF2-40B4-BE49-F238E27FC236}">
                <a16:creationId xmlns:a16="http://schemas.microsoft.com/office/drawing/2014/main" id="{148E9330-EC74-A8DE-3AEE-91D1C70B290B}"/>
              </a:ext>
            </a:extLst>
          </p:cNvPr>
          <p:cNvCxnSpPr>
            <a:stCxn id="18" idx="4"/>
            <a:endCxn id="44" idx="0"/>
          </p:cNvCxnSpPr>
          <p:nvPr/>
        </p:nvCxnSpPr>
        <p:spPr>
          <a:xfrm>
            <a:off x="10321974" y="3502152"/>
            <a:ext cx="11039" cy="70905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48" name="Kreisā figūriekava 47">
            <a:extLst>
              <a:ext uri="{FF2B5EF4-FFF2-40B4-BE49-F238E27FC236}">
                <a16:creationId xmlns:a16="http://schemas.microsoft.com/office/drawing/2014/main" id="{D21DCC3E-5A65-0D25-267C-E1761FC9BF4B}"/>
              </a:ext>
            </a:extLst>
          </p:cNvPr>
          <p:cNvSpPr/>
          <p:nvPr/>
        </p:nvSpPr>
        <p:spPr>
          <a:xfrm rot="16200000">
            <a:off x="3709753" y="3485308"/>
            <a:ext cx="367448" cy="3518025"/>
          </a:xfrm>
          <a:prstGeom prst="leftBrace">
            <a:avLst>
              <a:gd name="adj1" fmla="val 8333"/>
              <a:gd name="adj2" fmla="val 51415"/>
            </a:avLst>
          </a:prstGeom>
          <a:ln>
            <a:solidFill>
              <a:srgbClr val="00006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dirty="0"/>
          </a:p>
        </p:txBody>
      </p:sp>
      <p:sp>
        <p:nvSpPr>
          <p:cNvPr id="49" name="TextBox 31">
            <a:extLst>
              <a:ext uri="{FF2B5EF4-FFF2-40B4-BE49-F238E27FC236}">
                <a16:creationId xmlns:a16="http://schemas.microsoft.com/office/drawing/2014/main" id="{47520590-10AD-D306-4FF7-24CFAE3FFAC1}"/>
              </a:ext>
            </a:extLst>
          </p:cNvPr>
          <p:cNvSpPr txBox="1"/>
          <p:nvPr/>
        </p:nvSpPr>
        <p:spPr>
          <a:xfrm>
            <a:off x="1104822" y="5664466"/>
            <a:ext cx="5699568" cy="500137"/>
          </a:xfrm>
          <a:prstGeom prst="rect">
            <a:avLst/>
          </a:prstGeom>
        </p:spPr>
        <p:txBody>
          <a:bodyPr wrap="square" lIns="0" tIns="0" rIns="0" bIns="0" rtlCol="0" anchor="t">
            <a:spAutoFit/>
          </a:bodyPr>
          <a:lstStyle/>
          <a:p>
            <a:pPr algn="ctr" defTabSz="609660">
              <a:lnSpc>
                <a:spcPts val="1300"/>
              </a:lnSpc>
              <a:spcBef>
                <a:spcPts val="0"/>
              </a:spcBef>
              <a:spcAft>
                <a:spcPts val="0"/>
              </a:spcAft>
            </a:pPr>
            <a:r>
              <a:rPr lang="lv-LV" sz="1600" b="1" dirty="0">
                <a:solidFill>
                  <a:srgbClr val="000066"/>
                </a:solidFill>
                <a:cs typeface="Times New Roman" panose="02020603050405020304" pitchFamily="18" charset="0"/>
                <a:sym typeface="Libre Franklin"/>
              </a:rPr>
              <a:t>I kārtas izstrāde</a:t>
            </a:r>
          </a:p>
          <a:p>
            <a:pPr algn="ctr" defTabSz="609660">
              <a:lnSpc>
                <a:spcPts val="1300"/>
              </a:lnSpc>
              <a:spcBef>
                <a:spcPts val="0"/>
              </a:spcBef>
              <a:spcAft>
                <a:spcPts val="0"/>
              </a:spcAft>
            </a:pPr>
            <a:r>
              <a:rPr lang="lv-LV" sz="1300" b="1" dirty="0">
                <a:solidFill>
                  <a:srgbClr val="000066"/>
                </a:solidFill>
                <a:cs typeface="Times New Roman" panose="02020603050405020304" pitchFamily="18" charset="0"/>
                <a:sym typeface="Libre Franklin"/>
              </a:rPr>
              <a:t>1 gads 9 mēneši 11 dienas</a:t>
            </a:r>
          </a:p>
          <a:p>
            <a:pPr algn="ctr" defTabSz="609660">
              <a:lnSpc>
                <a:spcPts val="1300"/>
              </a:lnSpc>
              <a:spcBef>
                <a:spcPts val="0"/>
              </a:spcBef>
              <a:spcAft>
                <a:spcPts val="0"/>
              </a:spcAft>
            </a:pPr>
            <a:r>
              <a:rPr lang="lv-LV" sz="1300" b="1" dirty="0">
                <a:solidFill>
                  <a:srgbClr val="000066"/>
                </a:solidFill>
                <a:cs typeface="Times New Roman" panose="02020603050405020304" pitchFamily="18" charset="0"/>
                <a:sym typeface="Libre Franklin"/>
              </a:rPr>
              <a:t>PS, ILP, VTBP, BP, APRO </a:t>
            </a:r>
          </a:p>
        </p:txBody>
      </p:sp>
      <p:sp>
        <p:nvSpPr>
          <p:cNvPr id="50" name="TextBox 49">
            <a:extLst>
              <a:ext uri="{FF2B5EF4-FFF2-40B4-BE49-F238E27FC236}">
                <a16:creationId xmlns:a16="http://schemas.microsoft.com/office/drawing/2014/main" id="{FCF7A25C-AD88-5694-6E53-8DC90D6BD4EE}"/>
              </a:ext>
            </a:extLst>
          </p:cNvPr>
          <p:cNvSpPr txBox="1"/>
          <p:nvPr/>
        </p:nvSpPr>
        <p:spPr>
          <a:xfrm>
            <a:off x="5096379" y="1077922"/>
            <a:ext cx="1064297" cy="646331"/>
          </a:xfrm>
          <a:prstGeom prst="rect">
            <a:avLst/>
          </a:prstGeom>
          <a:noFill/>
          <a:ln>
            <a:noFill/>
          </a:ln>
        </p:spPr>
        <p:txBody>
          <a:bodyPr wrap="square" lIns="91440" tIns="45720" rIns="91440" bIns="45720" rtlCol="0" anchor="t">
            <a:spAutoFit/>
          </a:bodyPr>
          <a:lstStyle/>
          <a:p>
            <a:pPr algn="ctr" defTabSz="914286" eaLnBrk="1" fontAlgn="auto" hangingPunct="1">
              <a:spcBef>
                <a:spcPts val="0"/>
              </a:spcBef>
              <a:spcAft>
                <a:spcPts val="0"/>
              </a:spcAft>
            </a:pPr>
            <a:r>
              <a:rPr lang="lv-LV" altLang="ko-KR" sz="1200" b="1" dirty="0">
                <a:solidFill>
                  <a:srgbClr val="000066"/>
                </a:solidFill>
                <a:latin typeface="Verdana"/>
                <a:cs typeface="Arial"/>
              </a:rPr>
              <a:t>MĒS ESAM ŠEIT</a:t>
            </a:r>
            <a:endParaRPr lang="en-US" sz="1200" dirty="0">
              <a:solidFill>
                <a:srgbClr val="000066"/>
              </a:solidFill>
              <a:latin typeface="Verdana"/>
              <a:cs typeface="Arial"/>
            </a:endParaRPr>
          </a:p>
        </p:txBody>
      </p:sp>
      <p:sp>
        <p:nvSpPr>
          <p:cNvPr id="51" name="Oval 11">
            <a:extLst>
              <a:ext uri="{FF2B5EF4-FFF2-40B4-BE49-F238E27FC236}">
                <a16:creationId xmlns:a16="http://schemas.microsoft.com/office/drawing/2014/main" id="{90F55AC5-A916-BB35-C569-FEA814219172}"/>
              </a:ext>
            </a:extLst>
          </p:cNvPr>
          <p:cNvSpPr/>
          <p:nvPr/>
        </p:nvSpPr>
        <p:spPr>
          <a:xfrm>
            <a:off x="5579337" y="3355848"/>
            <a:ext cx="146304" cy="146304"/>
          </a:xfrm>
          <a:prstGeom prst="ellipse">
            <a:avLst/>
          </a:prstGeom>
          <a:solidFill>
            <a:srgbClr val="00B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
        <p:nvSpPr>
          <p:cNvPr id="52" name="TextBox 51">
            <a:extLst>
              <a:ext uri="{FF2B5EF4-FFF2-40B4-BE49-F238E27FC236}">
                <a16:creationId xmlns:a16="http://schemas.microsoft.com/office/drawing/2014/main" id="{20A92329-4CA1-E187-9329-D1F1997DA1D2}"/>
              </a:ext>
            </a:extLst>
          </p:cNvPr>
          <p:cNvSpPr txBox="1"/>
          <p:nvPr/>
        </p:nvSpPr>
        <p:spPr>
          <a:xfrm>
            <a:off x="5552308" y="1790707"/>
            <a:ext cx="1319460" cy="830997"/>
          </a:xfrm>
          <a:prstGeom prst="rect">
            <a:avLst/>
          </a:prstGeom>
          <a:noFill/>
        </p:spPr>
        <p:txBody>
          <a:bodyPr wrap="square">
            <a:spAutoFit/>
          </a:bodyPr>
          <a:lstStyle/>
          <a:p>
            <a:pPr algn="ctr"/>
            <a:r>
              <a:rPr lang="lv-LV" sz="1200" b="1" noProof="0" dirty="0">
                <a:solidFill>
                  <a:srgbClr val="000066"/>
                </a:solidFill>
              </a:rPr>
              <a:t>III cet. </a:t>
            </a:r>
          </a:p>
          <a:p>
            <a:pPr algn="ctr"/>
            <a:r>
              <a:rPr lang="lv-LV" sz="1200" b="1" dirty="0">
                <a:solidFill>
                  <a:srgbClr val="000066"/>
                </a:solidFill>
              </a:rPr>
              <a:t>Produktīvā lietošana </a:t>
            </a:r>
          </a:p>
          <a:p>
            <a:pPr algn="ctr"/>
            <a:r>
              <a:rPr lang="lv-LV" sz="1200" b="1" dirty="0">
                <a:solidFill>
                  <a:srgbClr val="000066"/>
                </a:solidFill>
              </a:rPr>
              <a:t>BP</a:t>
            </a:r>
          </a:p>
        </p:txBody>
      </p:sp>
      <p:sp>
        <p:nvSpPr>
          <p:cNvPr id="53" name="TextBox 52">
            <a:extLst>
              <a:ext uri="{FF2B5EF4-FFF2-40B4-BE49-F238E27FC236}">
                <a16:creationId xmlns:a16="http://schemas.microsoft.com/office/drawing/2014/main" id="{B76392D6-EA34-9AE3-706C-1001D93CEE7D}"/>
              </a:ext>
            </a:extLst>
          </p:cNvPr>
          <p:cNvSpPr txBox="1"/>
          <p:nvPr/>
        </p:nvSpPr>
        <p:spPr>
          <a:xfrm>
            <a:off x="5589504" y="3734514"/>
            <a:ext cx="1185218" cy="461665"/>
          </a:xfrm>
          <a:prstGeom prst="rect">
            <a:avLst/>
          </a:prstGeom>
          <a:noFill/>
          <a:ln>
            <a:noFill/>
          </a:ln>
        </p:spPr>
        <p:txBody>
          <a:bodyPr wrap="square" lIns="91440" tIns="45720" rIns="91440" bIns="45720" rtlCol="0" anchor="t">
            <a:spAutoFit/>
          </a:bodyPr>
          <a:lstStyle/>
          <a:p>
            <a:pPr algn="ctr"/>
            <a:r>
              <a:rPr lang="lv-LV" altLang="ko-KR" sz="1200" dirty="0">
                <a:solidFill>
                  <a:srgbClr val="000066"/>
                </a:solidFill>
                <a:latin typeface="Verdana"/>
                <a:cs typeface="Arial"/>
              </a:rPr>
              <a:t>I kārtas </a:t>
            </a:r>
          </a:p>
          <a:p>
            <a:pPr algn="ctr"/>
            <a:r>
              <a:rPr lang="lv-LV" altLang="ko-KR" sz="1200" dirty="0">
                <a:solidFill>
                  <a:srgbClr val="000066"/>
                </a:solidFill>
                <a:latin typeface="Verdana"/>
                <a:cs typeface="Arial"/>
              </a:rPr>
              <a:t>uzlabojumi</a:t>
            </a:r>
            <a:endParaRPr lang="en-US" sz="1200" dirty="0">
              <a:solidFill>
                <a:srgbClr val="000066"/>
              </a:solidFill>
              <a:latin typeface="Verdana"/>
              <a:cs typeface="Arial"/>
            </a:endParaRPr>
          </a:p>
        </p:txBody>
      </p:sp>
      <p:sp>
        <p:nvSpPr>
          <p:cNvPr id="54" name="TextBox 31">
            <a:extLst>
              <a:ext uri="{FF2B5EF4-FFF2-40B4-BE49-F238E27FC236}">
                <a16:creationId xmlns:a16="http://schemas.microsoft.com/office/drawing/2014/main" id="{2B8E4640-6021-5A62-8CA0-66EBF3C7CC7B}"/>
              </a:ext>
            </a:extLst>
          </p:cNvPr>
          <p:cNvSpPr txBox="1"/>
          <p:nvPr/>
        </p:nvSpPr>
        <p:spPr>
          <a:xfrm>
            <a:off x="5552308" y="5712268"/>
            <a:ext cx="5699568" cy="263790"/>
          </a:xfrm>
          <a:prstGeom prst="rect">
            <a:avLst/>
          </a:prstGeom>
        </p:spPr>
        <p:txBody>
          <a:bodyPr wrap="square" lIns="0" tIns="0" rIns="0" bIns="0" rtlCol="0" anchor="t">
            <a:spAutoFit/>
          </a:bodyPr>
          <a:lstStyle/>
          <a:p>
            <a:pPr algn="ctr" defTabSz="609660">
              <a:lnSpc>
                <a:spcPts val="2333"/>
              </a:lnSpc>
              <a:spcBef>
                <a:spcPts val="0"/>
              </a:spcBef>
              <a:spcAft>
                <a:spcPts val="0"/>
              </a:spcAft>
            </a:pPr>
            <a:r>
              <a:rPr lang="lv-LV" sz="1600" b="1" dirty="0">
                <a:solidFill>
                  <a:srgbClr val="DF032F"/>
                </a:solidFill>
                <a:latin typeface="+mn-lt"/>
                <a:cs typeface="Times New Roman"/>
                <a:sym typeface="Libre Franklin"/>
              </a:rPr>
              <a:t>II kārtas izstrāde</a:t>
            </a:r>
            <a:endParaRPr lang="lv-LV" sz="1300" b="1" dirty="0">
              <a:solidFill>
                <a:srgbClr val="DF032F"/>
              </a:solidFill>
              <a:latin typeface="+mn-lt"/>
            </a:endParaRPr>
          </a:p>
        </p:txBody>
      </p:sp>
      <p:sp>
        <p:nvSpPr>
          <p:cNvPr id="55" name="TextBox 54">
            <a:extLst>
              <a:ext uri="{FF2B5EF4-FFF2-40B4-BE49-F238E27FC236}">
                <a16:creationId xmlns:a16="http://schemas.microsoft.com/office/drawing/2014/main" id="{447FA4DB-7E0D-A538-6DCF-12263C3E5F0C}"/>
              </a:ext>
            </a:extLst>
          </p:cNvPr>
          <p:cNvSpPr txBox="1"/>
          <p:nvPr/>
        </p:nvSpPr>
        <p:spPr>
          <a:xfrm>
            <a:off x="10906959" y="3421103"/>
            <a:ext cx="1243815" cy="276999"/>
          </a:xfrm>
          <a:prstGeom prst="rect">
            <a:avLst/>
          </a:prstGeom>
          <a:noFill/>
        </p:spPr>
        <p:txBody>
          <a:bodyPr wrap="square">
            <a:spAutoFit/>
          </a:bodyPr>
          <a:lstStyle/>
          <a:p>
            <a:pPr algn="ctr"/>
            <a:r>
              <a:rPr lang="lv-LV" sz="1200" b="1" noProof="0" dirty="0">
                <a:solidFill>
                  <a:srgbClr val="000066"/>
                </a:solidFill>
                <a:latin typeface="+mn-lt"/>
              </a:rPr>
              <a:t>18.07.2029. </a:t>
            </a:r>
          </a:p>
        </p:txBody>
      </p:sp>
      <p:sp>
        <p:nvSpPr>
          <p:cNvPr id="56" name="TextBox 55">
            <a:extLst>
              <a:ext uri="{FF2B5EF4-FFF2-40B4-BE49-F238E27FC236}">
                <a16:creationId xmlns:a16="http://schemas.microsoft.com/office/drawing/2014/main" id="{6D7C8FA7-36C6-AC85-BD2C-64C47B5451B2}"/>
              </a:ext>
            </a:extLst>
          </p:cNvPr>
          <p:cNvSpPr txBox="1"/>
          <p:nvPr/>
        </p:nvSpPr>
        <p:spPr>
          <a:xfrm>
            <a:off x="5603032" y="2582972"/>
            <a:ext cx="1232031" cy="830997"/>
          </a:xfrm>
          <a:prstGeom prst="rect">
            <a:avLst/>
          </a:prstGeom>
          <a:noFill/>
        </p:spPr>
        <p:txBody>
          <a:bodyPr wrap="square">
            <a:spAutoFit/>
          </a:bodyPr>
          <a:lstStyle/>
          <a:p>
            <a:pPr algn="ctr"/>
            <a:r>
              <a:rPr lang="lv-LV" sz="1200" b="1" noProof="0" dirty="0">
                <a:solidFill>
                  <a:srgbClr val="000066"/>
                </a:solidFill>
              </a:rPr>
              <a:t>IV cet. </a:t>
            </a:r>
          </a:p>
          <a:p>
            <a:pPr algn="ctr"/>
            <a:r>
              <a:rPr lang="lv-LV" sz="1200" b="1" dirty="0">
                <a:solidFill>
                  <a:srgbClr val="000066"/>
                </a:solidFill>
              </a:rPr>
              <a:t>Produktīvā lietošana </a:t>
            </a:r>
          </a:p>
          <a:p>
            <a:pPr algn="ctr"/>
            <a:r>
              <a:rPr lang="lv-LV" sz="1200" b="1" dirty="0">
                <a:solidFill>
                  <a:srgbClr val="000066"/>
                </a:solidFill>
              </a:rPr>
              <a:t>APRO</a:t>
            </a:r>
          </a:p>
        </p:txBody>
      </p:sp>
      <p:sp>
        <p:nvSpPr>
          <p:cNvPr id="57" name="Kreisā figūriekava 56">
            <a:extLst>
              <a:ext uri="{FF2B5EF4-FFF2-40B4-BE49-F238E27FC236}">
                <a16:creationId xmlns:a16="http://schemas.microsoft.com/office/drawing/2014/main" id="{5490DCAF-4987-1696-A0F7-FFE6E4E943F5}"/>
              </a:ext>
            </a:extLst>
          </p:cNvPr>
          <p:cNvSpPr/>
          <p:nvPr/>
        </p:nvSpPr>
        <p:spPr>
          <a:xfrm rot="16200000">
            <a:off x="6227445" y="2948643"/>
            <a:ext cx="260170" cy="1410072"/>
          </a:xfrm>
          <a:prstGeom prst="leftBrace">
            <a:avLst>
              <a:gd name="adj1" fmla="val 8333"/>
              <a:gd name="adj2" fmla="val 51415"/>
            </a:avLst>
          </a:prstGeom>
          <a:ln>
            <a:solidFill>
              <a:srgbClr val="00006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dirty="0"/>
          </a:p>
        </p:txBody>
      </p:sp>
      <p:sp>
        <p:nvSpPr>
          <p:cNvPr id="58" name="Kreisā figūriekava 57">
            <a:extLst>
              <a:ext uri="{FF2B5EF4-FFF2-40B4-BE49-F238E27FC236}">
                <a16:creationId xmlns:a16="http://schemas.microsoft.com/office/drawing/2014/main" id="{B40C9DF9-85D2-3601-4964-CE19F36DC548}"/>
              </a:ext>
            </a:extLst>
          </p:cNvPr>
          <p:cNvSpPr/>
          <p:nvPr/>
        </p:nvSpPr>
        <p:spPr>
          <a:xfrm rot="16200000">
            <a:off x="7776869" y="3308167"/>
            <a:ext cx="367448" cy="3890771"/>
          </a:xfrm>
          <a:prstGeom prst="leftBrace">
            <a:avLst>
              <a:gd name="adj1" fmla="val 8333"/>
              <a:gd name="adj2" fmla="val 51415"/>
            </a:avLst>
          </a:prstGeom>
          <a:ln>
            <a:solidFill>
              <a:srgbClr val="00006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dirty="0"/>
          </a:p>
        </p:txBody>
      </p:sp>
      <p:cxnSp>
        <p:nvCxnSpPr>
          <p:cNvPr id="59" name="Taisns savienotājs 58">
            <a:extLst>
              <a:ext uri="{FF2B5EF4-FFF2-40B4-BE49-F238E27FC236}">
                <a16:creationId xmlns:a16="http://schemas.microsoft.com/office/drawing/2014/main" id="{4E5B7F9F-6CD0-9E86-A7F8-6E751C01A8A1}"/>
              </a:ext>
            </a:extLst>
          </p:cNvPr>
          <p:cNvCxnSpPr>
            <a:cxnSpLocks/>
            <a:stCxn id="51" idx="4"/>
          </p:cNvCxnSpPr>
          <p:nvPr/>
        </p:nvCxnSpPr>
        <p:spPr>
          <a:xfrm flipH="1" flipV="1">
            <a:off x="5632972" y="1661508"/>
            <a:ext cx="19517" cy="1840644"/>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
        <p:nvSpPr>
          <p:cNvPr id="61" name="TextBox 31">
            <a:extLst>
              <a:ext uri="{FF2B5EF4-FFF2-40B4-BE49-F238E27FC236}">
                <a16:creationId xmlns:a16="http://schemas.microsoft.com/office/drawing/2014/main" id="{F56D9E49-9EBB-3E1C-4232-0D73DF970A40}"/>
              </a:ext>
            </a:extLst>
          </p:cNvPr>
          <p:cNvSpPr txBox="1"/>
          <p:nvPr/>
        </p:nvSpPr>
        <p:spPr>
          <a:xfrm>
            <a:off x="1165353" y="6406376"/>
            <a:ext cx="10476514" cy="176202"/>
          </a:xfrm>
          <a:prstGeom prst="rect">
            <a:avLst/>
          </a:prstGeom>
        </p:spPr>
        <p:txBody>
          <a:bodyPr wrap="square" lIns="0" tIns="0" rIns="0" bIns="0" rtlCol="0" anchor="t">
            <a:spAutoFit/>
          </a:bodyPr>
          <a:lstStyle/>
          <a:p>
            <a:pPr algn="ctr" defTabSz="609660">
              <a:lnSpc>
                <a:spcPts val="1500"/>
              </a:lnSpc>
              <a:spcBef>
                <a:spcPts val="0"/>
              </a:spcBef>
              <a:spcAft>
                <a:spcPts val="0"/>
              </a:spcAft>
            </a:pPr>
            <a:r>
              <a:rPr lang="lv-LV" sz="1200" dirty="0">
                <a:solidFill>
                  <a:srgbClr val="000066"/>
                </a:solidFill>
                <a:latin typeface="+mn-lt"/>
                <a:cs typeface="Times New Roman"/>
                <a:sym typeface="Libre Franklin"/>
              </a:rPr>
              <a:t>I kārtas izstrādātās funkcionalitātes ir pieejamas un izmantojamas atbilstoši valsts budžeta sagatavošanas un izpildes procesam</a:t>
            </a:r>
            <a:endParaRPr lang="lv-LV" sz="1200" dirty="0">
              <a:solidFill>
                <a:srgbClr val="000066"/>
              </a:solidFill>
              <a:latin typeface="+mn-lt"/>
            </a:endParaRPr>
          </a:p>
        </p:txBody>
      </p:sp>
      <p:pic>
        <p:nvPicPr>
          <p:cNvPr id="62" name="Picture 1">
            <a:extLst>
              <a:ext uri="{FF2B5EF4-FFF2-40B4-BE49-F238E27FC236}">
                <a16:creationId xmlns:a16="http://schemas.microsoft.com/office/drawing/2014/main" id="{B851BB06-12AD-A492-87AD-79D4A801B443}"/>
              </a:ext>
            </a:extLst>
          </p:cNvPr>
          <p:cNvPicPr>
            <a:picLocks noChangeAspect="1"/>
          </p:cNvPicPr>
          <p:nvPr/>
        </p:nvPicPr>
        <p:blipFill>
          <a:blip r:embed="rId10"/>
          <a:stretch>
            <a:fillRect/>
          </a:stretch>
        </p:blipFill>
        <p:spPr>
          <a:xfrm>
            <a:off x="274154" y="5825997"/>
            <a:ext cx="828721" cy="833395"/>
          </a:xfrm>
          <a:prstGeom prst="rect">
            <a:avLst/>
          </a:prstGeom>
        </p:spPr>
      </p:pic>
      <p:sp>
        <p:nvSpPr>
          <p:cNvPr id="63" name="Title 1">
            <a:extLst>
              <a:ext uri="{FF2B5EF4-FFF2-40B4-BE49-F238E27FC236}">
                <a16:creationId xmlns:a16="http://schemas.microsoft.com/office/drawing/2014/main" id="{4D83CDDA-E20D-31CA-C848-B6F35858C5BE}"/>
              </a:ext>
            </a:extLst>
          </p:cNvPr>
          <p:cNvSpPr txBox="1">
            <a:spLocks/>
          </p:cNvSpPr>
          <p:nvPr/>
        </p:nvSpPr>
        <p:spPr bwMode="auto">
          <a:xfrm>
            <a:off x="2236429" y="494070"/>
            <a:ext cx="6904038" cy="1039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Autofit/>
          </a:bodyPr>
          <a:lstStyle>
            <a:lvl1pPr algn="l" defTabSz="703263" rtl="0" eaLnBrk="0" fontAlgn="base" hangingPunct="0">
              <a:spcBef>
                <a:spcPct val="0"/>
              </a:spcBef>
              <a:spcAft>
                <a:spcPct val="0"/>
              </a:spcAft>
              <a:defRPr sz="18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703263" rtl="0" eaLnBrk="0" fontAlgn="base" hangingPunct="0">
              <a:spcBef>
                <a:spcPct val="0"/>
              </a:spcBef>
              <a:spcAft>
                <a:spcPct val="0"/>
              </a:spcAft>
              <a:defRPr sz="3300">
                <a:solidFill>
                  <a:schemeClr val="tx1"/>
                </a:solidFill>
                <a:latin typeface="Times New Roman" pitchFamily="18" charset="0"/>
              </a:defRPr>
            </a:lvl2pPr>
            <a:lvl3pPr algn="ctr" defTabSz="703263" rtl="0" eaLnBrk="0" fontAlgn="base" hangingPunct="0">
              <a:spcBef>
                <a:spcPct val="0"/>
              </a:spcBef>
              <a:spcAft>
                <a:spcPct val="0"/>
              </a:spcAft>
              <a:defRPr sz="3300">
                <a:solidFill>
                  <a:schemeClr val="tx1"/>
                </a:solidFill>
                <a:latin typeface="Times New Roman" pitchFamily="18" charset="0"/>
              </a:defRPr>
            </a:lvl3pPr>
            <a:lvl4pPr algn="ctr" defTabSz="703263" rtl="0" eaLnBrk="0" fontAlgn="base" hangingPunct="0">
              <a:spcBef>
                <a:spcPct val="0"/>
              </a:spcBef>
              <a:spcAft>
                <a:spcPct val="0"/>
              </a:spcAft>
              <a:defRPr sz="3300">
                <a:solidFill>
                  <a:schemeClr val="tx1"/>
                </a:solidFill>
                <a:latin typeface="Times New Roman" pitchFamily="18" charset="0"/>
              </a:defRPr>
            </a:lvl4pPr>
            <a:lvl5pPr algn="ctr" defTabSz="703263" rtl="0" eaLnBrk="0" fontAlgn="base" hangingPunct="0">
              <a:spcBef>
                <a:spcPct val="0"/>
              </a:spcBef>
              <a:spcAft>
                <a:spcPct val="0"/>
              </a:spcAft>
              <a:defRPr sz="3300">
                <a:solidFill>
                  <a:schemeClr val="tx1"/>
                </a:solidFill>
                <a:latin typeface="Times New Roman" pitchFamily="18" charset="0"/>
              </a:defRPr>
            </a:lvl5pPr>
            <a:lvl6pPr marL="342900" algn="ctr" defTabSz="703660" rtl="0" eaLnBrk="1" fontAlgn="base" hangingPunct="1">
              <a:spcBef>
                <a:spcPct val="0"/>
              </a:spcBef>
              <a:spcAft>
                <a:spcPct val="0"/>
              </a:spcAft>
              <a:defRPr sz="3375">
                <a:solidFill>
                  <a:schemeClr val="tx1"/>
                </a:solidFill>
                <a:latin typeface="Times New Roman" pitchFamily="18" charset="0"/>
              </a:defRPr>
            </a:lvl6pPr>
            <a:lvl7pPr marL="685800" algn="ctr" defTabSz="703660" rtl="0" eaLnBrk="1" fontAlgn="base" hangingPunct="1">
              <a:spcBef>
                <a:spcPct val="0"/>
              </a:spcBef>
              <a:spcAft>
                <a:spcPct val="0"/>
              </a:spcAft>
              <a:defRPr sz="3375">
                <a:solidFill>
                  <a:schemeClr val="tx1"/>
                </a:solidFill>
                <a:latin typeface="Times New Roman" pitchFamily="18" charset="0"/>
              </a:defRPr>
            </a:lvl7pPr>
            <a:lvl8pPr marL="1028700" algn="ctr" defTabSz="703660" rtl="0" eaLnBrk="1" fontAlgn="base" hangingPunct="1">
              <a:spcBef>
                <a:spcPct val="0"/>
              </a:spcBef>
              <a:spcAft>
                <a:spcPct val="0"/>
              </a:spcAft>
              <a:defRPr sz="3375">
                <a:solidFill>
                  <a:schemeClr val="tx1"/>
                </a:solidFill>
                <a:latin typeface="Times New Roman" pitchFamily="18" charset="0"/>
              </a:defRPr>
            </a:lvl8pPr>
            <a:lvl9pPr marL="1371600" algn="ctr" defTabSz="703660" rtl="0" eaLnBrk="1" fontAlgn="base" hangingPunct="1">
              <a:spcBef>
                <a:spcPct val="0"/>
              </a:spcBef>
              <a:spcAft>
                <a:spcPct val="0"/>
              </a:spcAft>
              <a:defRPr sz="3375">
                <a:solidFill>
                  <a:schemeClr val="tx1"/>
                </a:solidFill>
                <a:latin typeface="Times New Roman" pitchFamily="18" charset="0"/>
              </a:defRPr>
            </a:lvl9pPr>
          </a:lstStyle>
          <a:p>
            <a:pPr marL="0" marR="0" lvl="0" indent="0" algn="l" defTabSz="703263" rtl="0" eaLnBrk="0" fontAlgn="base" latinLnBrk="0" hangingPunct="0">
              <a:lnSpc>
                <a:spcPct val="100000"/>
              </a:lnSpc>
              <a:spcBef>
                <a:spcPct val="0"/>
              </a:spcBef>
              <a:spcAft>
                <a:spcPct val="0"/>
              </a:spcAft>
              <a:buClrTx/>
              <a:buSzTx/>
              <a:buFontTx/>
              <a:buNone/>
              <a:tabLst/>
              <a:defRPr/>
            </a:pPr>
            <a:r>
              <a:rPr kumimoji="0" lang="lv-LV" altLang="pl-PL" sz="3200" b="1" i="0" u="sng" strike="noStrike" kern="1200" cap="none" spc="0" normalizeH="0" baseline="0" noProof="0" dirty="0">
                <a:ln>
                  <a:noFill/>
                </a:ln>
                <a:solidFill>
                  <a:srgbClr val="000066"/>
                </a:solidFill>
                <a:effectLst/>
                <a:uLnTx/>
                <a:uFill>
                  <a:solidFill>
                    <a:srgbClr val="E3002B"/>
                  </a:solidFill>
                </a:uFill>
                <a:latin typeface="Verdana"/>
                <a:ea typeface="Verdana"/>
                <a:cs typeface="Arial"/>
              </a:rPr>
              <a:t>e</a:t>
            </a:r>
            <a:r>
              <a:rPr kumimoji="0" lang="lv-LV" altLang="pl-PL" sz="3200" b="1" i="0" u="none" strike="noStrike" kern="1200" cap="none" spc="0" normalizeH="0" baseline="0" noProof="0" dirty="0">
                <a:ln>
                  <a:noFill/>
                </a:ln>
                <a:solidFill>
                  <a:srgbClr val="000066"/>
                </a:solidFill>
                <a:effectLst/>
                <a:uLnTx/>
                <a:uFill>
                  <a:solidFill>
                    <a:srgbClr val="E3002B"/>
                  </a:solidFill>
                </a:uFill>
                <a:latin typeface="Verdana"/>
                <a:ea typeface="Verdana"/>
                <a:cs typeface="Arial"/>
              </a:rPr>
              <a:t>Budžets (BPFVR) progress</a:t>
            </a:r>
            <a:endParaRPr kumimoji="0" lang="lv-LV" altLang="pl-PL" sz="3200" b="1" i="0" u="none" strike="noStrike" kern="1200" cap="none" spc="0" normalizeH="0" baseline="0" noProof="0" dirty="0">
              <a:ln>
                <a:noFill/>
              </a:ln>
              <a:solidFill>
                <a:srgbClr val="000066"/>
              </a:solidFill>
              <a:effectLst/>
              <a:uLnTx/>
              <a:uFill>
                <a:solidFill>
                  <a:srgbClr val="E3002B"/>
                </a:solidFill>
              </a:uFill>
              <a:latin typeface="Verdana" panose="020B060403050404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3693176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21B9E0-8231-7ACB-824C-219DCD70EBE8}"/>
            </a:ext>
          </a:extLst>
        </p:cNvPr>
        <p:cNvGrpSpPr/>
        <p:nvPr/>
      </p:nvGrpSpPr>
      <p:grpSpPr>
        <a:xfrm>
          <a:off x="0" y="0"/>
          <a:ext cx="0" cy="0"/>
          <a:chOff x="0" y="0"/>
          <a:chExt cx="0" cy="0"/>
        </a:xfrm>
      </p:grpSpPr>
      <p:sp>
        <p:nvSpPr>
          <p:cNvPr id="31" name="Taisnstūris ar noapaļotiem stūriem 30"/>
          <p:cNvSpPr/>
          <p:nvPr/>
        </p:nvSpPr>
        <p:spPr>
          <a:xfrm>
            <a:off x="4417596" y="5887557"/>
            <a:ext cx="2865748" cy="369745"/>
          </a:xfrm>
          <a:prstGeom prst="roundRect">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6" name="Slaida numura vietturis 5">
            <a:extLst>
              <a:ext uri="{FF2B5EF4-FFF2-40B4-BE49-F238E27FC236}">
                <a16:creationId xmlns:a16="http://schemas.microsoft.com/office/drawing/2014/main" id="{A6665E60-4F9B-AC73-776C-D21505FC7231}"/>
              </a:ext>
            </a:extLst>
          </p:cNvPr>
          <p:cNvSpPr>
            <a:spLocks noGrp="1"/>
          </p:cNvSpPr>
          <p:nvPr>
            <p:ph type="sldNum" sz="quarter" idx="13"/>
          </p:nvPr>
        </p:nvSpPr>
        <p:spPr/>
        <p:txBody>
          <a:bodyPr wrap="square" anchor="ctr">
            <a:normAutofit/>
          </a:bodyPr>
          <a:lstStyle/>
          <a:p>
            <a:pPr marL="0" marR="0" lvl="0" indent="0" algn="r" defTabSz="938213" rtl="0" eaLnBrk="1" fontAlgn="base" latinLnBrk="0" hangingPunct="1">
              <a:lnSpc>
                <a:spcPct val="100000"/>
              </a:lnSpc>
              <a:spcBef>
                <a:spcPct val="0"/>
              </a:spcBef>
              <a:spcAft>
                <a:spcPts val="600"/>
              </a:spcAft>
              <a:buClrTx/>
              <a:buSzTx/>
              <a:buFontTx/>
              <a:buNone/>
              <a:tabLst/>
              <a:defRPr/>
            </a:pPr>
            <a:fld id="{F4F8D1E0-BA0E-4823-BBAF-9B78F8F9B118}" type="slidenum">
              <a:rPr kumimoji="0" lang="en-US" altLang="lv-LV" sz="700" b="0" i="0" u="none" strike="noStrike" kern="1200" cap="none" spc="0" normalizeH="0" baseline="0" noProof="0" smtClean="0">
                <a:ln>
                  <a:noFill/>
                </a:ln>
                <a:solidFill>
                  <a:srgbClr val="898989"/>
                </a:solidFill>
                <a:effectLst/>
                <a:uLnTx/>
                <a:uFillTx/>
                <a:latin typeface="Verdana" panose="020B0604030504040204" pitchFamily="34" charset="0"/>
                <a:ea typeface="+mn-ea"/>
                <a:cs typeface="Arial" panose="020B0604020202020204" pitchFamily="34" charset="0"/>
              </a:rPr>
              <a:pPr marL="0" marR="0" lvl="0" indent="0" algn="r" defTabSz="938213" rtl="0" eaLnBrk="1" fontAlgn="base" latinLnBrk="0" hangingPunct="1">
                <a:lnSpc>
                  <a:spcPct val="100000"/>
                </a:lnSpc>
                <a:spcBef>
                  <a:spcPct val="0"/>
                </a:spcBef>
                <a:spcAft>
                  <a:spcPts val="600"/>
                </a:spcAft>
                <a:buClrTx/>
                <a:buSzTx/>
                <a:buFontTx/>
                <a:buNone/>
                <a:tabLst/>
                <a:defRPr/>
              </a:pPr>
              <a:t>11</a:t>
            </a:fld>
            <a:endParaRPr kumimoji="0" lang="en-US" altLang="lv-LV" sz="700" b="0" i="0" u="none" strike="noStrike" kern="1200" cap="none" spc="0" normalizeH="0" baseline="0" noProof="0" dirty="0">
              <a:ln>
                <a:noFill/>
              </a:ln>
              <a:solidFill>
                <a:srgbClr val="898989"/>
              </a:solidFill>
              <a:effectLst/>
              <a:uLnTx/>
              <a:uFillTx/>
              <a:latin typeface="Verdana" panose="020B0604030504040204" pitchFamily="34" charset="0"/>
              <a:ea typeface="+mn-ea"/>
              <a:cs typeface="Arial" panose="020B0604020202020204" pitchFamily="34" charset="0"/>
            </a:endParaRPr>
          </a:p>
        </p:txBody>
      </p:sp>
      <p:sp>
        <p:nvSpPr>
          <p:cNvPr id="2" name="Freeform 6">
            <a:extLst>
              <a:ext uri="{FF2B5EF4-FFF2-40B4-BE49-F238E27FC236}">
                <a16:creationId xmlns:a16="http://schemas.microsoft.com/office/drawing/2014/main" id="{07B5D7F8-C6E1-7D03-CDEB-0BD624E54C1F}"/>
              </a:ext>
            </a:extLst>
          </p:cNvPr>
          <p:cNvSpPr/>
          <p:nvPr/>
        </p:nvSpPr>
        <p:spPr>
          <a:xfrm>
            <a:off x="6315713" y="1739170"/>
            <a:ext cx="2547319" cy="2531091"/>
          </a:xfrm>
          <a:custGeom>
            <a:avLst/>
            <a:gdLst/>
            <a:ahLst/>
            <a:cxnLst/>
            <a:rect l="l" t="t" r="r" b="b"/>
            <a:pathLst>
              <a:path w="1006348" h="933161">
                <a:moveTo>
                  <a:pt x="101308" y="0"/>
                </a:moveTo>
                <a:lnTo>
                  <a:pt x="905040" y="0"/>
                </a:lnTo>
                <a:cubicBezTo>
                  <a:pt x="960991" y="0"/>
                  <a:pt x="1006348" y="45357"/>
                  <a:pt x="1006348" y="101308"/>
                </a:cubicBezTo>
                <a:lnTo>
                  <a:pt x="1006348" y="831853"/>
                </a:lnTo>
                <a:cubicBezTo>
                  <a:pt x="1006348" y="887804"/>
                  <a:pt x="960991" y="933161"/>
                  <a:pt x="905040" y="933161"/>
                </a:cubicBezTo>
                <a:lnTo>
                  <a:pt x="101308" y="933161"/>
                </a:lnTo>
                <a:cubicBezTo>
                  <a:pt x="74440" y="933161"/>
                  <a:pt x="48671" y="922488"/>
                  <a:pt x="29672" y="903489"/>
                </a:cubicBezTo>
                <a:cubicBezTo>
                  <a:pt x="10674" y="884490"/>
                  <a:pt x="0" y="858722"/>
                  <a:pt x="0" y="831853"/>
                </a:cubicBezTo>
                <a:lnTo>
                  <a:pt x="0" y="101308"/>
                </a:lnTo>
                <a:cubicBezTo>
                  <a:pt x="0" y="74440"/>
                  <a:pt x="10674" y="48671"/>
                  <a:pt x="29672" y="29672"/>
                </a:cubicBezTo>
                <a:cubicBezTo>
                  <a:pt x="48671" y="10674"/>
                  <a:pt x="74440" y="0"/>
                  <a:pt x="101308" y="0"/>
                </a:cubicBezTo>
                <a:close/>
              </a:path>
            </a:pathLst>
          </a:custGeom>
          <a:solidFill>
            <a:srgbClr val="000066"/>
          </a:solidFill>
        </p:spPr>
        <p:txBody>
          <a:bodyPr/>
          <a:lstStyle/>
          <a:p>
            <a:pPr defTabSz="609630" eaLnBrk="1" fontAlgn="auto" hangingPunct="1">
              <a:spcBef>
                <a:spcPts val="0"/>
              </a:spcBef>
              <a:spcAft>
                <a:spcPts val="0"/>
              </a:spcAft>
            </a:pPr>
            <a:endParaRPr lang="lv-LV" sz="1200" dirty="0">
              <a:solidFill>
                <a:prstClr val="black"/>
              </a:solidFill>
              <a:latin typeface="+mn-lt"/>
            </a:endParaRPr>
          </a:p>
        </p:txBody>
      </p:sp>
      <p:sp>
        <p:nvSpPr>
          <p:cNvPr id="3" name="Freeform 12">
            <a:extLst>
              <a:ext uri="{FF2B5EF4-FFF2-40B4-BE49-F238E27FC236}">
                <a16:creationId xmlns:a16="http://schemas.microsoft.com/office/drawing/2014/main" id="{7E95F167-DCFA-20F9-7E4C-2EDD8D25BF5E}"/>
              </a:ext>
            </a:extLst>
          </p:cNvPr>
          <p:cNvSpPr/>
          <p:nvPr/>
        </p:nvSpPr>
        <p:spPr>
          <a:xfrm>
            <a:off x="9000064" y="1739170"/>
            <a:ext cx="2547319" cy="2531091"/>
          </a:xfrm>
          <a:custGeom>
            <a:avLst/>
            <a:gdLst/>
            <a:ahLst/>
            <a:cxnLst/>
            <a:rect l="l" t="t" r="r" b="b"/>
            <a:pathLst>
              <a:path w="1006348" h="933161">
                <a:moveTo>
                  <a:pt x="101308" y="0"/>
                </a:moveTo>
                <a:lnTo>
                  <a:pt x="905040" y="0"/>
                </a:lnTo>
                <a:cubicBezTo>
                  <a:pt x="960991" y="0"/>
                  <a:pt x="1006348" y="45357"/>
                  <a:pt x="1006348" y="101308"/>
                </a:cubicBezTo>
                <a:lnTo>
                  <a:pt x="1006348" y="831853"/>
                </a:lnTo>
                <a:cubicBezTo>
                  <a:pt x="1006348" y="887804"/>
                  <a:pt x="960991" y="933161"/>
                  <a:pt x="905040" y="933161"/>
                </a:cubicBezTo>
                <a:lnTo>
                  <a:pt x="101308" y="933161"/>
                </a:lnTo>
                <a:cubicBezTo>
                  <a:pt x="74440" y="933161"/>
                  <a:pt x="48671" y="922488"/>
                  <a:pt x="29672" y="903489"/>
                </a:cubicBezTo>
                <a:cubicBezTo>
                  <a:pt x="10674" y="884490"/>
                  <a:pt x="0" y="858722"/>
                  <a:pt x="0" y="831853"/>
                </a:cubicBezTo>
                <a:lnTo>
                  <a:pt x="0" y="101308"/>
                </a:lnTo>
                <a:cubicBezTo>
                  <a:pt x="0" y="74440"/>
                  <a:pt x="10674" y="48671"/>
                  <a:pt x="29672" y="29672"/>
                </a:cubicBezTo>
                <a:cubicBezTo>
                  <a:pt x="48671" y="10674"/>
                  <a:pt x="74440" y="0"/>
                  <a:pt x="101308" y="0"/>
                </a:cubicBezTo>
                <a:close/>
              </a:path>
            </a:pathLst>
          </a:custGeom>
          <a:solidFill>
            <a:srgbClr val="000066"/>
          </a:solidFill>
        </p:spPr>
        <p:txBody>
          <a:bodyPr/>
          <a:lstStyle/>
          <a:p>
            <a:pPr defTabSz="609630" eaLnBrk="1" fontAlgn="auto" hangingPunct="1">
              <a:spcBef>
                <a:spcPts val="0"/>
              </a:spcBef>
              <a:spcAft>
                <a:spcPts val="0"/>
              </a:spcAft>
            </a:pPr>
            <a:endParaRPr lang="lv-LV" sz="1200" dirty="0">
              <a:solidFill>
                <a:prstClr val="black"/>
              </a:solidFill>
              <a:latin typeface="+mn-lt"/>
            </a:endParaRPr>
          </a:p>
        </p:txBody>
      </p:sp>
      <p:sp>
        <p:nvSpPr>
          <p:cNvPr id="4" name="Freeform 17">
            <a:extLst>
              <a:ext uri="{FF2B5EF4-FFF2-40B4-BE49-F238E27FC236}">
                <a16:creationId xmlns:a16="http://schemas.microsoft.com/office/drawing/2014/main" id="{687DFD6E-96A0-3066-39B4-7B7B61885A03}"/>
              </a:ext>
            </a:extLst>
          </p:cNvPr>
          <p:cNvSpPr/>
          <p:nvPr/>
        </p:nvSpPr>
        <p:spPr>
          <a:xfrm>
            <a:off x="7075006" y="2062998"/>
            <a:ext cx="1028732" cy="981971"/>
          </a:xfrm>
          <a:custGeom>
            <a:avLst/>
            <a:gdLst/>
            <a:ahLst/>
            <a:cxnLst/>
            <a:rect l="l" t="t" r="r" b="b"/>
            <a:pathLst>
              <a:path w="1543098" h="1472957">
                <a:moveTo>
                  <a:pt x="0" y="0"/>
                </a:moveTo>
                <a:lnTo>
                  <a:pt x="1543098" y="0"/>
                </a:lnTo>
                <a:lnTo>
                  <a:pt x="1543098" y="1472957"/>
                </a:lnTo>
                <a:lnTo>
                  <a:pt x="0" y="1472957"/>
                </a:lnTo>
                <a:lnTo>
                  <a:pt x="0" y="0"/>
                </a:lnTo>
                <a:close/>
              </a:path>
            </a:pathLst>
          </a:custGeom>
          <a:blipFill>
            <a:blip>
              <a:duotone>
                <a:schemeClr val="bg2">
                  <a:shade val="45000"/>
                  <a:satMod val="135000"/>
                </a:schemeClr>
                <a:prstClr val="white"/>
              </a:duotone>
              <a:extLst>
                <a:ext uri="{96DAC541-7B7A-43D3-8B79-37D633B846F1}">
                  <asvg:svgBlip xmlns:asvg="http://schemas.microsoft.com/office/drawing/2016/SVG/main" r:embed="rId3"/>
                </a:ext>
              </a:extLst>
            </a:blip>
            <a:stretch>
              <a:fillRect/>
            </a:stretch>
          </a:blipFill>
        </p:spPr>
        <p:txBody>
          <a:bodyPr/>
          <a:lstStyle/>
          <a:p>
            <a:pPr defTabSz="609630" eaLnBrk="1" fontAlgn="auto" hangingPunct="1">
              <a:spcBef>
                <a:spcPts val="0"/>
              </a:spcBef>
              <a:spcAft>
                <a:spcPts val="0"/>
              </a:spcAft>
            </a:pPr>
            <a:endParaRPr lang="lv-LV" sz="1200" dirty="0">
              <a:solidFill>
                <a:prstClr val="black"/>
              </a:solidFill>
              <a:latin typeface="+mn-lt"/>
            </a:endParaRPr>
          </a:p>
        </p:txBody>
      </p:sp>
      <p:sp>
        <p:nvSpPr>
          <p:cNvPr id="5" name="Freeform 18">
            <a:extLst>
              <a:ext uri="{FF2B5EF4-FFF2-40B4-BE49-F238E27FC236}">
                <a16:creationId xmlns:a16="http://schemas.microsoft.com/office/drawing/2014/main" id="{B8771F76-43E5-6A4D-80BE-B9C0B44434F8}"/>
              </a:ext>
            </a:extLst>
          </p:cNvPr>
          <p:cNvSpPr/>
          <p:nvPr/>
        </p:nvSpPr>
        <p:spPr>
          <a:xfrm>
            <a:off x="9786309" y="2062998"/>
            <a:ext cx="974830" cy="981971"/>
          </a:xfrm>
          <a:custGeom>
            <a:avLst/>
            <a:gdLst/>
            <a:ahLst/>
            <a:cxnLst/>
            <a:rect l="l" t="t" r="r" b="b"/>
            <a:pathLst>
              <a:path w="1462245" h="1472957">
                <a:moveTo>
                  <a:pt x="0" y="0"/>
                </a:moveTo>
                <a:lnTo>
                  <a:pt x="1462244" y="0"/>
                </a:lnTo>
                <a:lnTo>
                  <a:pt x="1462244" y="1472957"/>
                </a:lnTo>
                <a:lnTo>
                  <a:pt x="0" y="1472957"/>
                </a:lnTo>
                <a:lnTo>
                  <a:pt x="0" y="0"/>
                </a:lnTo>
                <a:close/>
              </a:path>
            </a:pathLst>
          </a:custGeom>
          <a:blipFill>
            <a:blip>
              <a:duotone>
                <a:schemeClr val="bg2">
                  <a:shade val="45000"/>
                  <a:satMod val="135000"/>
                </a:schemeClr>
                <a:prstClr val="white"/>
              </a:duotone>
              <a:extLst>
                <a:ext uri="{96DAC541-7B7A-43D3-8B79-37D633B846F1}">
                  <asvg:svgBlip xmlns:asvg="http://schemas.microsoft.com/office/drawing/2016/SVG/main" r:embed="rId4"/>
                </a:ext>
              </a:extLst>
            </a:blip>
            <a:stretch>
              <a:fillRect/>
            </a:stretch>
          </a:blipFill>
        </p:spPr>
        <p:txBody>
          <a:bodyPr/>
          <a:lstStyle/>
          <a:p>
            <a:pPr defTabSz="609630" eaLnBrk="1" fontAlgn="auto" hangingPunct="1">
              <a:spcBef>
                <a:spcPts val="0"/>
              </a:spcBef>
              <a:spcAft>
                <a:spcPts val="0"/>
              </a:spcAft>
            </a:pPr>
            <a:endParaRPr lang="lv-LV" sz="1200" dirty="0">
              <a:solidFill>
                <a:prstClr val="black"/>
              </a:solidFill>
              <a:latin typeface="+mn-lt"/>
            </a:endParaRPr>
          </a:p>
        </p:txBody>
      </p:sp>
      <p:sp>
        <p:nvSpPr>
          <p:cNvPr id="7" name="TextBox 26">
            <a:extLst>
              <a:ext uri="{FF2B5EF4-FFF2-40B4-BE49-F238E27FC236}">
                <a16:creationId xmlns:a16="http://schemas.microsoft.com/office/drawing/2014/main" id="{FE32FD39-A60C-D228-9EAF-3B763037DD28}"/>
              </a:ext>
            </a:extLst>
          </p:cNvPr>
          <p:cNvSpPr txBox="1"/>
          <p:nvPr/>
        </p:nvSpPr>
        <p:spPr>
          <a:xfrm>
            <a:off x="6314952" y="3138278"/>
            <a:ext cx="2548080" cy="1061829"/>
          </a:xfrm>
          <a:prstGeom prst="rect">
            <a:avLst/>
          </a:prstGeom>
        </p:spPr>
        <p:txBody>
          <a:bodyPr wrap="square" lIns="0" tIns="0" rIns="0" bIns="0" rtlCol="0" anchor="t">
            <a:spAutoFit/>
          </a:bodyPr>
          <a:lstStyle/>
          <a:p>
            <a:pPr algn="ctr" defTabSz="609630" eaLnBrk="1" fontAlgn="auto" hangingPunct="1">
              <a:spcBef>
                <a:spcPts val="0"/>
              </a:spcBef>
              <a:spcAft>
                <a:spcPts val="0"/>
              </a:spcAft>
              <a:defRPr/>
            </a:pPr>
            <a:r>
              <a:rPr lang="lv-LV" sz="1500" b="1" dirty="0">
                <a:solidFill>
                  <a:srgbClr val="F4F7FB"/>
                </a:solidFill>
                <a:latin typeface="+mn-lt"/>
                <a:ea typeface="Libre Franklin Bold"/>
                <a:cs typeface="Libre Franklin Bold"/>
                <a:sym typeface="Libre Franklin Bold"/>
              </a:rPr>
              <a:t>Gadskārtējā budžeta ietvaros veicamās izmaiņas</a:t>
            </a:r>
            <a:br>
              <a:rPr lang="lv-LV" sz="1500" b="1" dirty="0">
                <a:solidFill>
                  <a:srgbClr val="F4F7FB"/>
                </a:solidFill>
                <a:latin typeface="+mn-lt"/>
                <a:ea typeface="Libre Franklin Bold"/>
                <a:cs typeface="Libre Franklin Bold"/>
                <a:sym typeface="Libre Franklin Bold"/>
              </a:rPr>
            </a:br>
            <a:r>
              <a:rPr lang="lv-LV" sz="1200" dirty="0">
                <a:solidFill>
                  <a:srgbClr val="F4F7FB"/>
                </a:solidFill>
                <a:latin typeface="+mn-lt"/>
                <a:ea typeface="Libre Franklin Bold"/>
                <a:cs typeface="Libre Franklin Bold"/>
                <a:sym typeface="Libre Franklin Bold"/>
              </a:rPr>
              <a:t>(finansēšanas plāni un apropriāciju izmaiņas)</a:t>
            </a:r>
            <a:endParaRPr lang="lv-LV" sz="1200" dirty="0">
              <a:latin typeface="+mn-lt"/>
            </a:endParaRPr>
          </a:p>
        </p:txBody>
      </p:sp>
      <p:sp>
        <p:nvSpPr>
          <p:cNvPr id="8" name="TextBox 28">
            <a:extLst>
              <a:ext uri="{FF2B5EF4-FFF2-40B4-BE49-F238E27FC236}">
                <a16:creationId xmlns:a16="http://schemas.microsoft.com/office/drawing/2014/main" id="{99A87204-970C-B0B2-EB51-8C456C208309}"/>
              </a:ext>
            </a:extLst>
          </p:cNvPr>
          <p:cNvSpPr txBox="1"/>
          <p:nvPr/>
        </p:nvSpPr>
        <p:spPr>
          <a:xfrm>
            <a:off x="9246325" y="3373357"/>
            <a:ext cx="2057464" cy="568232"/>
          </a:xfrm>
          <a:prstGeom prst="rect">
            <a:avLst/>
          </a:prstGeom>
        </p:spPr>
        <p:txBody>
          <a:bodyPr lIns="0" tIns="0" rIns="0" bIns="0" rtlCol="0" anchor="t">
            <a:spAutoFit/>
          </a:bodyPr>
          <a:lstStyle/>
          <a:p>
            <a:pPr algn="ctr" defTabSz="609630" eaLnBrk="1" fontAlgn="auto" hangingPunct="1">
              <a:lnSpc>
                <a:spcPts val="2333"/>
              </a:lnSpc>
              <a:spcBef>
                <a:spcPts val="0"/>
              </a:spcBef>
              <a:spcAft>
                <a:spcPts val="0"/>
              </a:spcAft>
            </a:pPr>
            <a:r>
              <a:rPr lang="lv-LV" sz="1500" b="1" dirty="0">
                <a:solidFill>
                  <a:srgbClr val="F4F7FB"/>
                </a:solidFill>
                <a:latin typeface="+mn-lt"/>
                <a:ea typeface="Libre Franklin Bold"/>
                <a:cs typeface="Libre Franklin Bold"/>
                <a:sym typeface="Libre Franklin Bold"/>
              </a:rPr>
              <a:t>Budžeta paskaidrojumi</a:t>
            </a:r>
            <a:endParaRPr lang="lv-LV" sz="1500" b="1" dirty="0">
              <a:solidFill>
                <a:srgbClr val="F4F7FB"/>
              </a:solidFill>
              <a:latin typeface="+mn-lt"/>
              <a:ea typeface="Libre Franklin Bold"/>
              <a:cs typeface="Libre Franklin Bold"/>
            </a:endParaRPr>
          </a:p>
        </p:txBody>
      </p:sp>
      <p:sp>
        <p:nvSpPr>
          <p:cNvPr id="9" name="Freeform 9">
            <a:extLst>
              <a:ext uri="{FF2B5EF4-FFF2-40B4-BE49-F238E27FC236}">
                <a16:creationId xmlns:a16="http://schemas.microsoft.com/office/drawing/2014/main" id="{900A5D33-DC9B-2824-34D6-5E83C569E2FB}"/>
              </a:ext>
            </a:extLst>
          </p:cNvPr>
          <p:cNvSpPr/>
          <p:nvPr/>
        </p:nvSpPr>
        <p:spPr>
          <a:xfrm>
            <a:off x="3210444" y="1739170"/>
            <a:ext cx="2547319" cy="2531091"/>
          </a:xfrm>
          <a:custGeom>
            <a:avLst/>
            <a:gdLst/>
            <a:ahLst/>
            <a:cxnLst/>
            <a:rect l="l" t="t" r="r" b="b"/>
            <a:pathLst>
              <a:path w="1006348" h="933161">
                <a:moveTo>
                  <a:pt x="101308" y="0"/>
                </a:moveTo>
                <a:lnTo>
                  <a:pt x="905040" y="0"/>
                </a:lnTo>
                <a:cubicBezTo>
                  <a:pt x="960991" y="0"/>
                  <a:pt x="1006348" y="45357"/>
                  <a:pt x="1006348" y="101308"/>
                </a:cubicBezTo>
                <a:lnTo>
                  <a:pt x="1006348" y="831853"/>
                </a:lnTo>
                <a:cubicBezTo>
                  <a:pt x="1006348" y="887804"/>
                  <a:pt x="960991" y="933161"/>
                  <a:pt x="905040" y="933161"/>
                </a:cubicBezTo>
                <a:lnTo>
                  <a:pt x="101308" y="933161"/>
                </a:lnTo>
                <a:cubicBezTo>
                  <a:pt x="74440" y="933161"/>
                  <a:pt x="48671" y="922488"/>
                  <a:pt x="29672" y="903489"/>
                </a:cubicBezTo>
                <a:cubicBezTo>
                  <a:pt x="10674" y="884490"/>
                  <a:pt x="0" y="858722"/>
                  <a:pt x="0" y="831853"/>
                </a:cubicBezTo>
                <a:lnTo>
                  <a:pt x="0" y="101308"/>
                </a:lnTo>
                <a:cubicBezTo>
                  <a:pt x="0" y="74440"/>
                  <a:pt x="10674" y="48671"/>
                  <a:pt x="29672" y="29672"/>
                </a:cubicBezTo>
                <a:cubicBezTo>
                  <a:pt x="48671" y="10674"/>
                  <a:pt x="74440" y="0"/>
                  <a:pt x="101308" y="0"/>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lang="lv-LV" sz="1500" b="1" dirty="0">
              <a:solidFill>
                <a:prstClr val="white"/>
              </a:solidFill>
              <a:latin typeface="Verdana" panose="020B0604030504040204" pitchFamily="34" charset="0"/>
              <a:ea typeface="Verdana" panose="020B0604030504040204" pitchFamily="34" charset="0"/>
            </a:endParaRPr>
          </a:p>
        </p:txBody>
      </p:sp>
      <p:sp>
        <p:nvSpPr>
          <p:cNvPr id="10" name="Freeform 12">
            <a:extLst>
              <a:ext uri="{FF2B5EF4-FFF2-40B4-BE49-F238E27FC236}">
                <a16:creationId xmlns:a16="http://schemas.microsoft.com/office/drawing/2014/main" id="{B262E3F1-AEB4-35A8-12CF-182F688C49A1}"/>
              </a:ext>
            </a:extLst>
          </p:cNvPr>
          <p:cNvSpPr/>
          <p:nvPr/>
        </p:nvSpPr>
        <p:spPr>
          <a:xfrm>
            <a:off x="523425" y="1739170"/>
            <a:ext cx="2547319" cy="2531091"/>
          </a:xfrm>
          <a:custGeom>
            <a:avLst/>
            <a:gdLst/>
            <a:ahLst/>
            <a:cxnLst/>
            <a:rect l="l" t="t" r="r" b="b"/>
            <a:pathLst>
              <a:path w="1006348" h="933161">
                <a:moveTo>
                  <a:pt x="101308" y="0"/>
                </a:moveTo>
                <a:lnTo>
                  <a:pt x="905040" y="0"/>
                </a:lnTo>
                <a:cubicBezTo>
                  <a:pt x="960991" y="0"/>
                  <a:pt x="1006348" y="45357"/>
                  <a:pt x="1006348" y="101308"/>
                </a:cubicBezTo>
                <a:lnTo>
                  <a:pt x="1006348" y="831853"/>
                </a:lnTo>
                <a:cubicBezTo>
                  <a:pt x="1006348" y="887804"/>
                  <a:pt x="960991" y="933161"/>
                  <a:pt x="905040" y="933161"/>
                </a:cubicBezTo>
                <a:lnTo>
                  <a:pt x="101308" y="933161"/>
                </a:lnTo>
                <a:cubicBezTo>
                  <a:pt x="74440" y="933161"/>
                  <a:pt x="48671" y="922488"/>
                  <a:pt x="29672" y="903489"/>
                </a:cubicBezTo>
                <a:cubicBezTo>
                  <a:pt x="10674" y="884490"/>
                  <a:pt x="0" y="858722"/>
                  <a:pt x="0" y="831853"/>
                </a:cubicBezTo>
                <a:lnTo>
                  <a:pt x="0" y="101308"/>
                </a:lnTo>
                <a:cubicBezTo>
                  <a:pt x="0" y="74440"/>
                  <a:pt x="10674" y="48671"/>
                  <a:pt x="29672" y="29672"/>
                </a:cubicBezTo>
                <a:cubicBezTo>
                  <a:pt x="48671" y="10674"/>
                  <a:pt x="74440" y="0"/>
                  <a:pt x="101308" y="0"/>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lang="lv-LV" sz="1500" b="1" dirty="0">
              <a:solidFill>
                <a:prstClr val="white"/>
              </a:solidFill>
              <a:latin typeface="Verdana" panose="020B0604030504040204" pitchFamily="34" charset="0"/>
              <a:ea typeface="Verdana" panose="020B0604030504040204" pitchFamily="34" charset="0"/>
            </a:endParaRPr>
          </a:p>
        </p:txBody>
      </p:sp>
      <p:sp>
        <p:nvSpPr>
          <p:cNvPr id="11" name="Freeform 19">
            <a:extLst>
              <a:ext uri="{FF2B5EF4-FFF2-40B4-BE49-F238E27FC236}">
                <a16:creationId xmlns:a16="http://schemas.microsoft.com/office/drawing/2014/main" id="{3ADA5065-0B32-8A89-AF94-E76CC6C91C84}"/>
              </a:ext>
            </a:extLst>
          </p:cNvPr>
          <p:cNvSpPr/>
          <p:nvPr/>
        </p:nvSpPr>
        <p:spPr>
          <a:xfrm>
            <a:off x="1285622" y="2062998"/>
            <a:ext cx="1025592" cy="919303"/>
          </a:xfrm>
          <a:custGeom>
            <a:avLst/>
            <a:gdLst/>
            <a:ahLst/>
            <a:cxnLst/>
            <a:rect l="l" t="t" r="r" b="b"/>
            <a:pathLst>
              <a:path w="1538388" h="1378955">
                <a:moveTo>
                  <a:pt x="0" y="0"/>
                </a:moveTo>
                <a:lnTo>
                  <a:pt x="1538388" y="0"/>
                </a:lnTo>
                <a:lnTo>
                  <a:pt x="1538388" y="1378955"/>
                </a:lnTo>
                <a:lnTo>
                  <a:pt x="0" y="1378955"/>
                </a:lnTo>
                <a:lnTo>
                  <a:pt x="0" y="0"/>
                </a:lnTo>
                <a:close/>
              </a:path>
            </a:pathLst>
          </a:custGeom>
          <a:blipFill>
            <a:blip>
              <a:duotone>
                <a:schemeClr val="bg2">
                  <a:shade val="45000"/>
                  <a:satMod val="135000"/>
                </a:schemeClr>
                <a:prstClr val="white"/>
              </a:duotone>
              <a:extLst>
                <a:ext uri="{96DAC541-7B7A-43D3-8B79-37D633B846F1}">
                  <asvg:svgBlip xmlns:asvg="http://schemas.microsoft.com/office/drawing/2016/SVG/main" r:embed="rId5"/>
                </a:ext>
              </a:extLst>
            </a:blip>
            <a:stretch>
              <a:fillRect/>
            </a:stretch>
          </a:blipFill>
        </p:spPr>
        <p:txBody>
          <a:bodyPr/>
          <a:lstStyle/>
          <a:p>
            <a:pPr defTabSz="609630" eaLnBrk="1" fontAlgn="auto" hangingPunct="1">
              <a:spcBef>
                <a:spcPts val="0"/>
              </a:spcBef>
              <a:spcAft>
                <a:spcPts val="0"/>
              </a:spcAft>
            </a:pPr>
            <a:endParaRPr lang="lv-LV" sz="1200" dirty="0">
              <a:solidFill>
                <a:prstClr val="black"/>
              </a:solidFill>
              <a:latin typeface="+mn-lt"/>
            </a:endParaRPr>
          </a:p>
        </p:txBody>
      </p:sp>
      <p:sp>
        <p:nvSpPr>
          <p:cNvPr id="12" name="Freeform 20">
            <a:extLst>
              <a:ext uri="{FF2B5EF4-FFF2-40B4-BE49-F238E27FC236}">
                <a16:creationId xmlns:a16="http://schemas.microsoft.com/office/drawing/2014/main" id="{687E7E52-50BC-7EE0-914C-884589F5CFF3}"/>
              </a:ext>
            </a:extLst>
          </p:cNvPr>
          <p:cNvSpPr/>
          <p:nvPr/>
        </p:nvSpPr>
        <p:spPr>
          <a:xfrm>
            <a:off x="3914715" y="2062998"/>
            <a:ext cx="1138777" cy="919303"/>
          </a:xfrm>
          <a:custGeom>
            <a:avLst/>
            <a:gdLst/>
            <a:ahLst/>
            <a:cxnLst/>
            <a:rect l="l" t="t" r="r" b="b"/>
            <a:pathLst>
              <a:path w="1708165" h="1378955">
                <a:moveTo>
                  <a:pt x="0" y="0"/>
                </a:moveTo>
                <a:lnTo>
                  <a:pt x="1708166" y="0"/>
                </a:lnTo>
                <a:lnTo>
                  <a:pt x="1708166" y="1378955"/>
                </a:lnTo>
                <a:lnTo>
                  <a:pt x="0" y="1378955"/>
                </a:lnTo>
                <a:lnTo>
                  <a:pt x="0" y="0"/>
                </a:lnTo>
                <a:close/>
              </a:path>
            </a:pathLst>
          </a:custGeom>
          <a:blipFill>
            <a:blip>
              <a:duotone>
                <a:schemeClr val="bg2">
                  <a:shade val="45000"/>
                  <a:satMod val="135000"/>
                </a:schemeClr>
                <a:prstClr val="white"/>
              </a:duotone>
              <a:extLst>
                <a:ext uri="{96DAC541-7B7A-43D3-8B79-37D633B846F1}">
                  <asvg:svgBlip xmlns:asvg="http://schemas.microsoft.com/office/drawing/2016/SVG/main" r:embed="rId6"/>
                </a:ext>
              </a:extLst>
            </a:blip>
            <a:stretch>
              <a:fillRect/>
            </a:stretch>
          </a:blipFill>
        </p:spPr>
        <p:txBody>
          <a:bodyPr/>
          <a:lstStyle/>
          <a:p>
            <a:pPr defTabSz="609630" eaLnBrk="1" fontAlgn="auto" hangingPunct="1">
              <a:spcBef>
                <a:spcPts val="0"/>
              </a:spcBef>
              <a:spcAft>
                <a:spcPts val="0"/>
              </a:spcAft>
            </a:pPr>
            <a:endParaRPr lang="lv-LV" sz="1200" dirty="0">
              <a:solidFill>
                <a:prstClr val="black"/>
              </a:solidFill>
              <a:latin typeface="+mn-lt"/>
            </a:endParaRPr>
          </a:p>
        </p:txBody>
      </p:sp>
      <p:sp>
        <p:nvSpPr>
          <p:cNvPr id="13" name="TextBox 28">
            <a:extLst>
              <a:ext uri="{FF2B5EF4-FFF2-40B4-BE49-F238E27FC236}">
                <a16:creationId xmlns:a16="http://schemas.microsoft.com/office/drawing/2014/main" id="{6A4E3196-FB06-56C9-965C-8DEC35028071}"/>
              </a:ext>
            </a:extLst>
          </p:cNvPr>
          <p:cNvSpPr txBox="1"/>
          <p:nvPr/>
        </p:nvSpPr>
        <p:spPr>
          <a:xfrm>
            <a:off x="769686" y="3373357"/>
            <a:ext cx="2057464" cy="589905"/>
          </a:xfrm>
          <a:prstGeom prst="rect">
            <a:avLst/>
          </a:prstGeom>
        </p:spPr>
        <p:txBody>
          <a:bodyPr lIns="0" tIns="0" rIns="0" bIns="0" rtlCol="0" anchor="t">
            <a:spAutoFit/>
          </a:bodyPr>
          <a:lstStyle/>
          <a:p>
            <a:pPr algn="ctr" defTabSz="609630" eaLnBrk="1" fontAlgn="auto" hangingPunct="1">
              <a:lnSpc>
                <a:spcPts val="2333"/>
              </a:lnSpc>
              <a:spcBef>
                <a:spcPts val="0"/>
              </a:spcBef>
              <a:spcAft>
                <a:spcPts val="0"/>
              </a:spcAft>
            </a:pPr>
            <a:r>
              <a:rPr lang="lv-LV" sz="1500" b="1" dirty="0">
                <a:solidFill>
                  <a:srgbClr val="F4F7FB"/>
                </a:solidFill>
                <a:latin typeface="+mn-lt"/>
                <a:ea typeface="Libre Franklin Bold"/>
                <a:cs typeface="Libre Franklin Bold"/>
                <a:sym typeface="Libre Franklin Bold"/>
              </a:rPr>
              <a:t>Iestāžu līmeņa plānošana</a:t>
            </a:r>
          </a:p>
        </p:txBody>
      </p:sp>
      <p:sp>
        <p:nvSpPr>
          <p:cNvPr id="14" name="TextBox 29">
            <a:extLst>
              <a:ext uri="{FF2B5EF4-FFF2-40B4-BE49-F238E27FC236}">
                <a16:creationId xmlns:a16="http://schemas.microsoft.com/office/drawing/2014/main" id="{F3E84165-F8FA-7609-4988-4489242A054E}"/>
              </a:ext>
            </a:extLst>
          </p:cNvPr>
          <p:cNvSpPr txBox="1"/>
          <p:nvPr/>
        </p:nvSpPr>
        <p:spPr>
          <a:xfrm>
            <a:off x="3455371" y="3373357"/>
            <a:ext cx="2057464" cy="553421"/>
          </a:xfrm>
          <a:prstGeom prst="rect">
            <a:avLst/>
          </a:prstGeom>
        </p:spPr>
        <p:txBody>
          <a:bodyPr lIns="0" tIns="0" rIns="0" bIns="0" rtlCol="0" anchor="t">
            <a:spAutoFit/>
          </a:bodyPr>
          <a:lstStyle/>
          <a:p>
            <a:pPr algn="ctr" defTabSz="609630" eaLnBrk="1" fontAlgn="auto" hangingPunct="1">
              <a:lnSpc>
                <a:spcPts val="2333"/>
              </a:lnSpc>
              <a:spcBef>
                <a:spcPts val="0"/>
              </a:spcBef>
              <a:spcAft>
                <a:spcPts val="0"/>
              </a:spcAft>
            </a:pPr>
            <a:r>
              <a:rPr lang="lv-LV" sz="1500" b="1" dirty="0">
                <a:solidFill>
                  <a:srgbClr val="F4F7FB"/>
                </a:solidFill>
                <a:latin typeface="+mn-lt"/>
                <a:ea typeface="Libre Franklin Bold"/>
                <a:cs typeface="Libre Franklin Bold"/>
                <a:sym typeface="Libre Franklin Bold"/>
              </a:rPr>
              <a:t>Vidēja termiņa budžeta plānošana</a:t>
            </a:r>
          </a:p>
        </p:txBody>
      </p:sp>
      <p:sp>
        <p:nvSpPr>
          <p:cNvPr id="16" name="TextBox 24">
            <a:extLst>
              <a:ext uri="{FF2B5EF4-FFF2-40B4-BE49-F238E27FC236}">
                <a16:creationId xmlns:a16="http://schemas.microsoft.com/office/drawing/2014/main" id="{6392E27A-F809-330C-B7B7-1F6F01412B0F}"/>
              </a:ext>
            </a:extLst>
          </p:cNvPr>
          <p:cNvSpPr txBox="1"/>
          <p:nvPr/>
        </p:nvSpPr>
        <p:spPr>
          <a:xfrm>
            <a:off x="4263456" y="5904448"/>
            <a:ext cx="3245784" cy="253146"/>
          </a:xfrm>
          <a:prstGeom prst="rect">
            <a:avLst/>
          </a:prstGeom>
        </p:spPr>
        <p:txBody>
          <a:bodyPr wrap="square" lIns="0" tIns="0" rIns="0" bIns="0" rtlCol="0" anchor="t">
            <a:spAutoFit/>
          </a:bodyPr>
          <a:lstStyle/>
          <a:p>
            <a:pPr algn="ctr" defTabSz="609630" eaLnBrk="1" fontAlgn="auto" hangingPunct="1">
              <a:lnSpc>
                <a:spcPts val="2286"/>
              </a:lnSpc>
              <a:spcAft>
                <a:spcPts val="0"/>
              </a:spcAft>
            </a:pPr>
            <a:r>
              <a:rPr lang="lv-LV" sz="1200" b="1" dirty="0">
                <a:solidFill>
                  <a:srgbClr val="E8F4FF"/>
                </a:solidFill>
                <a:latin typeface="+mn-lt"/>
                <a:ea typeface="Telegraf"/>
                <a:cs typeface="Telegraf"/>
                <a:sym typeface="Telegraf"/>
              </a:rPr>
              <a:t>167 iestādes, 991 lietotāji</a:t>
            </a:r>
            <a:endParaRPr lang="lv-LV" sz="1200" b="1" dirty="0">
              <a:solidFill>
                <a:srgbClr val="E8F4FF"/>
              </a:solidFill>
              <a:latin typeface="+mn-lt"/>
              <a:ea typeface="Telegraf"/>
              <a:cs typeface="Telegraf"/>
            </a:endParaRPr>
          </a:p>
        </p:txBody>
      </p:sp>
      <p:sp>
        <p:nvSpPr>
          <p:cNvPr id="17" name="TextBox 24">
            <a:extLst>
              <a:ext uri="{FF2B5EF4-FFF2-40B4-BE49-F238E27FC236}">
                <a16:creationId xmlns:a16="http://schemas.microsoft.com/office/drawing/2014/main" id="{934534C4-44FC-CEFE-8CF6-9C7DD55CC266}"/>
              </a:ext>
            </a:extLst>
          </p:cNvPr>
          <p:cNvSpPr txBox="1"/>
          <p:nvPr/>
        </p:nvSpPr>
        <p:spPr>
          <a:xfrm>
            <a:off x="6306534" y="4465641"/>
            <a:ext cx="2631915" cy="1154162"/>
          </a:xfrm>
          <a:prstGeom prst="rect">
            <a:avLst/>
          </a:prstGeom>
        </p:spPr>
        <p:txBody>
          <a:bodyPr wrap="square" lIns="0" tIns="0" rIns="0" bIns="0" rtlCol="0" anchor="t">
            <a:spAutoFit/>
          </a:bodyPr>
          <a:lstStyle/>
          <a:p>
            <a:pPr algn="ctr" defTabSz="609630" eaLnBrk="1" fontAlgn="auto" hangingPunct="1">
              <a:lnSpc>
                <a:spcPts val="1500"/>
              </a:lnSpc>
              <a:spcAft>
                <a:spcPts val="0"/>
              </a:spcAft>
            </a:pPr>
            <a:r>
              <a:rPr lang="lv-LV" sz="1200" b="1" dirty="0">
                <a:solidFill>
                  <a:srgbClr val="01427A"/>
                </a:solidFill>
                <a:latin typeface="Verdana" panose="020B0604030504040204" pitchFamily="34" charset="0"/>
                <a:ea typeface="Verdana" panose="020B0604030504040204" pitchFamily="34" charset="0"/>
                <a:cs typeface="Telegraf"/>
                <a:sym typeface="Telegraf"/>
              </a:rPr>
              <a:t>satur valsts budžeta paskaidrojumu sagatavošanas un saskaņošanas procesa funkcionalitāti, t.sk. budžeta paskaidrojumu cipariskos pielikumus</a:t>
            </a:r>
          </a:p>
        </p:txBody>
      </p:sp>
      <p:sp>
        <p:nvSpPr>
          <p:cNvPr id="18" name="TextBox 31">
            <a:extLst>
              <a:ext uri="{FF2B5EF4-FFF2-40B4-BE49-F238E27FC236}">
                <a16:creationId xmlns:a16="http://schemas.microsoft.com/office/drawing/2014/main" id="{797725FF-0C4E-C93A-6A5A-440D15D3A168}"/>
              </a:ext>
            </a:extLst>
          </p:cNvPr>
          <p:cNvSpPr txBox="1"/>
          <p:nvPr/>
        </p:nvSpPr>
        <p:spPr>
          <a:xfrm>
            <a:off x="2050750" y="6365965"/>
            <a:ext cx="7671196" cy="294953"/>
          </a:xfrm>
          <a:prstGeom prst="rect">
            <a:avLst/>
          </a:prstGeom>
        </p:spPr>
        <p:txBody>
          <a:bodyPr wrap="square" lIns="0" tIns="0" rIns="0" bIns="0" rtlCol="0" anchor="t">
            <a:spAutoFit/>
          </a:bodyPr>
          <a:lstStyle/>
          <a:p>
            <a:pPr algn="ctr" defTabSz="609660">
              <a:lnSpc>
                <a:spcPts val="2333"/>
              </a:lnSpc>
              <a:spcBef>
                <a:spcPts val="0"/>
              </a:spcBef>
              <a:spcAft>
                <a:spcPts val="0"/>
              </a:spcAft>
            </a:pPr>
            <a:r>
              <a:rPr lang="lv-LV" sz="1200" b="1" dirty="0">
                <a:gradFill>
                  <a:gsLst>
                    <a:gs pos="0">
                      <a:srgbClr val="840B55"/>
                    </a:gs>
                    <a:gs pos="51000">
                      <a:srgbClr val="69478C"/>
                    </a:gs>
                    <a:gs pos="100000">
                      <a:srgbClr val="E3002B"/>
                    </a:gs>
                  </a:gsLst>
                  <a:lin ang="3000000" scaled="0"/>
                </a:gradFill>
                <a:ea typeface="Open Sauce Bold"/>
                <a:cs typeface="Open Sauce Bold"/>
                <a:sym typeface="Open Sauce Bold"/>
              </a:rPr>
              <a:t>Attīstība turpinās, balstoties uz procesu izvērtējumu un praktisko izmantošanu</a:t>
            </a:r>
            <a:endParaRPr lang="lv-LV" sz="1200" dirty="0">
              <a:solidFill>
                <a:srgbClr val="3282BE"/>
              </a:solidFill>
              <a:latin typeface="+mn-lt"/>
            </a:endParaRPr>
          </a:p>
        </p:txBody>
      </p:sp>
      <p:sp>
        <p:nvSpPr>
          <p:cNvPr id="19" name="TextBox 24">
            <a:extLst>
              <a:ext uri="{FF2B5EF4-FFF2-40B4-BE49-F238E27FC236}">
                <a16:creationId xmlns:a16="http://schemas.microsoft.com/office/drawing/2014/main" id="{ACEC5919-B089-B0E4-20F8-2856EDD6DBC0}"/>
              </a:ext>
            </a:extLst>
          </p:cNvPr>
          <p:cNvSpPr txBox="1"/>
          <p:nvPr/>
        </p:nvSpPr>
        <p:spPr>
          <a:xfrm>
            <a:off x="3299380" y="4465641"/>
            <a:ext cx="2412551" cy="1077218"/>
          </a:xfrm>
          <a:prstGeom prst="rect">
            <a:avLst/>
          </a:prstGeom>
        </p:spPr>
        <p:txBody>
          <a:bodyPr wrap="square" lIns="0" tIns="0" rIns="0" bIns="0" rtlCol="0" anchor="t">
            <a:spAutoFit/>
          </a:bodyPr>
          <a:lstStyle/>
          <a:p>
            <a:pPr algn="ctr" defTabSz="609630" eaLnBrk="1" fontAlgn="auto" hangingPunct="1">
              <a:lnSpc>
                <a:spcPts val="1400"/>
              </a:lnSpc>
              <a:spcAft>
                <a:spcPts val="0"/>
              </a:spcAft>
            </a:pPr>
            <a:r>
              <a:rPr lang="lv-LV" sz="1200" b="1" dirty="0">
                <a:solidFill>
                  <a:srgbClr val="7E1962"/>
                </a:solidFill>
                <a:latin typeface="Verdana" panose="020B0604030504040204" pitchFamily="34" charset="0"/>
                <a:ea typeface="Verdana" panose="020B0604030504040204" pitchFamily="34" charset="0"/>
                <a:cs typeface="Telegraf"/>
                <a:sym typeface="Telegraf"/>
              </a:rPr>
              <a:t>satur vidēja termiņa budžeta sagatavošanas un saskaņošanas procesa funkcionalitāti, t.sk. budžeta likuma cipariskos pielikumus</a:t>
            </a:r>
            <a:endParaRPr lang="lv-LV" sz="1200" b="1" dirty="0">
              <a:solidFill>
                <a:srgbClr val="7E1962"/>
              </a:solidFill>
              <a:latin typeface="Verdana" panose="020B0604030504040204" pitchFamily="34" charset="0"/>
              <a:ea typeface="Verdana" panose="020B0604030504040204" pitchFamily="34" charset="0"/>
              <a:cs typeface="Telegraf"/>
            </a:endParaRPr>
          </a:p>
        </p:txBody>
      </p:sp>
      <p:sp>
        <p:nvSpPr>
          <p:cNvPr id="21" name="TextBox 24">
            <a:extLst>
              <a:ext uri="{FF2B5EF4-FFF2-40B4-BE49-F238E27FC236}">
                <a16:creationId xmlns:a16="http://schemas.microsoft.com/office/drawing/2014/main" id="{995846BD-53A3-5567-EFCC-3CBCDA6324BE}"/>
              </a:ext>
            </a:extLst>
          </p:cNvPr>
          <p:cNvSpPr txBox="1"/>
          <p:nvPr/>
        </p:nvSpPr>
        <p:spPr>
          <a:xfrm>
            <a:off x="547468" y="4465641"/>
            <a:ext cx="2534942" cy="1154162"/>
          </a:xfrm>
          <a:prstGeom prst="rect">
            <a:avLst/>
          </a:prstGeom>
        </p:spPr>
        <p:txBody>
          <a:bodyPr wrap="square" lIns="0" tIns="0" rIns="0" bIns="0" rtlCol="0" anchor="t">
            <a:spAutoFit/>
          </a:bodyPr>
          <a:lstStyle/>
          <a:p>
            <a:pPr algn="ctr" defTabSz="609630" eaLnBrk="1" fontAlgn="auto" hangingPunct="1">
              <a:lnSpc>
                <a:spcPts val="1500"/>
              </a:lnSpc>
              <a:spcAft>
                <a:spcPts val="0"/>
              </a:spcAft>
            </a:pPr>
            <a:r>
              <a:rPr lang="lv-LV" sz="1200" b="1" dirty="0">
                <a:solidFill>
                  <a:srgbClr val="7E1962"/>
                </a:solidFill>
                <a:latin typeface="Verdana" panose="020B0604030504040204" pitchFamily="34" charset="0"/>
                <a:ea typeface="Verdana" panose="020B0604030504040204" pitchFamily="34" charset="0"/>
                <a:cs typeface="Telegraf"/>
                <a:sym typeface="Telegraf"/>
              </a:rPr>
              <a:t>satur detalizētu iestāžu plānošanas funkcionalitāti, t.sk. tāmju izveidi un apstiprināšanu, izpildes kontroli, iepirkumu plānu izveides funkcionalitāti</a:t>
            </a:r>
            <a:endParaRPr lang="lv-LV" sz="1200" b="1" dirty="0">
              <a:solidFill>
                <a:srgbClr val="7E1962"/>
              </a:solidFill>
              <a:latin typeface="Verdana" panose="020B0604030504040204" pitchFamily="34" charset="0"/>
              <a:ea typeface="Verdana" panose="020B0604030504040204" pitchFamily="34" charset="0"/>
              <a:cs typeface="Telegraf"/>
            </a:endParaRPr>
          </a:p>
        </p:txBody>
      </p:sp>
      <p:sp>
        <p:nvSpPr>
          <p:cNvPr id="22" name="TextBox 24">
            <a:extLst>
              <a:ext uri="{FF2B5EF4-FFF2-40B4-BE49-F238E27FC236}">
                <a16:creationId xmlns:a16="http://schemas.microsoft.com/office/drawing/2014/main" id="{CFDF3685-B79B-63AC-CD4D-1226078F3A37}"/>
              </a:ext>
            </a:extLst>
          </p:cNvPr>
          <p:cNvSpPr txBox="1"/>
          <p:nvPr/>
        </p:nvSpPr>
        <p:spPr>
          <a:xfrm>
            <a:off x="9174862" y="4465641"/>
            <a:ext cx="2329694" cy="1154162"/>
          </a:xfrm>
          <a:prstGeom prst="rect">
            <a:avLst/>
          </a:prstGeom>
        </p:spPr>
        <p:txBody>
          <a:bodyPr wrap="square" lIns="0" tIns="0" rIns="0" bIns="0" rtlCol="0" anchor="t">
            <a:spAutoFit/>
          </a:bodyPr>
          <a:lstStyle/>
          <a:p>
            <a:pPr algn="ctr" defTabSz="609630" eaLnBrk="1" fontAlgn="auto" hangingPunct="1">
              <a:lnSpc>
                <a:spcPts val="1500"/>
              </a:lnSpc>
              <a:spcAft>
                <a:spcPts val="0"/>
              </a:spcAft>
            </a:pPr>
            <a:r>
              <a:rPr lang="lv-LV" sz="1200" b="1" dirty="0">
                <a:solidFill>
                  <a:srgbClr val="01427A"/>
                </a:solidFill>
                <a:latin typeface="Verdana" panose="020B0604030504040204" pitchFamily="34" charset="0"/>
                <a:ea typeface="Verdana" panose="020B0604030504040204" pitchFamily="34" charset="0"/>
                <a:cs typeface="Telegraf"/>
                <a:sym typeface="Telegraf"/>
              </a:rPr>
              <a:t>satur gadskārtējā budžeta ietvaros veicamo izmaiņu sagatavošanas un saskaņošanas procesa funkcionalitāti, t.sk. cipariskos pielikumus</a:t>
            </a:r>
          </a:p>
        </p:txBody>
      </p:sp>
      <p:sp>
        <p:nvSpPr>
          <p:cNvPr id="25" name="Title 1">
            <a:extLst>
              <a:ext uri="{FF2B5EF4-FFF2-40B4-BE49-F238E27FC236}">
                <a16:creationId xmlns:a16="http://schemas.microsoft.com/office/drawing/2014/main" id="{4D83CDDA-E20D-31CA-C848-B6F35858C5BE}"/>
              </a:ext>
            </a:extLst>
          </p:cNvPr>
          <p:cNvSpPr txBox="1">
            <a:spLocks/>
          </p:cNvSpPr>
          <p:nvPr/>
        </p:nvSpPr>
        <p:spPr bwMode="auto">
          <a:xfrm>
            <a:off x="2236428" y="494070"/>
            <a:ext cx="7549881" cy="1039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Autofit/>
          </a:bodyPr>
          <a:lstStyle>
            <a:lvl1pPr algn="l" defTabSz="703263" rtl="0" eaLnBrk="0" fontAlgn="base" hangingPunct="0">
              <a:spcBef>
                <a:spcPct val="0"/>
              </a:spcBef>
              <a:spcAft>
                <a:spcPct val="0"/>
              </a:spcAft>
              <a:defRPr sz="18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703263" rtl="0" eaLnBrk="0" fontAlgn="base" hangingPunct="0">
              <a:spcBef>
                <a:spcPct val="0"/>
              </a:spcBef>
              <a:spcAft>
                <a:spcPct val="0"/>
              </a:spcAft>
              <a:defRPr sz="3300">
                <a:solidFill>
                  <a:schemeClr val="tx1"/>
                </a:solidFill>
                <a:latin typeface="Times New Roman" pitchFamily="18" charset="0"/>
              </a:defRPr>
            </a:lvl2pPr>
            <a:lvl3pPr algn="ctr" defTabSz="703263" rtl="0" eaLnBrk="0" fontAlgn="base" hangingPunct="0">
              <a:spcBef>
                <a:spcPct val="0"/>
              </a:spcBef>
              <a:spcAft>
                <a:spcPct val="0"/>
              </a:spcAft>
              <a:defRPr sz="3300">
                <a:solidFill>
                  <a:schemeClr val="tx1"/>
                </a:solidFill>
                <a:latin typeface="Times New Roman" pitchFamily="18" charset="0"/>
              </a:defRPr>
            </a:lvl3pPr>
            <a:lvl4pPr algn="ctr" defTabSz="703263" rtl="0" eaLnBrk="0" fontAlgn="base" hangingPunct="0">
              <a:spcBef>
                <a:spcPct val="0"/>
              </a:spcBef>
              <a:spcAft>
                <a:spcPct val="0"/>
              </a:spcAft>
              <a:defRPr sz="3300">
                <a:solidFill>
                  <a:schemeClr val="tx1"/>
                </a:solidFill>
                <a:latin typeface="Times New Roman" pitchFamily="18" charset="0"/>
              </a:defRPr>
            </a:lvl4pPr>
            <a:lvl5pPr algn="ctr" defTabSz="703263" rtl="0" eaLnBrk="0" fontAlgn="base" hangingPunct="0">
              <a:spcBef>
                <a:spcPct val="0"/>
              </a:spcBef>
              <a:spcAft>
                <a:spcPct val="0"/>
              </a:spcAft>
              <a:defRPr sz="3300">
                <a:solidFill>
                  <a:schemeClr val="tx1"/>
                </a:solidFill>
                <a:latin typeface="Times New Roman" pitchFamily="18" charset="0"/>
              </a:defRPr>
            </a:lvl5pPr>
            <a:lvl6pPr marL="342900" algn="ctr" defTabSz="703660" rtl="0" eaLnBrk="1" fontAlgn="base" hangingPunct="1">
              <a:spcBef>
                <a:spcPct val="0"/>
              </a:spcBef>
              <a:spcAft>
                <a:spcPct val="0"/>
              </a:spcAft>
              <a:defRPr sz="3375">
                <a:solidFill>
                  <a:schemeClr val="tx1"/>
                </a:solidFill>
                <a:latin typeface="Times New Roman" pitchFamily="18" charset="0"/>
              </a:defRPr>
            </a:lvl6pPr>
            <a:lvl7pPr marL="685800" algn="ctr" defTabSz="703660" rtl="0" eaLnBrk="1" fontAlgn="base" hangingPunct="1">
              <a:spcBef>
                <a:spcPct val="0"/>
              </a:spcBef>
              <a:spcAft>
                <a:spcPct val="0"/>
              </a:spcAft>
              <a:defRPr sz="3375">
                <a:solidFill>
                  <a:schemeClr val="tx1"/>
                </a:solidFill>
                <a:latin typeface="Times New Roman" pitchFamily="18" charset="0"/>
              </a:defRPr>
            </a:lvl7pPr>
            <a:lvl8pPr marL="1028700" algn="ctr" defTabSz="703660" rtl="0" eaLnBrk="1" fontAlgn="base" hangingPunct="1">
              <a:spcBef>
                <a:spcPct val="0"/>
              </a:spcBef>
              <a:spcAft>
                <a:spcPct val="0"/>
              </a:spcAft>
              <a:defRPr sz="3375">
                <a:solidFill>
                  <a:schemeClr val="tx1"/>
                </a:solidFill>
                <a:latin typeface="Times New Roman" pitchFamily="18" charset="0"/>
              </a:defRPr>
            </a:lvl8pPr>
            <a:lvl9pPr marL="1371600" algn="ctr" defTabSz="703660" rtl="0" eaLnBrk="1" fontAlgn="base" hangingPunct="1">
              <a:spcBef>
                <a:spcPct val="0"/>
              </a:spcBef>
              <a:spcAft>
                <a:spcPct val="0"/>
              </a:spcAft>
              <a:defRPr sz="3375">
                <a:solidFill>
                  <a:schemeClr val="tx1"/>
                </a:solidFill>
                <a:latin typeface="Times New Roman" pitchFamily="18" charset="0"/>
              </a:defRPr>
            </a:lvl9pPr>
          </a:lstStyle>
          <a:p>
            <a:pPr lvl="0">
              <a:defRPr/>
            </a:pPr>
            <a:r>
              <a:rPr kumimoji="0" lang="lv-LV" altLang="pl-PL" sz="3200" b="1" i="0" u="sng" strike="noStrike" kern="1200" cap="none" spc="0" normalizeH="0" baseline="0" noProof="0" dirty="0">
                <a:ln>
                  <a:noFill/>
                </a:ln>
                <a:solidFill>
                  <a:srgbClr val="000066"/>
                </a:solidFill>
                <a:effectLst/>
                <a:uLnTx/>
                <a:uFill>
                  <a:solidFill>
                    <a:srgbClr val="E3002B"/>
                  </a:solidFill>
                </a:uFill>
                <a:latin typeface="Verdana"/>
                <a:ea typeface="Verdana"/>
                <a:cs typeface="Arial"/>
              </a:rPr>
              <a:t>e</a:t>
            </a:r>
            <a:r>
              <a:rPr lang="lv-LV" altLang="pl-PL" sz="3200" dirty="0">
                <a:solidFill>
                  <a:srgbClr val="000066"/>
                </a:solidFill>
                <a:uFill>
                  <a:solidFill>
                    <a:srgbClr val="E3002B"/>
                  </a:solidFill>
                </a:uFill>
                <a:latin typeface="Verdana"/>
                <a:ea typeface="Verdana"/>
                <a:cs typeface="Arial"/>
              </a:rPr>
              <a:t>Budžets I kārta</a:t>
            </a:r>
            <a:endParaRPr kumimoji="0" lang="lv-LV" altLang="pl-PL" sz="2000" b="1" i="0" u="none" strike="noStrike" kern="1200" cap="none" spc="0" normalizeH="0" baseline="0" noProof="0" dirty="0">
              <a:ln>
                <a:noFill/>
              </a:ln>
              <a:solidFill>
                <a:srgbClr val="000066"/>
              </a:solidFill>
              <a:effectLst/>
              <a:uLnTx/>
              <a:uFill>
                <a:solidFill>
                  <a:srgbClr val="E3002B"/>
                </a:solidFill>
              </a:uFill>
              <a:cs typeface="Arial" panose="020B0604020202020204" pitchFamily="34" charset="0"/>
            </a:endParaRPr>
          </a:p>
        </p:txBody>
      </p:sp>
      <p:pic>
        <p:nvPicPr>
          <p:cNvPr id="26" name="Picture 1">
            <a:extLst>
              <a:ext uri="{FF2B5EF4-FFF2-40B4-BE49-F238E27FC236}">
                <a16:creationId xmlns:a16="http://schemas.microsoft.com/office/drawing/2014/main" id="{B851BB06-12AD-A492-87AD-79D4A801B443}"/>
              </a:ext>
            </a:extLst>
          </p:cNvPr>
          <p:cNvPicPr>
            <a:picLocks noChangeAspect="1"/>
          </p:cNvPicPr>
          <p:nvPr/>
        </p:nvPicPr>
        <p:blipFill>
          <a:blip r:embed="rId7"/>
          <a:stretch>
            <a:fillRect/>
          </a:stretch>
        </p:blipFill>
        <p:spPr>
          <a:xfrm>
            <a:off x="352972" y="5951470"/>
            <a:ext cx="828721" cy="833395"/>
          </a:xfrm>
          <a:prstGeom prst="rect">
            <a:avLst/>
          </a:prstGeom>
        </p:spPr>
      </p:pic>
    </p:spTree>
    <p:extLst>
      <p:ext uri="{BB962C8B-B14F-4D97-AF65-F5344CB8AC3E}">
        <p14:creationId xmlns:p14="http://schemas.microsoft.com/office/powerpoint/2010/main" val="3844920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824682-8856-5513-644D-DE1BB244BDFF}"/>
            </a:ext>
          </a:extLst>
        </p:cNvPr>
        <p:cNvGrpSpPr/>
        <p:nvPr/>
      </p:nvGrpSpPr>
      <p:grpSpPr>
        <a:xfrm>
          <a:off x="0" y="0"/>
          <a:ext cx="0" cy="0"/>
          <a:chOff x="0" y="0"/>
          <a:chExt cx="0" cy="0"/>
        </a:xfrm>
      </p:grpSpPr>
      <p:sp>
        <p:nvSpPr>
          <p:cNvPr id="6" name="Slaida numura vietturis 5">
            <a:extLst>
              <a:ext uri="{FF2B5EF4-FFF2-40B4-BE49-F238E27FC236}">
                <a16:creationId xmlns:a16="http://schemas.microsoft.com/office/drawing/2014/main" id="{2B4ABE2B-6543-500A-48C6-35EFC379ECF3}"/>
              </a:ext>
            </a:extLst>
          </p:cNvPr>
          <p:cNvSpPr>
            <a:spLocks noGrp="1"/>
          </p:cNvSpPr>
          <p:nvPr>
            <p:ph type="sldNum" sz="quarter" idx="13"/>
          </p:nvPr>
        </p:nvSpPr>
        <p:spPr/>
        <p:txBody>
          <a:bodyPr wrap="square" anchor="ctr">
            <a:normAutofit/>
          </a:bodyPr>
          <a:lstStyle/>
          <a:p>
            <a:pPr marL="0" marR="0" lvl="0" indent="0" algn="r" defTabSz="938213" rtl="0" eaLnBrk="1" fontAlgn="base" latinLnBrk="0" hangingPunct="1">
              <a:lnSpc>
                <a:spcPct val="100000"/>
              </a:lnSpc>
              <a:spcBef>
                <a:spcPct val="0"/>
              </a:spcBef>
              <a:spcAft>
                <a:spcPts val="600"/>
              </a:spcAft>
              <a:buClrTx/>
              <a:buSzTx/>
              <a:buFontTx/>
              <a:buNone/>
              <a:tabLst/>
              <a:defRPr/>
            </a:pPr>
            <a:fld id="{F4F8D1E0-BA0E-4823-BBAF-9B78F8F9B118}" type="slidenum">
              <a:rPr kumimoji="0" lang="en-US" altLang="lv-LV" sz="700" b="0" i="0" u="none" strike="noStrike" kern="1200" cap="none" spc="0" normalizeH="0" baseline="0" noProof="0" smtClean="0">
                <a:ln>
                  <a:noFill/>
                </a:ln>
                <a:solidFill>
                  <a:srgbClr val="898989"/>
                </a:solidFill>
                <a:effectLst/>
                <a:uLnTx/>
                <a:uFillTx/>
                <a:latin typeface="Verdana" panose="020B0604030504040204" pitchFamily="34" charset="0"/>
                <a:ea typeface="+mn-ea"/>
                <a:cs typeface="Arial" panose="020B0604020202020204" pitchFamily="34" charset="0"/>
              </a:rPr>
              <a:pPr marL="0" marR="0" lvl="0" indent="0" algn="r" defTabSz="938213" rtl="0" eaLnBrk="1" fontAlgn="base" latinLnBrk="0" hangingPunct="1">
                <a:lnSpc>
                  <a:spcPct val="100000"/>
                </a:lnSpc>
                <a:spcBef>
                  <a:spcPct val="0"/>
                </a:spcBef>
                <a:spcAft>
                  <a:spcPts val="600"/>
                </a:spcAft>
                <a:buClrTx/>
                <a:buSzTx/>
                <a:buFontTx/>
                <a:buNone/>
                <a:tabLst/>
                <a:defRPr/>
              </a:pPr>
              <a:t>12</a:t>
            </a:fld>
            <a:endParaRPr kumimoji="0" lang="en-US" altLang="lv-LV" sz="700" b="0" i="0" u="none" strike="noStrike" kern="1200" cap="none" spc="0" normalizeH="0" baseline="0" noProof="0" dirty="0">
              <a:ln>
                <a:noFill/>
              </a:ln>
              <a:solidFill>
                <a:srgbClr val="898989"/>
              </a:solidFill>
              <a:effectLst/>
              <a:uLnTx/>
              <a:uFillTx/>
              <a:latin typeface="Verdana" panose="020B0604030504040204" pitchFamily="34" charset="0"/>
              <a:ea typeface="+mn-ea"/>
              <a:cs typeface="Arial" panose="020B0604020202020204" pitchFamily="34" charset="0"/>
            </a:endParaRPr>
          </a:p>
        </p:txBody>
      </p:sp>
      <p:sp>
        <p:nvSpPr>
          <p:cNvPr id="3" name="Freeform 6">
            <a:extLst>
              <a:ext uri="{FF2B5EF4-FFF2-40B4-BE49-F238E27FC236}">
                <a16:creationId xmlns:a16="http://schemas.microsoft.com/office/drawing/2014/main" id="{E22889FB-C692-E607-BCDF-D6E4D315B7AB}"/>
              </a:ext>
            </a:extLst>
          </p:cNvPr>
          <p:cNvSpPr/>
          <p:nvPr/>
        </p:nvSpPr>
        <p:spPr>
          <a:xfrm>
            <a:off x="936894" y="1941404"/>
            <a:ext cx="2547319" cy="2362064"/>
          </a:xfrm>
          <a:custGeom>
            <a:avLst/>
            <a:gdLst/>
            <a:ahLst/>
            <a:cxnLst/>
            <a:rect l="l" t="t" r="r" b="b"/>
            <a:pathLst>
              <a:path w="1006348" h="933161">
                <a:moveTo>
                  <a:pt x="101308" y="0"/>
                </a:moveTo>
                <a:lnTo>
                  <a:pt x="905040" y="0"/>
                </a:lnTo>
                <a:cubicBezTo>
                  <a:pt x="960991" y="0"/>
                  <a:pt x="1006348" y="45357"/>
                  <a:pt x="1006348" y="101308"/>
                </a:cubicBezTo>
                <a:lnTo>
                  <a:pt x="1006348" y="831853"/>
                </a:lnTo>
                <a:cubicBezTo>
                  <a:pt x="1006348" y="887804"/>
                  <a:pt x="960991" y="933161"/>
                  <a:pt x="905040" y="933161"/>
                </a:cubicBezTo>
                <a:lnTo>
                  <a:pt x="101308" y="933161"/>
                </a:lnTo>
                <a:cubicBezTo>
                  <a:pt x="74440" y="933161"/>
                  <a:pt x="48671" y="922488"/>
                  <a:pt x="29672" y="903489"/>
                </a:cubicBezTo>
                <a:cubicBezTo>
                  <a:pt x="10674" y="884490"/>
                  <a:pt x="0" y="858722"/>
                  <a:pt x="0" y="831853"/>
                </a:cubicBezTo>
                <a:lnTo>
                  <a:pt x="0" y="101308"/>
                </a:lnTo>
                <a:cubicBezTo>
                  <a:pt x="0" y="74440"/>
                  <a:pt x="10674" y="48671"/>
                  <a:pt x="29672" y="29672"/>
                </a:cubicBezTo>
                <a:cubicBezTo>
                  <a:pt x="48671" y="10674"/>
                  <a:pt x="74440" y="0"/>
                  <a:pt x="101308" y="0"/>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lang="lv-LV" sz="1500" b="1" dirty="0">
              <a:solidFill>
                <a:prstClr val="white"/>
              </a:solidFill>
              <a:latin typeface="Verdana" panose="020B0604030504040204" pitchFamily="34" charset="0"/>
              <a:ea typeface="Verdana" panose="020B0604030504040204" pitchFamily="34" charset="0"/>
            </a:endParaRPr>
          </a:p>
        </p:txBody>
      </p:sp>
      <p:sp>
        <p:nvSpPr>
          <p:cNvPr id="4" name="TextBox 7">
            <a:extLst>
              <a:ext uri="{FF2B5EF4-FFF2-40B4-BE49-F238E27FC236}">
                <a16:creationId xmlns:a16="http://schemas.microsoft.com/office/drawing/2014/main" id="{2836BF31-63FB-FE86-4E2A-F909EF953D18}"/>
              </a:ext>
            </a:extLst>
          </p:cNvPr>
          <p:cNvSpPr txBox="1"/>
          <p:nvPr/>
        </p:nvSpPr>
        <p:spPr>
          <a:xfrm>
            <a:off x="936894" y="1844963"/>
            <a:ext cx="2547319" cy="2458505"/>
          </a:xfrm>
          <a:prstGeom prst="rect">
            <a:avLst/>
          </a:prstGeom>
        </p:spPr>
        <p:txBody>
          <a:bodyPr lIns="33867" tIns="33867" rIns="33867" bIns="33867" rtlCol="0" anchor="ctr"/>
          <a:lstStyle/>
          <a:p>
            <a:pPr marL="0" marR="0" lvl="0" indent="0" algn="ctr" defTabSz="609630" rtl="0" eaLnBrk="1" fontAlgn="auto" latinLnBrk="0" hangingPunct="1">
              <a:lnSpc>
                <a:spcPts val="1773"/>
              </a:lnSpc>
              <a:spcBef>
                <a:spcPct val="0"/>
              </a:spcBef>
              <a:spcAft>
                <a:spcPts val="0"/>
              </a:spcAft>
              <a:buClrTx/>
              <a:buSzTx/>
              <a:buFontTx/>
              <a:buNone/>
              <a:tabLst/>
              <a:defRPr/>
            </a:pPr>
            <a:endParaRPr kumimoji="0" sz="1200" b="0" i="0" u="none" strike="noStrike" kern="1200" cap="none" spc="0" normalizeH="0" baseline="0" noProof="0" dirty="0">
              <a:ln>
                <a:noFill/>
              </a:ln>
              <a:solidFill>
                <a:prstClr val="black"/>
              </a:solidFill>
              <a:effectLst/>
              <a:uLnTx/>
              <a:uFillTx/>
              <a:latin typeface="Verdana"/>
              <a:ea typeface="+mn-ea"/>
              <a:cs typeface="Arial" panose="020B0604020202020204" pitchFamily="34" charset="0"/>
            </a:endParaRPr>
          </a:p>
        </p:txBody>
      </p:sp>
      <p:sp>
        <p:nvSpPr>
          <p:cNvPr id="7" name="Freeform 9">
            <a:extLst>
              <a:ext uri="{FF2B5EF4-FFF2-40B4-BE49-F238E27FC236}">
                <a16:creationId xmlns:a16="http://schemas.microsoft.com/office/drawing/2014/main" id="{5869C3C9-B3B3-B6F0-FD2F-586FC97ED2E0}"/>
              </a:ext>
            </a:extLst>
          </p:cNvPr>
          <p:cNvSpPr/>
          <p:nvPr/>
        </p:nvSpPr>
        <p:spPr>
          <a:xfrm>
            <a:off x="6308263" y="1941404"/>
            <a:ext cx="2547319" cy="2362064"/>
          </a:xfrm>
          <a:custGeom>
            <a:avLst/>
            <a:gdLst/>
            <a:ahLst/>
            <a:cxnLst/>
            <a:rect l="l" t="t" r="r" b="b"/>
            <a:pathLst>
              <a:path w="1006348" h="933161">
                <a:moveTo>
                  <a:pt x="101308" y="0"/>
                </a:moveTo>
                <a:lnTo>
                  <a:pt x="905040" y="0"/>
                </a:lnTo>
                <a:cubicBezTo>
                  <a:pt x="960991" y="0"/>
                  <a:pt x="1006348" y="45357"/>
                  <a:pt x="1006348" y="101308"/>
                </a:cubicBezTo>
                <a:lnTo>
                  <a:pt x="1006348" y="831853"/>
                </a:lnTo>
                <a:cubicBezTo>
                  <a:pt x="1006348" y="887804"/>
                  <a:pt x="960991" y="933161"/>
                  <a:pt x="905040" y="933161"/>
                </a:cubicBezTo>
                <a:lnTo>
                  <a:pt x="101308" y="933161"/>
                </a:lnTo>
                <a:cubicBezTo>
                  <a:pt x="74440" y="933161"/>
                  <a:pt x="48671" y="922488"/>
                  <a:pt x="29672" y="903489"/>
                </a:cubicBezTo>
                <a:cubicBezTo>
                  <a:pt x="10674" y="884490"/>
                  <a:pt x="0" y="858722"/>
                  <a:pt x="0" y="831853"/>
                </a:cubicBezTo>
                <a:lnTo>
                  <a:pt x="0" y="101308"/>
                </a:lnTo>
                <a:cubicBezTo>
                  <a:pt x="0" y="74440"/>
                  <a:pt x="10674" y="48671"/>
                  <a:pt x="29672" y="29672"/>
                </a:cubicBezTo>
                <a:cubicBezTo>
                  <a:pt x="48671" y="10674"/>
                  <a:pt x="74440" y="0"/>
                  <a:pt x="101308" y="0"/>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lang="lv-LV" sz="1500" b="1" dirty="0">
              <a:solidFill>
                <a:prstClr val="white"/>
              </a:solidFill>
              <a:latin typeface="Verdana" panose="020B0604030504040204" pitchFamily="34" charset="0"/>
              <a:ea typeface="Verdana" panose="020B0604030504040204" pitchFamily="34" charset="0"/>
            </a:endParaRPr>
          </a:p>
        </p:txBody>
      </p:sp>
      <p:sp>
        <p:nvSpPr>
          <p:cNvPr id="10" name="Freeform 12">
            <a:extLst>
              <a:ext uri="{FF2B5EF4-FFF2-40B4-BE49-F238E27FC236}">
                <a16:creationId xmlns:a16="http://schemas.microsoft.com/office/drawing/2014/main" id="{ABD64338-6A1A-F875-7884-6DDD419AE14D}"/>
              </a:ext>
            </a:extLst>
          </p:cNvPr>
          <p:cNvSpPr/>
          <p:nvPr/>
        </p:nvSpPr>
        <p:spPr>
          <a:xfrm>
            <a:off x="3621245" y="1941404"/>
            <a:ext cx="2547319" cy="2362064"/>
          </a:xfrm>
          <a:custGeom>
            <a:avLst/>
            <a:gdLst/>
            <a:ahLst/>
            <a:cxnLst/>
            <a:rect l="l" t="t" r="r" b="b"/>
            <a:pathLst>
              <a:path w="1006348" h="933161">
                <a:moveTo>
                  <a:pt x="101308" y="0"/>
                </a:moveTo>
                <a:lnTo>
                  <a:pt x="905040" y="0"/>
                </a:lnTo>
                <a:cubicBezTo>
                  <a:pt x="960991" y="0"/>
                  <a:pt x="1006348" y="45357"/>
                  <a:pt x="1006348" y="101308"/>
                </a:cubicBezTo>
                <a:lnTo>
                  <a:pt x="1006348" y="831853"/>
                </a:lnTo>
                <a:cubicBezTo>
                  <a:pt x="1006348" y="887804"/>
                  <a:pt x="960991" y="933161"/>
                  <a:pt x="905040" y="933161"/>
                </a:cubicBezTo>
                <a:lnTo>
                  <a:pt x="101308" y="933161"/>
                </a:lnTo>
                <a:cubicBezTo>
                  <a:pt x="74440" y="933161"/>
                  <a:pt x="48671" y="922488"/>
                  <a:pt x="29672" y="903489"/>
                </a:cubicBezTo>
                <a:cubicBezTo>
                  <a:pt x="10674" y="884490"/>
                  <a:pt x="0" y="858722"/>
                  <a:pt x="0" y="831853"/>
                </a:cubicBezTo>
                <a:lnTo>
                  <a:pt x="0" y="101308"/>
                </a:lnTo>
                <a:cubicBezTo>
                  <a:pt x="0" y="74440"/>
                  <a:pt x="10674" y="48671"/>
                  <a:pt x="29672" y="29672"/>
                </a:cubicBezTo>
                <a:cubicBezTo>
                  <a:pt x="48671" y="10674"/>
                  <a:pt x="74440" y="0"/>
                  <a:pt x="101308" y="0"/>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lang="lv-LV" sz="1500" b="1" dirty="0">
              <a:solidFill>
                <a:prstClr val="white"/>
              </a:solidFill>
              <a:latin typeface="Verdana" panose="020B0604030504040204" pitchFamily="34" charset="0"/>
              <a:ea typeface="Verdana" panose="020B0604030504040204" pitchFamily="34" charset="0"/>
            </a:endParaRPr>
          </a:p>
        </p:txBody>
      </p:sp>
      <p:sp>
        <p:nvSpPr>
          <p:cNvPr id="11" name="TextBox 13">
            <a:extLst>
              <a:ext uri="{FF2B5EF4-FFF2-40B4-BE49-F238E27FC236}">
                <a16:creationId xmlns:a16="http://schemas.microsoft.com/office/drawing/2014/main" id="{B8D9C79D-DFE6-88E3-D18E-6342ADEBF379}"/>
              </a:ext>
            </a:extLst>
          </p:cNvPr>
          <p:cNvSpPr txBox="1"/>
          <p:nvPr/>
        </p:nvSpPr>
        <p:spPr>
          <a:xfrm>
            <a:off x="3621245" y="1844963"/>
            <a:ext cx="2547319" cy="2458505"/>
          </a:xfrm>
          <a:prstGeom prst="rect">
            <a:avLst/>
          </a:prstGeom>
        </p:spPr>
        <p:txBody>
          <a:bodyPr lIns="33867" tIns="33867" rIns="33867" bIns="33867" rtlCol="0" anchor="ctr"/>
          <a:lstStyle/>
          <a:p>
            <a:pPr marL="0" marR="0" lvl="0" indent="0" algn="ctr" defTabSz="609630" rtl="0" eaLnBrk="1" fontAlgn="auto" latinLnBrk="0" hangingPunct="1">
              <a:lnSpc>
                <a:spcPts val="1773"/>
              </a:lnSpc>
              <a:spcBef>
                <a:spcPct val="0"/>
              </a:spcBef>
              <a:spcAft>
                <a:spcPts val="0"/>
              </a:spcAft>
              <a:buClrTx/>
              <a:buSzTx/>
              <a:buFontTx/>
              <a:buNone/>
              <a:tabLst/>
              <a:defRPr/>
            </a:pPr>
            <a:endParaRPr kumimoji="0" sz="1200" b="0" i="0" u="none" strike="noStrike" kern="1200" cap="none" spc="0" normalizeH="0" baseline="0" noProof="0" dirty="0">
              <a:ln>
                <a:noFill/>
              </a:ln>
              <a:solidFill>
                <a:prstClr val="black"/>
              </a:solidFill>
              <a:effectLst/>
              <a:uLnTx/>
              <a:uFillTx/>
              <a:latin typeface="Verdana"/>
              <a:ea typeface="+mn-ea"/>
              <a:cs typeface="Arial" panose="020B0604020202020204" pitchFamily="34" charset="0"/>
            </a:endParaRPr>
          </a:p>
        </p:txBody>
      </p:sp>
      <p:sp>
        <p:nvSpPr>
          <p:cNvPr id="13" name="Freeform 15">
            <a:extLst>
              <a:ext uri="{FF2B5EF4-FFF2-40B4-BE49-F238E27FC236}">
                <a16:creationId xmlns:a16="http://schemas.microsoft.com/office/drawing/2014/main" id="{19CD70E0-EFBE-9212-42A7-4B7AD05FF998}"/>
              </a:ext>
            </a:extLst>
          </p:cNvPr>
          <p:cNvSpPr/>
          <p:nvPr/>
        </p:nvSpPr>
        <p:spPr>
          <a:xfrm>
            <a:off x="9006137" y="1941404"/>
            <a:ext cx="2547319" cy="2362064"/>
          </a:xfrm>
          <a:custGeom>
            <a:avLst/>
            <a:gdLst/>
            <a:ahLst/>
            <a:cxnLst/>
            <a:rect l="l" t="t" r="r" b="b"/>
            <a:pathLst>
              <a:path w="1006348" h="933161">
                <a:moveTo>
                  <a:pt x="101308" y="0"/>
                </a:moveTo>
                <a:lnTo>
                  <a:pt x="905040" y="0"/>
                </a:lnTo>
                <a:cubicBezTo>
                  <a:pt x="960991" y="0"/>
                  <a:pt x="1006348" y="45357"/>
                  <a:pt x="1006348" y="101308"/>
                </a:cubicBezTo>
                <a:lnTo>
                  <a:pt x="1006348" y="831853"/>
                </a:lnTo>
                <a:cubicBezTo>
                  <a:pt x="1006348" y="887804"/>
                  <a:pt x="960991" y="933161"/>
                  <a:pt x="905040" y="933161"/>
                </a:cubicBezTo>
                <a:lnTo>
                  <a:pt x="101308" y="933161"/>
                </a:lnTo>
                <a:cubicBezTo>
                  <a:pt x="74440" y="933161"/>
                  <a:pt x="48671" y="922488"/>
                  <a:pt x="29672" y="903489"/>
                </a:cubicBezTo>
                <a:cubicBezTo>
                  <a:pt x="10674" y="884490"/>
                  <a:pt x="0" y="858722"/>
                  <a:pt x="0" y="831853"/>
                </a:cubicBezTo>
                <a:lnTo>
                  <a:pt x="0" y="101308"/>
                </a:lnTo>
                <a:cubicBezTo>
                  <a:pt x="0" y="74440"/>
                  <a:pt x="10674" y="48671"/>
                  <a:pt x="29672" y="29672"/>
                </a:cubicBezTo>
                <a:cubicBezTo>
                  <a:pt x="48671" y="10674"/>
                  <a:pt x="74440" y="0"/>
                  <a:pt x="101308" y="0"/>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lang="lv-LV" sz="1500" b="1" dirty="0">
              <a:solidFill>
                <a:prstClr val="white"/>
              </a:solidFill>
              <a:latin typeface="Verdana" panose="020B0604030504040204" pitchFamily="34" charset="0"/>
              <a:ea typeface="Verdana" panose="020B0604030504040204" pitchFamily="34" charset="0"/>
            </a:endParaRPr>
          </a:p>
        </p:txBody>
      </p:sp>
      <p:sp>
        <p:nvSpPr>
          <p:cNvPr id="15" name="Freeform 17">
            <a:extLst>
              <a:ext uri="{FF2B5EF4-FFF2-40B4-BE49-F238E27FC236}">
                <a16:creationId xmlns:a16="http://schemas.microsoft.com/office/drawing/2014/main" id="{36867F12-6719-0C43-42A2-4BC4AE4B1140}"/>
              </a:ext>
            </a:extLst>
          </p:cNvPr>
          <p:cNvSpPr/>
          <p:nvPr/>
        </p:nvSpPr>
        <p:spPr>
          <a:xfrm>
            <a:off x="1736990" y="2188027"/>
            <a:ext cx="947127" cy="975505"/>
          </a:xfrm>
          <a:custGeom>
            <a:avLst/>
            <a:gdLst/>
            <a:ahLst/>
            <a:cxnLst/>
            <a:rect l="l" t="t" r="r" b="b"/>
            <a:pathLst>
              <a:path w="1420690" h="1463257">
                <a:moveTo>
                  <a:pt x="0" y="0"/>
                </a:moveTo>
                <a:lnTo>
                  <a:pt x="1420690" y="0"/>
                </a:lnTo>
                <a:lnTo>
                  <a:pt x="1420690" y="1463258"/>
                </a:lnTo>
                <a:lnTo>
                  <a:pt x="0" y="1463258"/>
                </a:lnTo>
                <a:lnTo>
                  <a:pt x="0" y="0"/>
                </a:lnTo>
                <a:close/>
              </a:path>
            </a:pathLst>
          </a:custGeom>
          <a:blipFill>
            <a:blip>
              <a:duotone>
                <a:schemeClr val="bg2">
                  <a:shade val="45000"/>
                  <a:satMod val="135000"/>
                </a:schemeClr>
                <a:prstClr val="white"/>
              </a:duotone>
              <a:extLst>
                <a:ext uri="{96DAC541-7B7A-43D3-8B79-37D633B846F1}">
                  <asvg:svgBlip xmlns:asvg="http://schemas.microsoft.com/office/drawing/2016/SVG/main" r:embed="rId3"/>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lv-LV" sz="1200" b="0" i="0" u="none" strike="noStrike" kern="1200" cap="none" spc="0" normalizeH="0" baseline="0" noProof="0" dirty="0">
              <a:ln>
                <a:noFill/>
              </a:ln>
              <a:solidFill>
                <a:prstClr val="black"/>
              </a:solidFill>
              <a:effectLst/>
              <a:uLnTx/>
              <a:uFillTx/>
              <a:latin typeface="Verdana"/>
              <a:ea typeface="+mn-ea"/>
              <a:cs typeface="Arial" panose="020B0604020202020204" pitchFamily="34" charset="0"/>
            </a:endParaRPr>
          </a:p>
        </p:txBody>
      </p:sp>
      <p:sp>
        <p:nvSpPr>
          <p:cNvPr id="16" name="Freeform 18">
            <a:extLst>
              <a:ext uri="{FF2B5EF4-FFF2-40B4-BE49-F238E27FC236}">
                <a16:creationId xmlns:a16="http://schemas.microsoft.com/office/drawing/2014/main" id="{8053EAF2-0F33-C463-4D30-D4B1CE0FD309}"/>
              </a:ext>
            </a:extLst>
          </p:cNvPr>
          <p:cNvSpPr/>
          <p:nvPr/>
        </p:nvSpPr>
        <p:spPr>
          <a:xfrm>
            <a:off x="4591171" y="2188027"/>
            <a:ext cx="610134" cy="975505"/>
          </a:xfrm>
          <a:custGeom>
            <a:avLst/>
            <a:gdLst/>
            <a:ahLst/>
            <a:cxnLst/>
            <a:rect l="l" t="t" r="r" b="b"/>
            <a:pathLst>
              <a:path w="915201" h="1463257">
                <a:moveTo>
                  <a:pt x="0" y="0"/>
                </a:moveTo>
                <a:lnTo>
                  <a:pt x="915201" y="0"/>
                </a:lnTo>
                <a:lnTo>
                  <a:pt x="915201" y="1463258"/>
                </a:lnTo>
                <a:lnTo>
                  <a:pt x="0" y="1463258"/>
                </a:lnTo>
                <a:lnTo>
                  <a:pt x="0" y="0"/>
                </a:lnTo>
                <a:close/>
              </a:path>
            </a:pathLst>
          </a:custGeom>
          <a:blipFill>
            <a:blip>
              <a:duotone>
                <a:schemeClr val="bg2">
                  <a:shade val="45000"/>
                  <a:satMod val="135000"/>
                </a:schemeClr>
                <a:prstClr val="white"/>
              </a:duotone>
              <a:extLst>
                <a:ext uri="{96DAC541-7B7A-43D3-8B79-37D633B846F1}">
                  <asvg:svgBlip xmlns:asvg="http://schemas.microsoft.com/office/drawing/2016/SVG/main" r:embed="rId4"/>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lv-LV" sz="1200" b="0" i="0" u="none" strike="noStrike" kern="1200" cap="none" spc="0" normalizeH="0" baseline="0" noProof="0" dirty="0">
              <a:ln>
                <a:noFill/>
              </a:ln>
              <a:solidFill>
                <a:prstClr val="black"/>
              </a:solidFill>
              <a:effectLst/>
              <a:uLnTx/>
              <a:uFillTx/>
              <a:latin typeface="Verdana"/>
              <a:ea typeface="+mn-ea"/>
              <a:cs typeface="Arial" panose="020B0604020202020204" pitchFamily="34" charset="0"/>
            </a:endParaRPr>
          </a:p>
        </p:txBody>
      </p:sp>
      <p:sp>
        <p:nvSpPr>
          <p:cNvPr id="17" name="Freeform 19">
            <a:extLst>
              <a:ext uri="{FF2B5EF4-FFF2-40B4-BE49-F238E27FC236}">
                <a16:creationId xmlns:a16="http://schemas.microsoft.com/office/drawing/2014/main" id="{9C0563EA-CB31-80F0-CAC3-4C714D3AEF1A}"/>
              </a:ext>
            </a:extLst>
          </p:cNvPr>
          <p:cNvSpPr/>
          <p:nvPr/>
        </p:nvSpPr>
        <p:spPr>
          <a:xfrm>
            <a:off x="7108364" y="2187461"/>
            <a:ext cx="954775" cy="976071"/>
          </a:xfrm>
          <a:custGeom>
            <a:avLst/>
            <a:gdLst/>
            <a:ahLst/>
            <a:cxnLst/>
            <a:rect l="l" t="t" r="r" b="b"/>
            <a:pathLst>
              <a:path w="1432163" h="1464107">
                <a:moveTo>
                  <a:pt x="0" y="0"/>
                </a:moveTo>
                <a:lnTo>
                  <a:pt x="1432163" y="0"/>
                </a:lnTo>
                <a:lnTo>
                  <a:pt x="1432163" y="1464107"/>
                </a:lnTo>
                <a:lnTo>
                  <a:pt x="0" y="1464107"/>
                </a:lnTo>
                <a:lnTo>
                  <a:pt x="0" y="0"/>
                </a:lnTo>
                <a:close/>
              </a:path>
            </a:pathLst>
          </a:custGeom>
          <a:blipFill>
            <a:blip>
              <a:duotone>
                <a:schemeClr val="bg2">
                  <a:shade val="45000"/>
                  <a:satMod val="135000"/>
                </a:schemeClr>
                <a:prstClr val="white"/>
              </a:duotone>
              <a:extLst>
                <a:ext uri="{96DAC541-7B7A-43D3-8B79-37D633B846F1}">
                  <asvg:svgBlip xmlns:asvg="http://schemas.microsoft.com/office/drawing/2016/SVG/main" r:embed="rId5"/>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lv-LV" sz="1200" b="0" i="0" u="none" strike="noStrike" kern="1200" cap="none" spc="0" normalizeH="0" baseline="0" noProof="0" dirty="0">
              <a:ln>
                <a:noFill/>
              </a:ln>
              <a:solidFill>
                <a:prstClr val="black"/>
              </a:solidFill>
              <a:effectLst/>
              <a:uLnTx/>
              <a:uFillTx/>
              <a:latin typeface="Verdana"/>
              <a:ea typeface="+mn-ea"/>
              <a:cs typeface="Arial" panose="020B0604020202020204" pitchFamily="34" charset="0"/>
            </a:endParaRPr>
          </a:p>
        </p:txBody>
      </p:sp>
      <p:sp>
        <p:nvSpPr>
          <p:cNvPr id="18" name="Freeform 20">
            <a:extLst>
              <a:ext uri="{FF2B5EF4-FFF2-40B4-BE49-F238E27FC236}">
                <a16:creationId xmlns:a16="http://schemas.microsoft.com/office/drawing/2014/main" id="{5E3D4E7F-6E24-6766-1D98-4FD0D2097371}"/>
              </a:ext>
            </a:extLst>
          </p:cNvPr>
          <p:cNvSpPr/>
          <p:nvPr/>
        </p:nvSpPr>
        <p:spPr>
          <a:xfrm>
            <a:off x="9786503" y="2188027"/>
            <a:ext cx="959542" cy="975505"/>
          </a:xfrm>
          <a:custGeom>
            <a:avLst/>
            <a:gdLst/>
            <a:ahLst/>
            <a:cxnLst/>
            <a:rect l="l" t="t" r="r" b="b"/>
            <a:pathLst>
              <a:path w="1439313" h="1463257">
                <a:moveTo>
                  <a:pt x="0" y="0"/>
                </a:moveTo>
                <a:lnTo>
                  <a:pt x="1439313" y="0"/>
                </a:lnTo>
                <a:lnTo>
                  <a:pt x="1439313" y="1463258"/>
                </a:lnTo>
                <a:lnTo>
                  <a:pt x="0" y="1463258"/>
                </a:lnTo>
                <a:lnTo>
                  <a:pt x="0" y="0"/>
                </a:lnTo>
                <a:close/>
              </a:path>
            </a:pathLst>
          </a:custGeom>
          <a:blipFill>
            <a:blip>
              <a:duotone>
                <a:schemeClr val="bg2">
                  <a:shade val="45000"/>
                  <a:satMod val="135000"/>
                </a:schemeClr>
                <a:prstClr val="white"/>
              </a:duotone>
              <a:extLst>
                <a:ext uri="{96DAC541-7B7A-43D3-8B79-37D633B846F1}">
                  <asvg:svgBlip xmlns:asvg="http://schemas.microsoft.com/office/drawing/2016/SVG/main" r:embed="rId6"/>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lv-LV" sz="1200" b="0" i="0" u="none" strike="noStrike" kern="1200" cap="none" spc="0" normalizeH="0" baseline="0" noProof="0" dirty="0">
              <a:ln>
                <a:noFill/>
              </a:ln>
              <a:solidFill>
                <a:prstClr val="black"/>
              </a:solidFill>
              <a:effectLst/>
              <a:uLnTx/>
              <a:uFillTx/>
              <a:latin typeface="Verdana"/>
              <a:ea typeface="+mn-ea"/>
              <a:cs typeface="Arial" panose="020B0604020202020204" pitchFamily="34" charset="0"/>
            </a:endParaRPr>
          </a:p>
        </p:txBody>
      </p:sp>
      <p:sp>
        <p:nvSpPr>
          <p:cNvPr id="19" name="TextBox 27">
            <a:extLst>
              <a:ext uri="{FF2B5EF4-FFF2-40B4-BE49-F238E27FC236}">
                <a16:creationId xmlns:a16="http://schemas.microsoft.com/office/drawing/2014/main" id="{A882743D-E0F8-7FDB-007A-387360A55813}"/>
              </a:ext>
            </a:extLst>
          </p:cNvPr>
          <p:cNvSpPr txBox="1"/>
          <p:nvPr/>
        </p:nvSpPr>
        <p:spPr>
          <a:xfrm>
            <a:off x="1207696" y="3415352"/>
            <a:ext cx="2057464" cy="589905"/>
          </a:xfrm>
          <a:prstGeom prst="rect">
            <a:avLst/>
          </a:prstGeom>
        </p:spPr>
        <p:txBody>
          <a:bodyPr lIns="0" tIns="0" rIns="0" bIns="0" rtlCol="0" anchor="t">
            <a:spAutoFit/>
          </a:bodyPr>
          <a:lstStyle/>
          <a:p>
            <a:pPr marL="0" marR="0" lvl="0" indent="0" algn="ctr" defTabSz="609630" rtl="0" eaLnBrk="1" fontAlgn="auto" latinLnBrk="0" hangingPunct="1">
              <a:lnSpc>
                <a:spcPts val="2333"/>
              </a:lnSpc>
              <a:spcBef>
                <a:spcPts val="0"/>
              </a:spcBef>
              <a:spcAft>
                <a:spcPts val="0"/>
              </a:spcAft>
              <a:buClrTx/>
              <a:buSzTx/>
              <a:buFontTx/>
              <a:buNone/>
              <a:tabLst/>
              <a:defRPr/>
            </a:pPr>
            <a:r>
              <a:rPr kumimoji="0" lang="lv-LV" sz="1500" b="1" i="0" u="none" strike="noStrike" kern="1200" cap="none" spc="0" normalizeH="0" baseline="0" noProof="0" dirty="0">
                <a:ln>
                  <a:noFill/>
                </a:ln>
                <a:solidFill>
                  <a:srgbClr val="F4F7FB"/>
                </a:solidFill>
                <a:effectLst/>
                <a:uLnTx/>
                <a:uFillTx/>
                <a:latin typeface="Verdana"/>
                <a:ea typeface="Libre Franklin Bold"/>
                <a:cs typeface="Libre Franklin Bold"/>
                <a:sym typeface="Libre Franklin Bold"/>
              </a:rPr>
              <a:t>I kārtas uzlabojuma darbi</a:t>
            </a:r>
            <a:endParaRPr kumimoji="0" lang="en-US" sz="1500" b="1" i="0" u="none" strike="noStrike" kern="1200" cap="none" spc="0" normalizeH="0" baseline="0" noProof="0" dirty="0">
              <a:ln>
                <a:noFill/>
              </a:ln>
              <a:solidFill>
                <a:srgbClr val="F4F7FB"/>
              </a:solidFill>
              <a:effectLst/>
              <a:uLnTx/>
              <a:uFillTx/>
              <a:latin typeface="Verdana"/>
              <a:ea typeface="Libre Franklin Bold"/>
              <a:cs typeface="Libre Franklin Bold"/>
              <a:sym typeface="Libre Franklin Bold"/>
            </a:endParaRPr>
          </a:p>
        </p:txBody>
      </p:sp>
      <p:sp>
        <p:nvSpPr>
          <p:cNvPr id="20" name="TextBox 28">
            <a:extLst>
              <a:ext uri="{FF2B5EF4-FFF2-40B4-BE49-F238E27FC236}">
                <a16:creationId xmlns:a16="http://schemas.microsoft.com/office/drawing/2014/main" id="{D9ADBE15-E6DD-37C0-4FD3-C3A34FDCB23E}"/>
              </a:ext>
            </a:extLst>
          </p:cNvPr>
          <p:cNvSpPr txBox="1"/>
          <p:nvPr/>
        </p:nvSpPr>
        <p:spPr>
          <a:xfrm>
            <a:off x="3729140" y="3298382"/>
            <a:ext cx="2334196" cy="884858"/>
          </a:xfrm>
          <a:prstGeom prst="rect">
            <a:avLst/>
          </a:prstGeom>
        </p:spPr>
        <p:txBody>
          <a:bodyPr wrap="square" lIns="0" tIns="0" rIns="0" bIns="0" rtlCol="0" anchor="t">
            <a:spAutoFit/>
          </a:bodyPr>
          <a:lstStyle/>
          <a:p>
            <a:pPr marL="0" marR="0" lvl="0" indent="0" algn="ctr" defTabSz="609630" rtl="0" eaLnBrk="1" fontAlgn="auto" latinLnBrk="0" hangingPunct="1">
              <a:lnSpc>
                <a:spcPts val="2333"/>
              </a:lnSpc>
              <a:spcBef>
                <a:spcPts val="0"/>
              </a:spcBef>
              <a:spcAft>
                <a:spcPts val="0"/>
              </a:spcAft>
              <a:buClrTx/>
              <a:buSzTx/>
              <a:buFontTx/>
              <a:buNone/>
              <a:tabLst/>
              <a:defRPr/>
            </a:pPr>
            <a:r>
              <a:rPr kumimoji="0" lang="lv-LV" sz="1500" b="1" i="0" u="none" strike="noStrike" kern="1200" cap="none" spc="0" normalizeH="0" baseline="0" noProof="0" dirty="0">
                <a:ln>
                  <a:noFill/>
                </a:ln>
                <a:solidFill>
                  <a:srgbClr val="F4F7FB"/>
                </a:solidFill>
                <a:effectLst/>
                <a:uLnTx/>
                <a:uFillTx/>
                <a:latin typeface="Verdana"/>
                <a:ea typeface="Libre Franklin Bold"/>
                <a:cs typeface="Libre Franklin Bold"/>
                <a:sym typeface="Libre Franklin Bold"/>
              </a:rPr>
              <a:t>Priekšlikumu iesniegšana Saeimas 2.lasījumam</a:t>
            </a:r>
            <a:endParaRPr kumimoji="0" lang="lv-LV" sz="1500" b="1" i="0" u="none" strike="noStrike" kern="1200" cap="none" spc="0" normalizeH="0" baseline="0" noProof="0" dirty="0">
              <a:ln>
                <a:noFill/>
              </a:ln>
              <a:solidFill>
                <a:srgbClr val="F4F7FB"/>
              </a:solidFill>
              <a:effectLst/>
              <a:uLnTx/>
              <a:uFillTx/>
              <a:latin typeface="Verdana"/>
              <a:ea typeface="Libre Franklin Bold"/>
              <a:cs typeface="Libre Franklin Bold"/>
            </a:endParaRPr>
          </a:p>
        </p:txBody>
      </p:sp>
      <p:sp>
        <p:nvSpPr>
          <p:cNvPr id="21" name="TextBox 29">
            <a:extLst>
              <a:ext uri="{FF2B5EF4-FFF2-40B4-BE49-F238E27FC236}">
                <a16:creationId xmlns:a16="http://schemas.microsoft.com/office/drawing/2014/main" id="{05D2039B-198E-AA11-CE5A-AD06463A04F3}"/>
              </a:ext>
            </a:extLst>
          </p:cNvPr>
          <p:cNvSpPr txBox="1"/>
          <p:nvPr/>
        </p:nvSpPr>
        <p:spPr>
          <a:xfrm>
            <a:off x="6550852" y="3445858"/>
            <a:ext cx="2057464" cy="589905"/>
          </a:xfrm>
          <a:prstGeom prst="rect">
            <a:avLst/>
          </a:prstGeom>
        </p:spPr>
        <p:txBody>
          <a:bodyPr lIns="0" tIns="0" rIns="0" bIns="0" rtlCol="0" anchor="t">
            <a:spAutoFit/>
          </a:bodyPr>
          <a:lstStyle/>
          <a:p>
            <a:pPr marL="0" marR="0" lvl="0" indent="0" algn="ctr" defTabSz="609630" rtl="0" eaLnBrk="1" fontAlgn="auto" latinLnBrk="0" hangingPunct="1">
              <a:lnSpc>
                <a:spcPts val="2333"/>
              </a:lnSpc>
              <a:spcBef>
                <a:spcPts val="0"/>
              </a:spcBef>
              <a:spcAft>
                <a:spcPts val="0"/>
              </a:spcAft>
              <a:buClrTx/>
              <a:buSzTx/>
              <a:buFontTx/>
              <a:buNone/>
              <a:tabLst/>
              <a:defRPr/>
            </a:pPr>
            <a:r>
              <a:rPr kumimoji="0" lang="lv-LV" sz="1500" b="1" i="0" u="none" strike="noStrike" kern="1200" cap="none" spc="0" normalizeH="0" baseline="0" noProof="0" dirty="0">
                <a:ln>
                  <a:noFill/>
                </a:ln>
                <a:solidFill>
                  <a:srgbClr val="F4F7FB"/>
                </a:solidFill>
                <a:effectLst/>
                <a:uLnTx/>
                <a:uFillTx/>
                <a:latin typeface="Verdana"/>
                <a:ea typeface="Libre Franklin Bold"/>
                <a:cs typeface="Libre Franklin Bold"/>
                <a:sym typeface="Libre Franklin Bold"/>
              </a:rPr>
              <a:t>Prioritārie pasākumi</a:t>
            </a:r>
            <a:endParaRPr kumimoji="0" lang="en-US" sz="1500" b="1" i="0" u="none" strike="noStrike" kern="1200" cap="none" spc="0" normalizeH="0" baseline="0" noProof="0" dirty="0">
              <a:ln>
                <a:noFill/>
              </a:ln>
              <a:solidFill>
                <a:srgbClr val="F4F7FB"/>
              </a:solidFill>
              <a:effectLst/>
              <a:uLnTx/>
              <a:uFillTx/>
              <a:latin typeface="Verdana"/>
              <a:ea typeface="Libre Franklin Bold"/>
              <a:cs typeface="Libre Franklin Bold"/>
              <a:sym typeface="Libre Franklin Bold"/>
            </a:endParaRPr>
          </a:p>
        </p:txBody>
      </p:sp>
      <p:sp>
        <p:nvSpPr>
          <p:cNvPr id="23" name="Freeform 6">
            <a:extLst>
              <a:ext uri="{FF2B5EF4-FFF2-40B4-BE49-F238E27FC236}">
                <a16:creationId xmlns:a16="http://schemas.microsoft.com/office/drawing/2014/main" id="{6B90E098-5AF6-9747-9A2C-EF9244E7A6D1}"/>
              </a:ext>
            </a:extLst>
          </p:cNvPr>
          <p:cNvSpPr/>
          <p:nvPr/>
        </p:nvSpPr>
        <p:spPr>
          <a:xfrm>
            <a:off x="950354" y="4498085"/>
            <a:ext cx="10645969" cy="1194403"/>
          </a:xfrm>
          <a:prstGeom prst="roundRect">
            <a:avLst/>
          </a:prstGeom>
          <a:solidFill>
            <a:srgbClr val="000066"/>
          </a:solid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lv-LV" sz="1200" b="0" i="0" u="none" strike="noStrike" kern="0" cap="none" spc="0" normalizeH="0" baseline="0" noProof="0" dirty="0">
              <a:ln>
                <a:noFill/>
              </a:ln>
              <a:solidFill>
                <a:prstClr val="black"/>
              </a:solidFill>
              <a:effectLst/>
              <a:uLnTx/>
              <a:uFillTx/>
              <a:latin typeface="Verdana"/>
              <a:ea typeface="+mn-ea"/>
              <a:cs typeface="Arial" panose="020B0604020202020204" pitchFamily="34" charset="0"/>
            </a:endParaRPr>
          </a:p>
        </p:txBody>
      </p:sp>
      <p:sp>
        <p:nvSpPr>
          <p:cNvPr id="27" name="TextBox 29">
            <a:extLst>
              <a:ext uri="{FF2B5EF4-FFF2-40B4-BE49-F238E27FC236}">
                <a16:creationId xmlns:a16="http://schemas.microsoft.com/office/drawing/2014/main" id="{F1343307-630D-8CB1-409A-734E8B8F8B1B}"/>
              </a:ext>
            </a:extLst>
          </p:cNvPr>
          <p:cNvSpPr txBox="1"/>
          <p:nvPr/>
        </p:nvSpPr>
        <p:spPr>
          <a:xfrm>
            <a:off x="4083749" y="4947809"/>
            <a:ext cx="3326049" cy="294953"/>
          </a:xfrm>
          <a:prstGeom prst="rect">
            <a:avLst/>
          </a:prstGeom>
        </p:spPr>
        <p:txBody>
          <a:bodyPr wrap="square" lIns="0" tIns="0" rIns="0" bIns="0" rtlCol="0" anchor="t">
            <a:spAutoFit/>
          </a:bodyPr>
          <a:lstStyle/>
          <a:p>
            <a:pPr marL="0" marR="0" lvl="0" indent="0" algn="ctr" defTabSz="609630" rtl="0" eaLnBrk="1" fontAlgn="auto" latinLnBrk="0" hangingPunct="1">
              <a:lnSpc>
                <a:spcPts val="2333"/>
              </a:lnSpc>
              <a:spcBef>
                <a:spcPts val="0"/>
              </a:spcBef>
              <a:spcAft>
                <a:spcPts val="0"/>
              </a:spcAft>
              <a:buClrTx/>
              <a:buSzTx/>
              <a:buFontTx/>
              <a:buNone/>
              <a:tabLst/>
              <a:defRPr/>
            </a:pPr>
            <a:r>
              <a:rPr kumimoji="0" lang="lv-LV" sz="1500" b="1" i="0" u="none" strike="noStrike" kern="1200" cap="none" spc="0" normalizeH="0" baseline="0" noProof="0" dirty="0">
                <a:ln>
                  <a:noFill/>
                </a:ln>
                <a:solidFill>
                  <a:srgbClr val="F4F7FB"/>
                </a:solidFill>
                <a:effectLst/>
                <a:uLnTx/>
                <a:uFillTx/>
                <a:latin typeface="Verdana"/>
                <a:ea typeface="Libre Franklin Bold"/>
                <a:cs typeface="Libre Franklin Bold"/>
                <a:sym typeface="Libre Franklin Bold"/>
              </a:rPr>
              <a:t>VARAM (par pakalpojumiem)</a:t>
            </a:r>
            <a:endParaRPr kumimoji="0" lang="en-US" sz="1500" b="1" i="0" u="none" strike="noStrike" kern="1200" cap="none" spc="0" normalizeH="0" baseline="0" noProof="0" dirty="0">
              <a:ln>
                <a:noFill/>
              </a:ln>
              <a:solidFill>
                <a:srgbClr val="F4F7FB"/>
              </a:solidFill>
              <a:effectLst/>
              <a:uLnTx/>
              <a:uFillTx/>
              <a:latin typeface="Verdana"/>
              <a:ea typeface="Libre Franklin Bold"/>
              <a:cs typeface="Libre Franklin Bold"/>
              <a:sym typeface="Libre Franklin Bold"/>
            </a:endParaRPr>
          </a:p>
        </p:txBody>
      </p:sp>
      <p:sp>
        <p:nvSpPr>
          <p:cNvPr id="30" name="TextBox 30">
            <a:extLst>
              <a:ext uri="{FF2B5EF4-FFF2-40B4-BE49-F238E27FC236}">
                <a16:creationId xmlns:a16="http://schemas.microsoft.com/office/drawing/2014/main" id="{1B160C6F-6C74-AB11-DE70-35AE7F90D422}"/>
              </a:ext>
            </a:extLst>
          </p:cNvPr>
          <p:cNvSpPr txBox="1"/>
          <p:nvPr/>
        </p:nvSpPr>
        <p:spPr>
          <a:xfrm>
            <a:off x="1522824" y="4636284"/>
            <a:ext cx="9081024" cy="261097"/>
          </a:xfrm>
          <a:prstGeom prst="rect">
            <a:avLst/>
          </a:prstGeom>
        </p:spPr>
        <p:txBody>
          <a:bodyPr wrap="square" lIns="0" tIns="0" rIns="0" bIns="0" rtlCol="0" anchor="t">
            <a:spAutoFit/>
          </a:bodyPr>
          <a:lstStyle/>
          <a:p>
            <a:pPr marL="0" marR="0" lvl="0" indent="0" algn="ctr" defTabSz="609630" rtl="0" eaLnBrk="1" fontAlgn="auto" latinLnBrk="0" hangingPunct="1">
              <a:lnSpc>
                <a:spcPts val="2333"/>
              </a:lnSpc>
              <a:spcBef>
                <a:spcPts val="0"/>
              </a:spcBef>
              <a:spcAft>
                <a:spcPts val="0"/>
              </a:spcAft>
              <a:buClrTx/>
              <a:buSzTx/>
              <a:buFontTx/>
              <a:buNone/>
              <a:tabLst/>
              <a:defRPr/>
            </a:pPr>
            <a:r>
              <a:rPr kumimoji="0" lang="lv-LV" sz="1500" b="1" i="0" u="none" strike="noStrike" kern="1200" cap="none" spc="0" normalizeH="0" baseline="0" noProof="0" dirty="0">
                <a:ln>
                  <a:noFill/>
                </a:ln>
                <a:solidFill>
                  <a:srgbClr val="E8F4FF"/>
                </a:solidFill>
                <a:effectLst/>
                <a:uLnTx/>
                <a:uFillTx/>
                <a:latin typeface="Verdana"/>
                <a:ea typeface="Libre Franklin Bold"/>
                <a:cs typeface="Libre Franklin Bold"/>
                <a:sym typeface="Libre Franklin Bold"/>
              </a:rPr>
              <a:t>Paralēli risināmie jautājumi, kuri integrēsies eBudžets sistēmā:</a:t>
            </a:r>
            <a:endParaRPr kumimoji="0" lang="en-US" sz="1500" b="1" i="0" u="none" strike="noStrike" kern="1200" cap="none" spc="0" normalizeH="0" baseline="0" noProof="0" dirty="0">
              <a:ln>
                <a:noFill/>
              </a:ln>
              <a:solidFill>
                <a:srgbClr val="E8F4FF"/>
              </a:solidFill>
              <a:effectLst/>
              <a:uLnTx/>
              <a:uFillTx/>
              <a:latin typeface="Verdana"/>
              <a:ea typeface="Libre Franklin Bold"/>
              <a:cs typeface="Libre Franklin Bold"/>
            </a:endParaRPr>
          </a:p>
        </p:txBody>
      </p:sp>
      <p:sp>
        <p:nvSpPr>
          <p:cNvPr id="35" name="TextBox 31">
            <a:extLst>
              <a:ext uri="{FF2B5EF4-FFF2-40B4-BE49-F238E27FC236}">
                <a16:creationId xmlns:a16="http://schemas.microsoft.com/office/drawing/2014/main" id="{19CDDD4E-185C-063E-40A9-4AFD58EC5139}"/>
              </a:ext>
            </a:extLst>
          </p:cNvPr>
          <p:cNvSpPr txBox="1"/>
          <p:nvPr/>
        </p:nvSpPr>
        <p:spPr>
          <a:xfrm>
            <a:off x="2370533" y="5242762"/>
            <a:ext cx="7385606" cy="294953"/>
          </a:xfrm>
          <a:prstGeom prst="rect">
            <a:avLst/>
          </a:prstGeom>
        </p:spPr>
        <p:txBody>
          <a:bodyPr wrap="square" lIns="0" tIns="0" rIns="0" bIns="0" rtlCol="0" anchor="t">
            <a:spAutoFit/>
          </a:bodyPr>
          <a:lstStyle/>
          <a:p>
            <a:pPr marL="0" marR="0" lvl="0" indent="0" algn="ctr" defTabSz="609630" rtl="0" eaLnBrk="1" fontAlgn="auto" latinLnBrk="0" hangingPunct="1">
              <a:lnSpc>
                <a:spcPts val="2333"/>
              </a:lnSpc>
              <a:spcBef>
                <a:spcPts val="0"/>
              </a:spcBef>
              <a:spcAft>
                <a:spcPts val="0"/>
              </a:spcAft>
              <a:buClrTx/>
              <a:buSzTx/>
              <a:buFontTx/>
              <a:buNone/>
              <a:tabLst/>
              <a:defRPr/>
            </a:pPr>
            <a:r>
              <a:rPr kumimoji="0" lang="lv-LV" sz="1500" b="1" i="0" u="none" strike="noStrike" kern="1200" cap="none" spc="0" normalizeH="0" baseline="0" noProof="0" dirty="0">
                <a:ln>
                  <a:noFill/>
                </a:ln>
                <a:solidFill>
                  <a:srgbClr val="F4F7FB"/>
                </a:solidFill>
                <a:effectLst/>
                <a:uLnTx/>
                <a:uFillTx/>
                <a:latin typeface="Verdana"/>
                <a:ea typeface="Libre Franklin Bold"/>
                <a:cs typeface="Libre Franklin Bold"/>
                <a:sym typeface="Libre Franklin Bold"/>
              </a:rPr>
              <a:t>Valsts kanceleja (politikas dokumenti un lielie nozares mērķi)</a:t>
            </a:r>
            <a:endParaRPr kumimoji="0" lang="en-US" sz="1500" b="1" i="0" u="none" strike="noStrike" kern="1200" cap="none" spc="0" normalizeH="0" baseline="0" noProof="0" dirty="0">
              <a:ln>
                <a:noFill/>
              </a:ln>
              <a:solidFill>
                <a:srgbClr val="F4F7FB"/>
              </a:solidFill>
              <a:effectLst/>
              <a:uLnTx/>
              <a:uFillTx/>
              <a:latin typeface="Verdana"/>
              <a:ea typeface="Libre Franklin Bold"/>
              <a:cs typeface="Libre Franklin Bold"/>
              <a:sym typeface="Libre Franklin Bold"/>
            </a:endParaRPr>
          </a:p>
        </p:txBody>
      </p:sp>
      <p:sp>
        <p:nvSpPr>
          <p:cNvPr id="37" name="TextBox 3">
            <a:extLst>
              <a:ext uri="{FF2B5EF4-FFF2-40B4-BE49-F238E27FC236}">
                <a16:creationId xmlns:a16="http://schemas.microsoft.com/office/drawing/2014/main" id="{8833018F-546C-D365-9687-E03B6503005A}"/>
              </a:ext>
            </a:extLst>
          </p:cNvPr>
          <p:cNvSpPr txBox="1"/>
          <p:nvPr/>
        </p:nvSpPr>
        <p:spPr>
          <a:xfrm>
            <a:off x="1261998" y="5830687"/>
            <a:ext cx="9602676" cy="556050"/>
          </a:xfrm>
          <a:prstGeom prst="rect">
            <a:avLst/>
          </a:prstGeom>
        </p:spPr>
        <p:txBody>
          <a:bodyPr wrap="square" lIns="0" tIns="0" rIns="0" bIns="0" rtlCol="0" anchor="t">
            <a:spAutoFit/>
          </a:bodyPr>
          <a:lstStyle/>
          <a:p>
            <a:pPr algn="ctr" defTabSz="609660" eaLnBrk="0" fontAlgn="base" hangingPunct="0">
              <a:lnSpc>
                <a:spcPts val="2333"/>
              </a:lnSpc>
              <a:spcBef>
                <a:spcPct val="0"/>
              </a:spcBef>
              <a:spcAft>
                <a:spcPct val="0"/>
              </a:spcAft>
              <a:defRPr/>
            </a:pPr>
            <a:r>
              <a:rPr lang="lv-LV" sz="1500" b="1" dirty="0">
                <a:gradFill>
                  <a:gsLst>
                    <a:gs pos="0">
                      <a:srgbClr val="840B55"/>
                    </a:gs>
                    <a:gs pos="51000">
                      <a:srgbClr val="69478C"/>
                    </a:gs>
                    <a:gs pos="100000">
                      <a:srgbClr val="E3002B"/>
                    </a:gs>
                  </a:gsLst>
                  <a:lin ang="3000000" scaled="0"/>
                </a:gradFill>
                <a:ea typeface="Open Sauce Bold"/>
                <a:cs typeface="Open Sauce Bold"/>
                <a:sym typeface="Open Sauce Bold"/>
              </a:rPr>
              <a:t>Mērķtiecīga attīstība un virzība uz vienotu, saprotamu</a:t>
            </a:r>
            <a:br>
              <a:rPr lang="lv-LV" sz="1500" b="1" dirty="0">
                <a:gradFill>
                  <a:gsLst>
                    <a:gs pos="0">
                      <a:srgbClr val="840B55"/>
                    </a:gs>
                    <a:gs pos="51000">
                      <a:srgbClr val="69478C"/>
                    </a:gs>
                    <a:gs pos="100000">
                      <a:srgbClr val="E3002B"/>
                    </a:gs>
                  </a:gsLst>
                  <a:lin ang="3000000" scaled="0"/>
                </a:gradFill>
                <a:ea typeface="Open Sauce Bold"/>
                <a:cs typeface="Open Sauce Bold"/>
                <a:sym typeface="Open Sauce Bold"/>
              </a:rPr>
            </a:br>
            <a:r>
              <a:rPr lang="lv-LV" sz="1500" b="1" dirty="0">
                <a:gradFill>
                  <a:gsLst>
                    <a:gs pos="0">
                      <a:srgbClr val="840B55"/>
                    </a:gs>
                    <a:gs pos="51000">
                      <a:srgbClr val="69478C"/>
                    </a:gs>
                    <a:gs pos="100000">
                      <a:srgbClr val="E3002B"/>
                    </a:gs>
                  </a:gsLst>
                  <a:lin ang="3000000" scaled="0"/>
                </a:gradFill>
                <a:ea typeface="Open Sauce Bold"/>
                <a:cs typeface="Open Sauce Bold"/>
                <a:sym typeface="Open Sauce Bold"/>
              </a:rPr>
              <a:t>un pārskatāmu budžeta sistēmu.</a:t>
            </a:r>
          </a:p>
        </p:txBody>
      </p:sp>
      <p:sp>
        <p:nvSpPr>
          <p:cNvPr id="38" name="TextBox 30">
            <a:extLst>
              <a:ext uri="{FF2B5EF4-FFF2-40B4-BE49-F238E27FC236}">
                <a16:creationId xmlns:a16="http://schemas.microsoft.com/office/drawing/2014/main" id="{FAA700BE-ECCB-669A-0AF8-5B12BC27AF58}"/>
              </a:ext>
            </a:extLst>
          </p:cNvPr>
          <p:cNvSpPr txBox="1"/>
          <p:nvPr/>
        </p:nvSpPr>
        <p:spPr>
          <a:xfrm>
            <a:off x="9214863" y="3571105"/>
            <a:ext cx="2129865" cy="294953"/>
          </a:xfrm>
          <a:prstGeom prst="rect">
            <a:avLst/>
          </a:prstGeom>
        </p:spPr>
        <p:txBody>
          <a:bodyPr lIns="0" tIns="0" rIns="0" bIns="0" rtlCol="0" anchor="t">
            <a:spAutoFit/>
          </a:bodyPr>
          <a:lstStyle/>
          <a:p>
            <a:pPr marL="0" marR="0" lvl="0" indent="0" algn="ctr" defTabSz="609630" rtl="0" eaLnBrk="1" fontAlgn="auto" latinLnBrk="0" hangingPunct="1">
              <a:lnSpc>
                <a:spcPts val="2333"/>
              </a:lnSpc>
              <a:spcBef>
                <a:spcPts val="0"/>
              </a:spcBef>
              <a:spcAft>
                <a:spcPts val="0"/>
              </a:spcAft>
              <a:buClrTx/>
              <a:buSzTx/>
              <a:buFontTx/>
              <a:buNone/>
              <a:tabLst/>
              <a:defRPr/>
            </a:pPr>
            <a:r>
              <a:rPr kumimoji="0" lang="lv-LV" sz="1500" b="1" i="0" u="none" strike="noStrike" kern="1200" cap="none" spc="0" normalizeH="0" baseline="0" noProof="0" dirty="0">
                <a:ln>
                  <a:noFill/>
                </a:ln>
                <a:solidFill>
                  <a:srgbClr val="F4F7FB"/>
                </a:solidFill>
                <a:effectLst/>
                <a:uLnTx/>
                <a:uFillTx/>
                <a:latin typeface="Verdana"/>
                <a:ea typeface="Libre Franklin Bold"/>
                <a:cs typeface="Libre Franklin Bold"/>
                <a:sym typeface="Libre Franklin Bold"/>
              </a:rPr>
              <a:t>Izpildes analīze</a:t>
            </a:r>
            <a:endParaRPr kumimoji="0" lang="en-US" sz="1500" b="1" i="0" u="none" strike="noStrike" kern="1200" cap="none" spc="0" normalizeH="0" baseline="0" noProof="0" dirty="0">
              <a:ln>
                <a:noFill/>
              </a:ln>
              <a:solidFill>
                <a:srgbClr val="F4F7FB"/>
              </a:solidFill>
              <a:effectLst/>
              <a:uLnTx/>
              <a:uFillTx/>
              <a:latin typeface="Verdana"/>
              <a:ea typeface="Libre Franklin Bold"/>
              <a:cs typeface="Libre Franklin Bold"/>
              <a:sym typeface="Libre Franklin Bold"/>
            </a:endParaRPr>
          </a:p>
        </p:txBody>
      </p:sp>
      <p:pic>
        <p:nvPicPr>
          <p:cNvPr id="25" name="Picture 1">
            <a:extLst>
              <a:ext uri="{FF2B5EF4-FFF2-40B4-BE49-F238E27FC236}">
                <a16:creationId xmlns:a16="http://schemas.microsoft.com/office/drawing/2014/main" id="{B851BB06-12AD-A492-87AD-79D4A801B443}"/>
              </a:ext>
            </a:extLst>
          </p:cNvPr>
          <p:cNvPicPr>
            <a:picLocks noChangeAspect="1"/>
          </p:cNvPicPr>
          <p:nvPr/>
        </p:nvPicPr>
        <p:blipFill>
          <a:blip r:embed="rId7"/>
          <a:stretch>
            <a:fillRect/>
          </a:stretch>
        </p:blipFill>
        <p:spPr>
          <a:xfrm>
            <a:off x="302731" y="5909601"/>
            <a:ext cx="828721" cy="833395"/>
          </a:xfrm>
          <a:prstGeom prst="rect">
            <a:avLst/>
          </a:prstGeom>
        </p:spPr>
      </p:pic>
      <p:sp>
        <p:nvSpPr>
          <p:cNvPr id="26" name="Title 1">
            <a:extLst>
              <a:ext uri="{FF2B5EF4-FFF2-40B4-BE49-F238E27FC236}">
                <a16:creationId xmlns:a16="http://schemas.microsoft.com/office/drawing/2014/main" id="{4D83CDDA-E20D-31CA-C848-B6F35858C5BE}"/>
              </a:ext>
            </a:extLst>
          </p:cNvPr>
          <p:cNvSpPr txBox="1">
            <a:spLocks/>
          </p:cNvSpPr>
          <p:nvPr/>
        </p:nvSpPr>
        <p:spPr bwMode="auto">
          <a:xfrm>
            <a:off x="2236428" y="494070"/>
            <a:ext cx="7020693" cy="1039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Autofit/>
          </a:bodyPr>
          <a:lstStyle>
            <a:lvl1pPr algn="l" defTabSz="703263" rtl="0" eaLnBrk="0" fontAlgn="base" hangingPunct="0">
              <a:spcBef>
                <a:spcPct val="0"/>
              </a:spcBef>
              <a:spcAft>
                <a:spcPct val="0"/>
              </a:spcAft>
              <a:defRPr sz="18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703263" rtl="0" eaLnBrk="0" fontAlgn="base" hangingPunct="0">
              <a:spcBef>
                <a:spcPct val="0"/>
              </a:spcBef>
              <a:spcAft>
                <a:spcPct val="0"/>
              </a:spcAft>
              <a:defRPr sz="3300">
                <a:solidFill>
                  <a:schemeClr val="tx1"/>
                </a:solidFill>
                <a:latin typeface="Times New Roman" pitchFamily="18" charset="0"/>
              </a:defRPr>
            </a:lvl2pPr>
            <a:lvl3pPr algn="ctr" defTabSz="703263" rtl="0" eaLnBrk="0" fontAlgn="base" hangingPunct="0">
              <a:spcBef>
                <a:spcPct val="0"/>
              </a:spcBef>
              <a:spcAft>
                <a:spcPct val="0"/>
              </a:spcAft>
              <a:defRPr sz="3300">
                <a:solidFill>
                  <a:schemeClr val="tx1"/>
                </a:solidFill>
                <a:latin typeface="Times New Roman" pitchFamily="18" charset="0"/>
              </a:defRPr>
            </a:lvl3pPr>
            <a:lvl4pPr algn="ctr" defTabSz="703263" rtl="0" eaLnBrk="0" fontAlgn="base" hangingPunct="0">
              <a:spcBef>
                <a:spcPct val="0"/>
              </a:spcBef>
              <a:spcAft>
                <a:spcPct val="0"/>
              </a:spcAft>
              <a:defRPr sz="3300">
                <a:solidFill>
                  <a:schemeClr val="tx1"/>
                </a:solidFill>
                <a:latin typeface="Times New Roman" pitchFamily="18" charset="0"/>
              </a:defRPr>
            </a:lvl4pPr>
            <a:lvl5pPr algn="ctr" defTabSz="703263" rtl="0" eaLnBrk="0" fontAlgn="base" hangingPunct="0">
              <a:spcBef>
                <a:spcPct val="0"/>
              </a:spcBef>
              <a:spcAft>
                <a:spcPct val="0"/>
              </a:spcAft>
              <a:defRPr sz="3300">
                <a:solidFill>
                  <a:schemeClr val="tx1"/>
                </a:solidFill>
                <a:latin typeface="Times New Roman" pitchFamily="18" charset="0"/>
              </a:defRPr>
            </a:lvl5pPr>
            <a:lvl6pPr marL="342900" algn="ctr" defTabSz="703660" rtl="0" eaLnBrk="1" fontAlgn="base" hangingPunct="1">
              <a:spcBef>
                <a:spcPct val="0"/>
              </a:spcBef>
              <a:spcAft>
                <a:spcPct val="0"/>
              </a:spcAft>
              <a:defRPr sz="3375">
                <a:solidFill>
                  <a:schemeClr val="tx1"/>
                </a:solidFill>
                <a:latin typeface="Times New Roman" pitchFamily="18" charset="0"/>
              </a:defRPr>
            </a:lvl6pPr>
            <a:lvl7pPr marL="685800" algn="ctr" defTabSz="703660" rtl="0" eaLnBrk="1" fontAlgn="base" hangingPunct="1">
              <a:spcBef>
                <a:spcPct val="0"/>
              </a:spcBef>
              <a:spcAft>
                <a:spcPct val="0"/>
              </a:spcAft>
              <a:defRPr sz="3375">
                <a:solidFill>
                  <a:schemeClr val="tx1"/>
                </a:solidFill>
                <a:latin typeface="Times New Roman" pitchFamily="18" charset="0"/>
              </a:defRPr>
            </a:lvl7pPr>
            <a:lvl8pPr marL="1028700" algn="ctr" defTabSz="703660" rtl="0" eaLnBrk="1" fontAlgn="base" hangingPunct="1">
              <a:spcBef>
                <a:spcPct val="0"/>
              </a:spcBef>
              <a:spcAft>
                <a:spcPct val="0"/>
              </a:spcAft>
              <a:defRPr sz="3375">
                <a:solidFill>
                  <a:schemeClr val="tx1"/>
                </a:solidFill>
                <a:latin typeface="Times New Roman" pitchFamily="18" charset="0"/>
              </a:defRPr>
            </a:lvl8pPr>
            <a:lvl9pPr marL="1371600" algn="ctr" defTabSz="703660" rtl="0" eaLnBrk="1" fontAlgn="base" hangingPunct="1">
              <a:spcBef>
                <a:spcPct val="0"/>
              </a:spcBef>
              <a:spcAft>
                <a:spcPct val="0"/>
              </a:spcAft>
              <a:defRPr sz="3375">
                <a:solidFill>
                  <a:schemeClr val="tx1"/>
                </a:solidFill>
                <a:latin typeface="Times New Roman" pitchFamily="18" charset="0"/>
              </a:defRPr>
            </a:lvl9pPr>
          </a:lstStyle>
          <a:p>
            <a:pPr lvl="0">
              <a:defRPr/>
            </a:pPr>
            <a:r>
              <a:rPr kumimoji="0" lang="lv-LV" altLang="pl-PL" sz="3200" b="1" i="0" u="sng" strike="noStrike" kern="1200" cap="none" spc="0" normalizeH="0" baseline="0" noProof="0" dirty="0">
                <a:ln>
                  <a:noFill/>
                </a:ln>
                <a:solidFill>
                  <a:srgbClr val="000066"/>
                </a:solidFill>
                <a:effectLst/>
                <a:uLnTx/>
                <a:uFill>
                  <a:solidFill>
                    <a:srgbClr val="E3002B"/>
                  </a:solidFill>
                </a:uFill>
                <a:latin typeface="Verdana"/>
                <a:ea typeface="Verdana"/>
                <a:cs typeface="Arial"/>
              </a:rPr>
              <a:t>e</a:t>
            </a:r>
            <a:r>
              <a:rPr lang="lv-LV" altLang="pl-PL" sz="3200" dirty="0">
                <a:solidFill>
                  <a:srgbClr val="000066"/>
                </a:solidFill>
                <a:uFill>
                  <a:solidFill>
                    <a:srgbClr val="E3002B"/>
                  </a:solidFill>
                </a:uFill>
                <a:latin typeface="Verdana"/>
                <a:ea typeface="Verdana"/>
                <a:cs typeface="Arial"/>
              </a:rPr>
              <a:t>Budžets II kārta</a:t>
            </a:r>
            <a:endParaRPr kumimoji="0" lang="lv-LV" altLang="pl-PL" sz="2000" b="1" i="0" u="none" strike="noStrike" kern="1200" cap="none" spc="0" normalizeH="0" baseline="0" noProof="0" dirty="0">
              <a:ln>
                <a:noFill/>
              </a:ln>
              <a:solidFill>
                <a:srgbClr val="000066"/>
              </a:solidFill>
              <a:effectLst/>
              <a:uLnTx/>
              <a:uFill>
                <a:solidFill>
                  <a:srgbClr val="E3002B"/>
                </a:solidFill>
              </a:uFill>
              <a:cs typeface="Arial" panose="020B0604020202020204" pitchFamily="34" charset="0"/>
            </a:endParaRPr>
          </a:p>
        </p:txBody>
      </p:sp>
    </p:spTree>
    <p:extLst>
      <p:ext uri="{BB962C8B-B14F-4D97-AF65-F5344CB8AC3E}">
        <p14:creationId xmlns:p14="http://schemas.microsoft.com/office/powerpoint/2010/main" val="2887386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ida numura vietturis 5">
            <a:extLst>
              <a:ext uri="{FF2B5EF4-FFF2-40B4-BE49-F238E27FC236}">
                <a16:creationId xmlns:a16="http://schemas.microsoft.com/office/drawing/2014/main" id="{6B29E5F5-C31F-202E-7C65-850D8B239748}"/>
              </a:ext>
            </a:extLst>
          </p:cNvPr>
          <p:cNvSpPr>
            <a:spLocks noGrp="1"/>
          </p:cNvSpPr>
          <p:nvPr>
            <p:ph type="sldNum" sz="quarter" idx="13"/>
          </p:nvPr>
        </p:nvSpPr>
        <p:spPr>
          <a:xfrm>
            <a:off x="11411071" y="3186418"/>
            <a:ext cx="406400" cy="304800"/>
          </a:xfrm>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F4F8D1E0-BA0E-4823-BBAF-9B78F8F9B118}" type="slidenum">
              <a:rPr kumimoji="0" lang="en-US" altLang="lv-LV" sz="700" b="0" i="0" u="none" strike="noStrike" kern="1200" cap="none" spc="0" normalizeH="0" baseline="0" noProof="0" smtClean="0">
                <a:ln>
                  <a:noFill/>
                </a:ln>
                <a:solidFill>
                  <a:srgbClr val="898989"/>
                </a:solidFill>
                <a:effectLst/>
                <a:uLnTx/>
                <a:uFillTx/>
                <a:latin typeface="Verdana" panose="020B0604030504040204" pitchFamily="34" charset="0"/>
                <a:ea typeface="+mn-ea"/>
                <a:cs typeface="Arial" panose="020B0604020202020204" pitchFamily="34" charset="0"/>
              </a:rPr>
              <a:pPr marL="0" marR="0" lvl="0" indent="0" algn="r" defTabSz="938213" rtl="0" eaLnBrk="1" fontAlgn="base" latinLnBrk="0" hangingPunct="1">
                <a:lnSpc>
                  <a:spcPct val="100000"/>
                </a:lnSpc>
                <a:spcBef>
                  <a:spcPct val="0"/>
                </a:spcBef>
                <a:spcAft>
                  <a:spcPct val="0"/>
                </a:spcAft>
                <a:buClrTx/>
                <a:buSzTx/>
                <a:buFontTx/>
                <a:buNone/>
                <a:tabLst/>
                <a:defRPr/>
              </a:pPr>
              <a:t>13</a:t>
            </a:fld>
            <a:endParaRPr kumimoji="0" lang="en-US" altLang="lv-LV" sz="700" b="0" i="0" u="none" strike="noStrike" kern="1200" cap="none" spc="0" normalizeH="0" baseline="0" noProof="0" dirty="0">
              <a:ln>
                <a:noFill/>
              </a:ln>
              <a:solidFill>
                <a:srgbClr val="898989"/>
              </a:solidFill>
              <a:effectLst/>
              <a:uLnTx/>
              <a:uFillTx/>
              <a:latin typeface="Verdana" panose="020B0604030504040204" pitchFamily="34" charset="0"/>
              <a:ea typeface="+mn-ea"/>
              <a:cs typeface="Arial" panose="020B0604020202020204" pitchFamily="34" charset="0"/>
            </a:endParaRPr>
          </a:p>
        </p:txBody>
      </p:sp>
      <p:grpSp>
        <p:nvGrpSpPr>
          <p:cNvPr id="7" name="Group 3">
            <a:extLst>
              <a:ext uri="{FF2B5EF4-FFF2-40B4-BE49-F238E27FC236}">
                <a16:creationId xmlns:a16="http://schemas.microsoft.com/office/drawing/2014/main" id="{D970EE47-4944-23E6-80CA-93758DD29DF0}"/>
              </a:ext>
            </a:extLst>
          </p:cNvPr>
          <p:cNvGrpSpPr/>
          <p:nvPr/>
        </p:nvGrpSpPr>
        <p:grpSpPr>
          <a:xfrm>
            <a:off x="291588" y="3236028"/>
            <a:ext cx="2602580" cy="1360643"/>
            <a:chOff x="994039" y="4141728"/>
            <a:chExt cx="1371600" cy="1208905"/>
          </a:xfrm>
        </p:grpSpPr>
        <p:sp>
          <p:nvSpPr>
            <p:cNvPr id="8" name="Rechteck 27">
              <a:extLst>
                <a:ext uri="{FF2B5EF4-FFF2-40B4-BE49-F238E27FC236}">
                  <a16:creationId xmlns:a16="http://schemas.microsoft.com/office/drawing/2014/main" id="{7B547A26-8465-93F4-6CF0-255AA531859C}"/>
                </a:ext>
              </a:extLst>
            </p:cNvPr>
            <p:cNvSpPr/>
            <p:nvPr/>
          </p:nvSpPr>
          <p:spPr bwMode="gray">
            <a:xfrm>
              <a:off x="994039" y="4141728"/>
              <a:ext cx="1371600" cy="1208905"/>
            </a:xfrm>
            <a:prstGeom prst="roundRect">
              <a:avLst>
                <a:gd name="adj" fmla="val 5097"/>
              </a:avLst>
            </a:prstGeom>
            <a:noFill/>
            <a:ln w="9525" cap="rnd">
              <a:solidFill>
                <a:schemeClr val="tx2"/>
              </a:solidFill>
              <a:prstDash val="sysDash"/>
              <a:miter lim="800000"/>
              <a:headEnd/>
              <a:tailEnd/>
            </a:ln>
            <a:effectLst/>
          </p:spPr>
          <p:txBody>
            <a:bodyPr lIns="71934" tIns="0" rIns="35967" bIns="0" anchor="ctr" anchorCtr="0"/>
            <a:lstStyle/>
            <a:p>
              <a:pPr marL="0" marR="0" lvl="0" indent="0" algn="ctr" defTabSz="914400" rtl="0" eaLnBrk="1" fontAlgn="auto" latinLnBrk="0" hangingPunct="0">
                <a:lnSpc>
                  <a:spcPct val="100000"/>
                </a:lnSpc>
                <a:spcBef>
                  <a:spcPts val="1000"/>
                </a:spcBef>
                <a:spcAft>
                  <a:spcPts val="0"/>
                </a:spcAft>
                <a:buClr>
                  <a:srgbClr val="7D7D7D"/>
                </a:buClr>
                <a:buSzTx/>
                <a:buFontTx/>
                <a:buNone/>
                <a:tabLst/>
                <a:defRPr/>
              </a:pPr>
              <a:endParaRPr kumimoji="0" lang="en-US" sz="1200" b="0" i="0" u="none" strike="noStrike" kern="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Arial" panose="020B0604020202020204" pitchFamily="34" charset="0"/>
                <a:sym typeface="Century Gothic"/>
              </a:endParaRPr>
            </a:p>
          </p:txBody>
        </p:sp>
        <p:sp>
          <p:nvSpPr>
            <p:cNvPr id="9" name="TextBox 8">
              <a:extLst>
                <a:ext uri="{FF2B5EF4-FFF2-40B4-BE49-F238E27FC236}">
                  <a16:creationId xmlns:a16="http://schemas.microsoft.com/office/drawing/2014/main" id="{92F06277-CDB7-6CB7-00B1-F70440C5A0B6}"/>
                </a:ext>
              </a:extLst>
            </p:cNvPr>
            <p:cNvSpPr txBox="1"/>
            <p:nvPr/>
          </p:nvSpPr>
          <p:spPr>
            <a:xfrm>
              <a:off x="1115565" y="4394122"/>
              <a:ext cx="928258" cy="6264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lvl="0" indent="0" algn="ctr" defTabSz="914400" rtl="0" eaLnBrk="1" fontAlgn="auto" latinLnBrk="0" hangingPunct="0">
                <a:lnSpc>
                  <a:spcPct val="100000"/>
                </a:lnSpc>
                <a:spcBef>
                  <a:spcPts val="1000"/>
                </a:spcBef>
                <a:spcAft>
                  <a:spcPts val="0"/>
                </a:spcAft>
                <a:buClrTx/>
                <a:buSzTx/>
                <a:buFontTx/>
                <a:buNone/>
                <a:tabLst/>
                <a:defRPr/>
              </a:pPr>
              <a:r>
                <a:rPr kumimoji="0" lang="lv-LV"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Century Gothic"/>
                  <a:sym typeface="Century Gothic"/>
                </a:rPr>
                <a:t>Izstrādāts BI risinājums pārskatu nodrošināšanai</a:t>
              </a:r>
            </a:p>
          </p:txBody>
        </p:sp>
      </p:grpSp>
      <p:sp>
        <p:nvSpPr>
          <p:cNvPr id="10" name="Rechteck 28">
            <a:extLst>
              <a:ext uri="{FF2B5EF4-FFF2-40B4-BE49-F238E27FC236}">
                <a16:creationId xmlns:a16="http://schemas.microsoft.com/office/drawing/2014/main" id="{12800A50-088C-D4DD-8140-BB5D23D7FEF7}"/>
              </a:ext>
            </a:extLst>
          </p:cNvPr>
          <p:cNvSpPr/>
          <p:nvPr/>
        </p:nvSpPr>
        <p:spPr bwMode="gray">
          <a:xfrm>
            <a:off x="2606674" y="3224674"/>
            <a:ext cx="1695672" cy="1382914"/>
          </a:xfrm>
          <a:prstGeom prst="roundRect">
            <a:avLst>
              <a:gd name="adj" fmla="val 5097"/>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rIns="72000"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lv-LV" sz="1200" b="1" i="0" u="none" strike="noStrike" kern="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sym typeface="Century Gothic"/>
              </a:rPr>
              <a:t>Jauna BI risinājuma izveide</a:t>
            </a:r>
            <a:endParaRPr kumimoji="0" lang="en-US" sz="1200" b="1" i="0" u="none" strike="noStrike" kern="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sym typeface="Century Gothic"/>
            </a:endParaRPr>
          </a:p>
        </p:txBody>
      </p:sp>
      <p:grpSp>
        <p:nvGrpSpPr>
          <p:cNvPr id="11" name="Group 7">
            <a:extLst>
              <a:ext uri="{FF2B5EF4-FFF2-40B4-BE49-F238E27FC236}">
                <a16:creationId xmlns:a16="http://schemas.microsoft.com/office/drawing/2014/main" id="{B912F4EE-4394-BE82-85A8-1DD1C173B414}"/>
              </a:ext>
            </a:extLst>
          </p:cNvPr>
          <p:cNvGrpSpPr/>
          <p:nvPr/>
        </p:nvGrpSpPr>
        <p:grpSpPr>
          <a:xfrm>
            <a:off x="4443403" y="3224673"/>
            <a:ext cx="2513490" cy="1386642"/>
            <a:chOff x="994039" y="4145282"/>
            <a:chExt cx="1371600" cy="1218716"/>
          </a:xfrm>
        </p:grpSpPr>
        <p:sp>
          <p:nvSpPr>
            <p:cNvPr id="12" name="Rechteck 27">
              <a:extLst>
                <a:ext uri="{FF2B5EF4-FFF2-40B4-BE49-F238E27FC236}">
                  <a16:creationId xmlns:a16="http://schemas.microsoft.com/office/drawing/2014/main" id="{B7338F25-DA69-4FB9-93B7-FF780210AB1E}"/>
                </a:ext>
              </a:extLst>
            </p:cNvPr>
            <p:cNvSpPr/>
            <p:nvPr/>
          </p:nvSpPr>
          <p:spPr bwMode="gray">
            <a:xfrm>
              <a:off x="994039" y="4145282"/>
              <a:ext cx="1371600" cy="1218716"/>
            </a:xfrm>
            <a:prstGeom prst="roundRect">
              <a:avLst>
                <a:gd name="adj" fmla="val 5097"/>
              </a:avLst>
            </a:prstGeom>
            <a:noFill/>
            <a:ln w="9525" cap="rnd">
              <a:solidFill>
                <a:schemeClr val="tx2"/>
              </a:solidFill>
              <a:prstDash val="sysDash"/>
              <a:miter lim="800000"/>
              <a:headEnd/>
              <a:tailEnd/>
            </a:ln>
            <a:effectLst/>
          </p:spPr>
          <p:txBody>
            <a:bodyPr lIns="71934" tIns="0" rIns="35967" bIns="0" anchor="ctr" anchorCtr="0"/>
            <a:lstStyle/>
            <a:p>
              <a:pPr marL="0" marR="0" lvl="0" indent="0" algn="ctr" defTabSz="914400" rtl="0" eaLnBrk="1" fontAlgn="auto" latinLnBrk="0" hangingPunct="0">
                <a:lnSpc>
                  <a:spcPct val="100000"/>
                </a:lnSpc>
                <a:spcBef>
                  <a:spcPts val="1000"/>
                </a:spcBef>
                <a:spcAft>
                  <a:spcPts val="0"/>
                </a:spcAft>
                <a:buClr>
                  <a:srgbClr val="7D7D7D"/>
                </a:buClr>
                <a:buSzTx/>
                <a:buFontTx/>
                <a:buNone/>
                <a:tabLst/>
                <a:defRPr/>
              </a:pPr>
              <a:endParaRPr kumimoji="0" lang="en-US" sz="1200" b="0" i="0" u="none" strike="noStrike" kern="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Arial" panose="020B0604020202020204" pitchFamily="34" charset="0"/>
                <a:sym typeface="Century Gothic"/>
              </a:endParaRPr>
            </a:p>
          </p:txBody>
        </p:sp>
        <p:sp>
          <p:nvSpPr>
            <p:cNvPr id="13" name="TextBox 12">
              <a:extLst>
                <a:ext uri="{FF2B5EF4-FFF2-40B4-BE49-F238E27FC236}">
                  <a16:creationId xmlns:a16="http://schemas.microsoft.com/office/drawing/2014/main" id="{824FC209-67C4-CFE7-01E2-7602A2BF1C21}"/>
                </a:ext>
              </a:extLst>
            </p:cNvPr>
            <p:cNvSpPr txBox="1"/>
            <p:nvPr/>
          </p:nvSpPr>
          <p:spPr>
            <a:xfrm>
              <a:off x="1105845" y="4256368"/>
              <a:ext cx="826648" cy="94951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lvl="0" indent="0" algn="ctr" defTabSz="914400" rtl="0" eaLnBrk="1" fontAlgn="auto" latinLnBrk="0" hangingPunct="0">
                <a:lnSpc>
                  <a:spcPct val="100000"/>
                </a:lnSpc>
                <a:spcBef>
                  <a:spcPts val="1000"/>
                </a:spcBef>
                <a:spcAft>
                  <a:spcPts val="0"/>
                </a:spcAft>
                <a:buClrTx/>
                <a:buSzTx/>
                <a:buFontTx/>
                <a:buNone/>
                <a:tabLst/>
                <a:defRPr/>
              </a:pPr>
              <a:r>
                <a:rPr kumimoji="0" lang="lv-LV"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Century Gothic"/>
                  <a:sym typeface="Century Gothic"/>
                </a:rPr>
                <a:t>Normatīvo aktu grozījumi un jauna normatīvā regulējuma izstrāde</a:t>
              </a:r>
              <a:endParaRPr kumimoji="0" lang="en-US"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Century Gothic"/>
                <a:sym typeface="Century Gothic"/>
              </a:endParaRPr>
            </a:p>
          </p:txBody>
        </p:sp>
      </p:grpSp>
      <p:sp>
        <p:nvSpPr>
          <p:cNvPr id="14" name="Rechteck 28">
            <a:extLst>
              <a:ext uri="{FF2B5EF4-FFF2-40B4-BE49-F238E27FC236}">
                <a16:creationId xmlns:a16="http://schemas.microsoft.com/office/drawing/2014/main" id="{26CEA73A-B35F-82FF-7200-2716B37FE5FB}"/>
              </a:ext>
            </a:extLst>
          </p:cNvPr>
          <p:cNvSpPr/>
          <p:nvPr/>
        </p:nvSpPr>
        <p:spPr bwMode="gray">
          <a:xfrm>
            <a:off x="6275594" y="3210460"/>
            <a:ext cx="1463118" cy="1397128"/>
          </a:xfrm>
          <a:prstGeom prst="roundRect">
            <a:avLst>
              <a:gd name="adj" fmla="val 5097"/>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rIns="72000" rtlCol="0" anchor="ctr"/>
          <a:lstStyle/>
          <a:p>
            <a:pPr marL="0" marR="0" lvl="0" indent="0" algn="ctr" defTabSz="609630" rtl="0" eaLnBrk="1" fontAlgn="auto" latinLnBrk="0" hangingPunct="1">
              <a:lnSpc>
                <a:spcPct val="100000"/>
              </a:lnSpc>
              <a:spcBef>
                <a:spcPts val="0"/>
              </a:spcBef>
              <a:spcAft>
                <a:spcPts val="0"/>
              </a:spcAft>
              <a:buClrTx/>
              <a:buSzTx/>
              <a:buFontTx/>
              <a:buNone/>
              <a:tabLst/>
              <a:defRPr/>
            </a:pPr>
            <a:r>
              <a:rPr kumimoji="0" lang="lv-LV" sz="1200" b="1" i="0" u="none" strike="noStrike" kern="1200" cap="none" spc="0" normalizeH="0" baseline="0" noProof="0" dirty="0">
                <a:ln>
                  <a:noFill/>
                </a:ln>
                <a:solidFill>
                  <a:srgbClr val="F4F7FB"/>
                </a:solidFill>
                <a:effectLst/>
                <a:uLnTx/>
                <a:uFillTx/>
                <a:latin typeface="Verdana"/>
                <a:ea typeface="Libre Franklin Bold"/>
                <a:cs typeface="Libre Franklin Bold"/>
                <a:sym typeface="Libre Franklin Bold"/>
              </a:rPr>
              <a:t>Izveidoti pakalpojumi</a:t>
            </a:r>
          </a:p>
        </p:txBody>
      </p:sp>
      <p:sp>
        <p:nvSpPr>
          <p:cNvPr id="16" name="Rechteck 27">
            <a:extLst>
              <a:ext uri="{FF2B5EF4-FFF2-40B4-BE49-F238E27FC236}">
                <a16:creationId xmlns:a16="http://schemas.microsoft.com/office/drawing/2014/main" id="{761E1490-2801-71D0-A3C6-CE6F3E0A0E28}"/>
              </a:ext>
            </a:extLst>
          </p:cNvPr>
          <p:cNvSpPr/>
          <p:nvPr/>
        </p:nvSpPr>
        <p:spPr bwMode="gray">
          <a:xfrm>
            <a:off x="7849553" y="4771173"/>
            <a:ext cx="2959618" cy="1474219"/>
          </a:xfrm>
          <a:prstGeom prst="roundRect">
            <a:avLst>
              <a:gd name="adj" fmla="val 5097"/>
            </a:avLst>
          </a:prstGeom>
          <a:noFill/>
          <a:ln w="9525" cap="rnd">
            <a:solidFill>
              <a:schemeClr val="tx2"/>
            </a:solidFill>
            <a:prstDash val="sysDash"/>
            <a:miter lim="800000"/>
            <a:headEnd/>
            <a:tailEnd/>
          </a:ln>
          <a:effectLst/>
        </p:spPr>
        <p:txBody>
          <a:bodyPr lIns="71934" tIns="0" rIns="35967" bIns="0" anchor="ctr" anchorCtr="0"/>
          <a:lstStyle/>
          <a:p>
            <a:pPr marL="0" marR="0" lvl="0" indent="0" algn="ctr" defTabSz="914400" rtl="0" eaLnBrk="1" fontAlgn="auto" latinLnBrk="0" hangingPunct="0">
              <a:lnSpc>
                <a:spcPct val="100000"/>
              </a:lnSpc>
              <a:spcBef>
                <a:spcPts val="1000"/>
              </a:spcBef>
              <a:spcAft>
                <a:spcPts val="0"/>
              </a:spcAft>
              <a:buClr>
                <a:srgbClr val="7D7D7D"/>
              </a:buClr>
              <a:buSzTx/>
              <a:buFontTx/>
              <a:buNone/>
              <a:tabLst/>
              <a:defRPr/>
            </a:pPr>
            <a:endParaRPr kumimoji="0" lang="en-US" sz="1200" b="0" i="0" u="none" strike="noStrike" kern="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Arial" panose="020B0604020202020204" pitchFamily="34" charset="0"/>
              <a:sym typeface="Century Gothic"/>
            </a:endParaRPr>
          </a:p>
        </p:txBody>
      </p:sp>
      <p:sp>
        <p:nvSpPr>
          <p:cNvPr id="17" name="TextBox 16">
            <a:extLst>
              <a:ext uri="{FF2B5EF4-FFF2-40B4-BE49-F238E27FC236}">
                <a16:creationId xmlns:a16="http://schemas.microsoft.com/office/drawing/2014/main" id="{8C79317C-C62C-0365-C8F0-3E6890949F18}"/>
              </a:ext>
            </a:extLst>
          </p:cNvPr>
          <p:cNvSpPr txBox="1"/>
          <p:nvPr/>
        </p:nvSpPr>
        <p:spPr>
          <a:xfrm>
            <a:off x="8332029" y="3365451"/>
            <a:ext cx="1831750" cy="105157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lvl="0" indent="0" algn="ctr" defTabSz="914400" rtl="0" eaLnBrk="1" fontAlgn="auto" latinLnBrk="0" hangingPunct="0">
              <a:lnSpc>
                <a:spcPct val="100000"/>
              </a:lnSpc>
              <a:spcBef>
                <a:spcPts val="1000"/>
              </a:spcBef>
              <a:spcAft>
                <a:spcPts val="0"/>
              </a:spcAft>
              <a:buClrTx/>
              <a:buSzTx/>
              <a:buFontTx/>
              <a:buNone/>
              <a:tabLst/>
              <a:defRPr/>
            </a:pPr>
            <a:r>
              <a:rPr kumimoji="0" lang="lv-LV"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Century Gothic"/>
                <a:sym typeface="Symbol" panose="05050102010706020507" pitchFamily="18" charset="2"/>
              </a:rPr>
              <a:t>Digitalizācijas līmeņa vienādošana, piem., visi izmanto pašapkalpošanos</a:t>
            </a:r>
            <a:br>
              <a:rPr kumimoji="0" lang="lv-LV"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Century Gothic"/>
                <a:sym typeface="Symbol" panose="05050102010706020507" pitchFamily="18" charset="2"/>
              </a:rPr>
            </a:br>
            <a:r>
              <a:rPr kumimoji="0" lang="lv-LV"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Century Gothic"/>
                <a:sym typeface="Symbol" panose="05050102010706020507" pitchFamily="18" charset="2"/>
              </a:rPr>
              <a:t>(</a:t>
            </a:r>
            <a:r>
              <a:rPr kumimoji="0" lang="lv-LV" sz="1200" b="0" i="1"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Century Gothic"/>
                <a:sym typeface="Symbol" panose="05050102010706020507" pitchFamily="18" charset="2"/>
              </a:rPr>
              <a:t>HoP</a:t>
            </a:r>
            <a:r>
              <a:rPr kumimoji="0" lang="lv-LV"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Century Gothic"/>
                <a:sym typeface="Symbol" panose="05050102010706020507" pitchFamily="18" charset="2"/>
              </a:rPr>
              <a:t> moduļus)</a:t>
            </a:r>
            <a:endParaRPr kumimoji="0" lang="en-US"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Century Gothic"/>
              <a:sym typeface="Century Gothic"/>
            </a:endParaRPr>
          </a:p>
        </p:txBody>
      </p:sp>
      <p:sp>
        <p:nvSpPr>
          <p:cNvPr id="36" name="TextBox 35">
            <a:extLst>
              <a:ext uri="{FF2B5EF4-FFF2-40B4-BE49-F238E27FC236}">
                <a16:creationId xmlns:a16="http://schemas.microsoft.com/office/drawing/2014/main" id="{D5ECC2CA-F173-0708-29B8-C4CD7967B0E6}"/>
              </a:ext>
            </a:extLst>
          </p:cNvPr>
          <p:cNvSpPr txBox="1"/>
          <p:nvPr/>
        </p:nvSpPr>
        <p:spPr>
          <a:xfrm>
            <a:off x="8363391" y="1939373"/>
            <a:ext cx="1873985" cy="9443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algn="ctr">
              <a:lnSpc>
                <a:spcPct val="107000"/>
              </a:lnSpc>
              <a:spcAft>
                <a:spcPts val="600"/>
              </a:spcAft>
            </a:pPr>
            <a:r>
              <a:rPr lang="lv-LV" sz="1200" dirty="0">
                <a:solidFill>
                  <a:srgbClr val="000066"/>
                </a:solidFill>
                <a:latin typeface="Verdana" panose="020B0604030504040204" pitchFamily="34" charset="0"/>
                <a:ea typeface="Verdana" panose="020B0604030504040204" pitchFamily="34" charset="0"/>
                <a:cs typeface="Arial" panose="020B0604020202020204" pitchFamily="34" charset="0"/>
              </a:rPr>
              <a:t>96 - v</a:t>
            </a:r>
            <a:r>
              <a:rPr kumimoji="0" lang="lv-LV" sz="1200" b="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Arial" panose="020B0604020202020204" pitchFamily="34" charset="0"/>
              </a:rPr>
              <a:t>idējais apkalpotā personāla skaits uz vienu VPC grāmatvedi</a:t>
            </a:r>
            <a:endParaRPr lang="lv-LV" sz="1200" baseline="30000" dirty="0">
              <a:solidFill>
                <a:srgbClr val="000066"/>
              </a:solidFill>
              <a:latin typeface="Verdana" panose="020B0604030504040204" pitchFamily="34" charset="0"/>
              <a:ea typeface="Verdana" panose="020B0604030504040204" pitchFamily="34" charset="0"/>
              <a:cs typeface="Arial" panose="020B0604020202020204" pitchFamily="34" charset="0"/>
            </a:endParaRPr>
          </a:p>
          <a:p>
            <a:pPr algn="ctr">
              <a:lnSpc>
                <a:spcPct val="107000"/>
              </a:lnSpc>
              <a:spcAft>
                <a:spcPts val="600"/>
              </a:spcAft>
            </a:pPr>
            <a:r>
              <a:rPr lang="lv-LV" sz="1200" dirty="0">
                <a:solidFill>
                  <a:srgbClr val="000066"/>
                </a:solidFill>
                <a:latin typeface="Verdana" panose="020B0604030504040204" pitchFamily="34" charset="0"/>
                <a:ea typeface="Verdana" panose="020B0604030504040204" pitchFamily="34" charset="0"/>
                <a:cs typeface="Arial" panose="020B0604020202020204" pitchFamily="34" charset="0"/>
              </a:rPr>
              <a:t>(pieaugums 57%)</a:t>
            </a:r>
          </a:p>
        </p:txBody>
      </p:sp>
      <p:sp>
        <p:nvSpPr>
          <p:cNvPr id="18" name="Rechteck 28">
            <a:extLst>
              <a:ext uri="{FF2B5EF4-FFF2-40B4-BE49-F238E27FC236}">
                <a16:creationId xmlns:a16="http://schemas.microsoft.com/office/drawing/2014/main" id="{C96656B4-E4B0-E61E-B748-7BE4AF3063AA}"/>
              </a:ext>
            </a:extLst>
          </p:cNvPr>
          <p:cNvSpPr/>
          <p:nvPr/>
        </p:nvSpPr>
        <p:spPr bwMode="gray">
          <a:xfrm>
            <a:off x="10363244" y="4766643"/>
            <a:ext cx="1570700" cy="1495903"/>
          </a:xfrm>
          <a:prstGeom prst="roundRect">
            <a:avLst>
              <a:gd name="adj" fmla="val 5097"/>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rIns="72000"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lv-LV" sz="1200" b="1" i="0" u="none" strike="noStrike" kern="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mn-cs"/>
              </a:rPr>
              <a:t>Dati</a:t>
            </a:r>
            <a:endParaRPr kumimoji="0" lang="en-US" sz="1200" b="1" i="0" u="none" strike="noStrike" kern="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mn-cs"/>
            </a:endParaRPr>
          </a:p>
        </p:txBody>
      </p:sp>
      <p:grpSp>
        <p:nvGrpSpPr>
          <p:cNvPr id="19" name="Group 15">
            <a:extLst>
              <a:ext uri="{FF2B5EF4-FFF2-40B4-BE49-F238E27FC236}">
                <a16:creationId xmlns:a16="http://schemas.microsoft.com/office/drawing/2014/main" id="{EA7456D5-85D6-EE54-09B5-48AF718A9856}"/>
              </a:ext>
            </a:extLst>
          </p:cNvPr>
          <p:cNvGrpSpPr/>
          <p:nvPr/>
        </p:nvGrpSpPr>
        <p:grpSpPr>
          <a:xfrm>
            <a:off x="4443403" y="4771170"/>
            <a:ext cx="2261597" cy="1466033"/>
            <a:chOff x="994039" y="4156716"/>
            <a:chExt cx="1371600" cy="1208715"/>
          </a:xfrm>
        </p:grpSpPr>
        <p:sp>
          <p:nvSpPr>
            <p:cNvPr id="20" name="Rechteck 27">
              <a:extLst>
                <a:ext uri="{FF2B5EF4-FFF2-40B4-BE49-F238E27FC236}">
                  <a16:creationId xmlns:a16="http://schemas.microsoft.com/office/drawing/2014/main" id="{3E00C9DF-7B0F-11CF-5039-49ADFFA56D5A}"/>
                </a:ext>
              </a:extLst>
            </p:cNvPr>
            <p:cNvSpPr/>
            <p:nvPr/>
          </p:nvSpPr>
          <p:spPr bwMode="gray">
            <a:xfrm>
              <a:off x="994039" y="4156716"/>
              <a:ext cx="1371600" cy="1208715"/>
            </a:xfrm>
            <a:prstGeom prst="roundRect">
              <a:avLst>
                <a:gd name="adj" fmla="val 5097"/>
              </a:avLst>
            </a:prstGeom>
            <a:noFill/>
            <a:ln w="9525" cap="rnd">
              <a:solidFill>
                <a:schemeClr val="tx2"/>
              </a:solidFill>
              <a:prstDash val="sysDash"/>
              <a:miter lim="800000"/>
              <a:headEnd/>
              <a:tailEnd/>
            </a:ln>
            <a:effectLst/>
          </p:spPr>
          <p:txBody>
            <a:bodyPr lIns="71934" tIns="0" rIns="35967" bIns="0" anchor="ctr" anchorCtr="0"/>
            <a:lstStyle/>
            <a:p>
              <a:pPr marL="0" marR="0" lvl="0" indent="0" algn="ctr" defTabSz="914400" rtl="0" eaLnBrk="1" fontAlgn="auto" latinLnBrk="0" hangingPunct="0">
                <a:lnSpc>
                  <a:spcPct val="100000"/>
                </a:lnSpc>
                <a:spcBef>
                  <a:spcPts val="1000"/>
                </a:spcBef>
                <a:spcAft>
                  <a:spcPts val="0"/>
                </a:spcAft>
                <a:buClr>
                  <a:srgbClr val="7D7D7D"/>
                </a:buClr>
                <a:buSzTx/>
                <a:buFontTx/>
                <a:buNone/>
                <a:tabLst/>
                <a:defRPr/>
              </a:pPr>
              <a:endParaRPr kumimoji="0" lang="en-US" sz="1200" b="0" i="0" u="none" strike="noStrike" kern="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Arial" panose="020B0604020202020204" pitchFamily="34" charset="0"/>
                <a:sym typeface="Century Gothic"/>
              </a:endParaRPr>
            </a:p>
          </p:txBody>
        </p:sp>
        <p:sp>
          <p:nvSpPr>
            <p:cNvPr id="21" name="TextBox 20">
              <a:extLst>
                <a:ext uri="{FF2B5EF4-FFF2-40B4-BE49-F238E27FC236}">
                  <a16:creationId xmlns:a16="http://schemas.microsoft.com/office/drawing/2014/main" id="{6775E363-917A-45B7-9216-F20562F800A3}"/>
                </a:ext>
              </a:extLst>
            </p:cNvPr>
            <p:cNvSpPr txBox="1"/>
            <p:nvPr/>
          </p:nvSpPr>
          <p:spPr>
            <a:xfrm>
              <a:off x="1076393" y="4360013"/>
              <a:ext cx="1007416" cy="7237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lvl="0" indent="0" algn="ctr" defTabSz="914400" rtl="0" eaLnBrk="1" fontAlgn="auto" latinLnBrk="0" hangingPunct="0">
                <a:lnSpc>
                  <a:spcPct val="100000"/>
                </a:lnSpc>
                <a:spcBef>
                  <a:spcPts val="1000"/>
                </a:spcBef>
                <a:spcAft>
                  <a:spcPts val="0"/>
                </a:spcAft>
                <a:buClrTx/>
                <a:buSzTx/>
                <a:buFontTx/>
                <a:buNone/>
                <a:tabLst/>
                <a:defRPr/>
              </a:pPr>
              <a:r>
                <a:rPr kumimoji="0" lang="lv-LV"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Century Gothic"/>
                  <a:sym typeface="Century Gothic"/>
                </a:rPr>
                <a:t>Nezaudēt esošo digitalizācijas līmeni, izmantot pilnveides iespējas</a:t>
              </a:r>
              <a:endParaRPr kumimoji="0" lang="en-US"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Century Gothic"/>
                <a:sym typeface="Century Gothic"/>
              </a:endParaRPr>
            </a:p>
          </p:txBody>
        </p:sp>
      </p:grpSp>
      <p:sp>
        <p:nvSpPr>
          <p:cNvPr id="22" name="Rechteck 28">
            <a:extLst>
              <a:ext uri="{FF2B5EF4-FFF2-40B4-BE49-F238E27FC236}">
                <a16:creationId xmlns:a16="http://schemas.microsoft.com/office/drawing/2014/main" id="{ACEB79E1-1016-A22A-3EA4-51BF958EFF5B}"/>
              </a:ext>
            </a:extLst>
          </p:cNvPr>
          <p:cNvSpPr/>
          <p:nvPr/>
        </p:nvSpPr>
        <p:spPr bwMode="gray">
          <a:xfrm>
            <a:off x="6275594" y="4753213"/>
            <a:ext cx="1463118" cy="1513863"/>
          </a:xfrm>
          <a:prstGeom prst="roundRect">
            <a:avLst>
              <a:gd name="adj" fmla="val 5097"/>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rIns="72000"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lv-LV" sz="1200" b="1" i="0" u="none" strike="noStrike" kern="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mn-cs"/>
                <a:sym typeface="Century Gothic"/>
              </a:rPr>
              <a:t> 32 esošo integrāciju pārbūve un 19 jaunu integrāciju izstrāde</a:t>
            </a:r>
            <a:endParaRPr kumimoji="0" lang="en-US" sz="1200" b="1" i="0" u="none" strike="noStrike" kern="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mn-cs"/>
              <a:sym typeface="Century Gothic"/>
            </a:endParaRPr>
          </a:p>
        </p:txBody>
      </p:sp>
      <p:grpSp>
        <p:nvGrpSpPr>
          <p:cNvPr id="23" name="Group 19">
            <a:extLst>
              <a:ext uri="{FF2B5EF4-FFF2-40B4-BE49-F238E27FC236}">
                <a16:creationId xmlns:a16="http://schemas.microsoft.com/office/drawing/2014/main" id="{37FA1E82-9F09-629F-4D3C-9A59F7F8EFA8}"/>
              </a:ext>
            </a:extLst>
          </p:cNvPr>
          <p:cNvGrpSpPr/>
          <p:nvPr/>
        </p:nvGrpSpPr>
        <p:grpSpPr>
          <a:xfrm>
            <a:off x="289656" y="1709026"/>
            <a:ext cx="2722146" cy="1360643"/>
            <a:chOff x="1008289" y="4149946"/>
            <a:chExt cx="1371600" cy="1208679"/>
          </a:xfrm>
        </p:grpSpPr>
        <p:sp>
          <p:nvSpPr>
            <p:cNvPr id="24" name="Rechteck 27">
              <a:extLst>
                <a:ext uri="{FF2B5EF4-FFF2-40B4-BE49-F238E27FC236}">
                  <a16:creationId xmlns:a16="http://schemas.microsoft.com/office/drawing/2014/main" id="{73FC19FF-056E-230E-9520-853B7CDBDC1D}"/>
                </a:ext>
              </a:extLst>
            </p:cNvPr>
            <p:cNvSpPr/>
            <p:nvPr/>
          </p:nvSpPr>
          <p:spPr bwMode="gray">
            <a:xfrm>
              <a:off x="1008289" y="4149946"/>
              <a:ext cx="1371600" cy="1208679"/>
            </a:xfrm>
            <a:prstGeom prst="roundRect">
              <a:avLst>
                <a:gd name="adj" fmla="val 5097"/>
              </a:avLst>
            </a:prstGeom>
            <a:noFill/>
            <a:ln w="9525" cap="rnd">
              <a:solidFill>
                <a:schemeClr val="tx2"/>
              </a:solidFill>
              <a:prstDash val="sysDash"/>
              <a:miter lim="800000"/>
              <a:headEnd/>
              <a:tailEnd/>
            </a:ln>
            <a:effectLst/>
          </p:spPr>
          <p:txBody>
            <a:bodyPr lIns="71934" tIns="0" rIns="35967" bIns="0" anchor="ctr" anchorCtr="0"/>
            <a:lstStyle/>
            <a:p>
              <a:pPr marL="0" marR="0" lvl="0" indent="0" algn="ctr" defTabSz="914400" rtl="0" eaLnBrk="1" fontAlgn="auto" latinLnBrk="0" hangingPunct="0">
                <a:lnSpc>
                  <a:spcPct val="100000"/>
                </a:lnSpc>
                <a:spcBef>
                  <a:spcPts val="1000"/>
                </a:spcBef>
                <a:spcAft>
                  <a:spcPts val="0"/>
                </a:spcAft>
                <a:buClr>
                  <a:srgbClr val="7D7D7D"/>
                </a:buClr>
                <a:buSzTx/>
                <a:buFontTx/>
                <a:buNone/>
                <a:tabLst/>
                <a:defRPr/>
              </a:pPr>
              <a:endParaRPr kumimoji="0" lang="en-US" sz="1200" b="0" i="0" u="none" strike="noStrike" kern="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Arial" panose="020B0604020202020204" pitchFamily="34" charset="0"/>
                <a:sym typeface="Century Gothic"/>
              </a:endParaRPr>
            </a:p>
          </p:txBody>
        </p:sp>
        <p:sp>
          <p:nvSpPr>
            <p:cNvPr id="25" name="TextBox 24">
              <a:extLst>
                <a:ext uri="{FF2B5EF4-FFF2-40B4-BE49-F238E27FC236}">
                  <a16:creationId xmlns:a16="http://schemas.microsoft.com/office/drawing/2014/main" id="{822E2BC9-B706-1FD1-06A4-F7AF2E089AAB}"/>
                </a:ext>
              </a:extLst>
            </p:cNvPr>
            <p:cNvSpPr txBox="1"/>
            <p:nvPr/>
          </p:nvSpPr>
          <p:spPr>
            <a:xfrm>
              <a:off x="1036789" y="4237656"/>
              <a:ext cx="1116078" cy="10962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lvl="0" indent="0" algn="ctr" defTabSz="938213" rtl="0" eaLnBrk="0" fontAlgn="base" latinLnBrk="0" hangingPunct="0">
                <a:lnSpc>
                  <a:spcPct val="100000"/>
                </a:lnSpc>
                <a:spcBef>
                  <a:spcPct val="0"/>
                </a:spcBef>
                <a:spcAft>
                  <a:spcPts val="600"/>
                </a:spcAft>
                <a:buClrTx/>
                <a:buSzTx/>
                <a:buFontTx/>
                <a:buNone/>
                <a:tabLst/>
                <a:defRPr/>
              </a:pPr>
              <a:r>
                <a:rPr kumimoji="0" lang="lv-LV" altLang="lv-LV"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Arial" panose="020B0604020202020204" pitchFamily="34" charset="0"/>
                </a:rPr>
                <a:t>109 iestādes</a:t>
              </a:r>
              <a:br>
                <a:rPr kumimoji="0" lang="lv-LV" altLang="lv-LV"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Arial" panose="020B0604020202020204" pitchFamily="34" charset="0"/>
                </a:rPr>
              </a:br>
              <a:r>
                <a:rPr kumimoji="0" lang="lv-LV" altLang="lv-LV"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Arial" panose="020B0604020202020204" pitchFamily="34" charset="0"/>
                </a:rPr>
                <a:t>2192 </a:t>
              </a:r>
              <a:r>
                <a:rPr kumimoji="0" lang="lv-LV"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Arial" panose="020B0604020202020204" pitchFamily="34" charset="0"/>
                </a:rPr>
                <a:t>grāmatvežu/finansisti, personāla lietveži, IT speciālisti u.c. lietotāji</a:t>
              </a:r>
              <a:r>
                <a:rPr kumimoji="0" lang="lv-LV" altLang="lv-LV"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Arial" panose="020B0604020202020204" pitchFamily="34" charset="0"/>
                </a:rPr>
                <a:t> </a:t>
              </a:r>
            </a:p>
            <a:p>
              <a:pPr marL="0" marR="0" lvl="0" indent="0" algn="ctr" defTabSz="704681" rtl="0" eaLnBrk="1" fontAlgn="auto" latinLnBrk="0" hangingPunct="1">
                <a:lnSpc>
                  <a:spcPct val="100000"/>
                </a:lnSpc>
                <a:spcBef>
                  <a:spcPts val="0"/>
                </a:spcBef>
                <a:spcAft>
                  <a:spcPts val="600"/>
                </a:spcAft>
                <a:buClrTx/>
                <a:buSzTx/>
                <a:buFontTx/>
                <a:buNone/>
                <a:tabLst/>
                <a:defRPr/>
              </a:pPr>
              <a:r>
                <a:rPr kumimoji="0" lang="lv-LV" altLang="lv-LV"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Arial" panose="020B0604020202020204" pitchFamily="34" charset="0"/>
                </a:rPr>
                <a:t>29,9 tūkst. </a:t>
              </a:r>
              <a:r>
                <a:rPr kumimoji="0" lang="lv-LV"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Arial" panose="020B0604020202020204" pitchFamily="34" charset="0"/>
                </a:rPr>
                <a:t>tiešās valsts pārvaldes darbinieki</a:t>
              </a:r>
              <a:endParaRPr kumimoji="0" lang="lv-LV" altLang="lv-LV"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Arial" panose="020B0604020202020204" pitchFamily="34" charset="0"/>
              </a:endParaRPr>
            </a:p>
          </p:txBody>
        </p:sp>
      </p:grpSp>
      <p:sp>
        <p:nvSpPr>
          <p:cNvPr id="26" name="Rechteck 28">
            <a:extLst>
              <a:ext uri="{FF2B5EF4-FFF2-40B4-BE49-F238E27FC236}">
                <a16:creationId xmlns:a16="http://schemas.microsoft.com/office/drawing/2014/main" id="{00362C83-A985-0811-8A17-D836F41B3B25}"/>
              </a:ext>
            </a:extLst>
          </p:cNvPr>
          <p:cNvSpPr/>
          <p:nvPr/>
        </p:nvSpPr>
        <p:spPr bwMode="gray">
          <a:xfrm>
            <a:off x="2596171" y="1696133"/>
            <a:ext cx="1706175" cy="1382914"/>
          </a:xfrm>
          <a:prstGeom prst="roundRect">
            <a:avLst>
              <a:gd name="adj" fmla="val 5097"/>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rIns="72000" rtlCol="0" anchor="ctr"/>
          <a:lstStyle/>
          <a:p>
            <a:pPr marL="0" marR="0" lvl="0" indent="0" algn="ctr" defTabSz="914400" rtl="0" eaLnBrk="1" fontAlgn="auto" latinLnBrk="0" hangingPunct="1">
              <a:lnSpc>
                <a:spcPct val="100000"/>
              </a:lnSpc>
              <a:spcBef>
                <a:spcPts val="0"/>
              </a:spcBef>
              <a:spcAft>
                <a:spcPts val="0"/>
              </a:spcAft>
              <a:buClr>
                <a:srgbClr val="000000"/>
              </a:buClr>
              <a:buSzTx/>
              <a:buFontTx/>
              <a:buNone/>
              <a:tabLst/>
              <a:defRPr/>
            </a:pPr>
            <a:r>
              <a:rPr kumimoji="0" lang="lv-LV" sz="1200" b="1" i="0" u="none" strike="noStrike" kern="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sym typeface="Century Gothic"/>
              </a:rPr>
              <a:t> </a:t>
            </a:r>
            <a:r>
              <a:rPr kumimoji="0" lang="lv-LV" sz="1200" b="1" i="0" u="none" strike="noStrike" kern="1200" cap="none" spc="0" normalizeH="0" baseline="0" noProof="0" dirty="0">
                <a:ln>
                  <a:noFill/>
                </a:ln>
                <a:solidFill>
                  <a:srgbClr val="F4F7FB"/>
                </a:solidFill>
                <a:effectLst/>
                <a:uLnTx/>
                <a:uFillTx/>
                <a:latin typeface="Verdana"/>
                <a:ea typeface="Libre Franklin Bold"/>
                <a:cs typeface="Libre Franklin Bold"/>
                <a:sym typeface="Libre Franklin Bold"/>
              </a:rPr>
              <a:t>Grāmatvedības un personāla lietvedības risinājums</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200" b="1" i="0" u="none" strike="noStrike" kern="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sym typeface="Century Gothic"/>
            </a:endParaRPr>
          </a:p>
        </p:txBody>
      </p:sp>
      <p:grpSp>
        <p:nvGrpSpPr>
          <p:cNvPr id="27" name="Group 23">
            <a:extLst>
              <a:ext uri="{FF2B5EF4-FFF2-40B4-BE49-F238E27FC236}">
                <a16:creationId xmlns:a16="http://schemas.microsoft.com/office/drawing/2014/main" id="{767C52B8-5FFE-9E92-9463-93A8E6DEC2F0}"/>
              </a:ext>
            </a:extLst>
          </p:cNvPr>
          <p:cNvGrpSpPr/>
          <p:nvPr/>
        </p:nvGrpSpPr>
        <p:grpSpPr>
          <a:xfrm>
            <a:off x="4443403" y="1707611"/>
            <a:ext cx="2181624" cy="1371436"/>
            <a:chOff x="994039" y="4141729"/>
            <a:chExt cx="1371600" cy="1196505"/>
          </a:xfrm>
        </p:grpSpPr>
        <p:sp>
          <p:nvSpPr>
            <p:cNvPr id="28" name="Rechteck 27">
              <a:extLst>
                <a:ext uri="{FF2B5EF4-FFF2-40B4-BE49-F238E27FC236}">
                  <a16:creationId xmlns:a16="http://schemas.microsoft.com/office/drawing/2014/main" id="{2BDA1E55-077F-1DDF-ECB0-03215AD9E967}"/>
                </a:ext>
              </a:extLst>
            </p:cNvPr>
            <p:cNvSpPr/>
            <p:nvPr/>
          </p:nvSpPr>
          <p:spPr bwMode="gray">
            <a:xfrm>
              <a:off x="994039" y="4141729"/>
              <a:ext cx="1371600" cy="1196505"/>
            </a:xfrm>
            <a:prstGeom prst="roundRect">
              <a:avLst>
                <a:gd name="adj" fmla="val 5097"/>
              </a:avLst>
            </a:prstGeom>
            <a:noFill/>
            <a:ln w="9525" cap="rnd">
              <a:solidFill>
                <a:schemeClr val="tx2"/>
              </a:solidFill>
              <a:prstDash val="sysDash"/>
              <a:miter lim="800000"/>
              <a:headEnd/>
              <a:tailEnd/>
            </a:ln>
            <a:effectLst/>
          </p:spPr>
          <p:txBody>
            <a:bodyPr lIns="71934" tIns="0" rIns="35967" bIns="0" anchor="ctr" anchorCtr="0"/>
            <a:lstStyle/>
            <a:p>
              <a:pPr marL="0" marR="0" lvl="0" indent="0" algn="ctr" defTabSz="914400" rtl="0" eaLnBrk="1" fontAlgn="auto" latinLnBrk="0" hangingPunct="0">
                <a:lnSpc>
                  <a:spcPct val="100000"/>
                </a:lnSpc>
                <a:spcBef>
                  <a:spcPts val="1000"/>
                </a:spcBef>
                <a:spcAft>
                  <a:spcPts val="0"/>
                </a:spcAft>
                <a:buClr>
                  <a:srgbClr val="7D7D7D"/>
                </a:buClr>
                <a:buSzTx/>
                <a:buFontTx/>
                <a:buNone/>
                <a:tabLst/>
                <a:defRPr/>
              </a:pPr>
              <a:endParaRPr kumimoji="0" lang="en-US" sz="1200" b="0" i="0" u="none" strike="noStrike" kern="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Arial" panose="020B0604020202020204" pitchFamily="34" charset="0"/>
                <a:sym typeface="Century Gothic"/>
              </a:endParaRPr>
            </a:p>
          </p:txBody>
        </p:sp>
        <p:sp>
          <p:nvSpPr>
            <p:cNvPr id="29" name="TextBox 28">
              <a:extLst>
                <a:ext uri="{FF2B5EF4-FFF2-40B4-BE49-F238E27FC236}">
                  <a16:creationId xmlns:a16="http://schemas.microsoft.com/office/drawing/2014/main" id="{81ADE180-398B-60ED-2F10-D73FF4DD8513}"/>
                </a:ext>
              </a:extLst>
            </p:cNvPr>
            <p:cNvSpPr txBox="1"/>
            <p:nvPr/>
          </p:nvSpPr>
          <p:spPr>
            <a:xfrm>
              <a:off x="1115564" y="4594000"/>
              <a:ext cx="1094746" cy="2821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lvl="0" indent="0" algn="ctr" defTabSz="914400" rtl="0" eaLnBrk="1" fontAlgn="auto" latinLnBrk="0" hangingPunct="0">
                <a:lnSpc>
                  <a:spcPct val="100000"/>
                </a:lnSpc>
                <a:spcBef>
                  <a:spcPts val="100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Verdana" panose="020B0604030504040204" pitchFamily="34" charset="0"/>
                <a:ea typeface="Verdana" panose="020B0604030504040204" pitchFamily="34" charset="0"/>
                <a:cs typeface="Century Gothic"/>
                <a:sym typeface="Century Gothic"/>
              </a:endParaRPr>
            </a:p>
          </p:txBody>
        </p:sp>
      </p:grpSp>
      <p:sp>
        <p:nvSpPr>
          <p:cNvPr id="30" name="Rechteck 28">
            <a:extLst>
              <a:ext uri="{FF2B5EF4-FFF2-40B4-BE49-F238E27FC236}">
                <a16:creationId xmlns:a16="http://schemas.microsoft.com/office/drawing/2014/main" id="{520E3C5B-5DCE-09ED-1F82-160DD57B2B86}"/>
              </a:ext>
            </a:extLst>
          </p:cNvPr>
          <p:cNvSpPr/>
          <p:nvPr/>
        </p:nvSpPr>
        <p:spPr bwMode="gray">
          <a:xfrm>
            <a:off x="6275593" y="1707611"/>
            <a:ext cx="1463119" cy="1385649"/>
          </a:xfrm>
          <a:prstGeom prst="roundRect">
            <a:avLst>
              <a:gd name="adj" fmla="val 5097"/>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rIns="72000"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lv-LV" sz="1200" b="1" i="0" u="none" strike="noStrike" kern="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sym typeface="Century Gothic"/>
              </a:rPr>
              <a:t>Standartizēti un vienoti procesi</a:t>
            </a:r>
            <a:endParaRPr kumimoji="0" lang="en-US" sz="1200" b="1" i="0" u="none" strike="noStrike" kern="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sym typeface="Century Gothic"/>
            </a:endParaRPr>
          </a:p>
        </p:txBody>
      </p:sp>
      <p:grpSp>
        <p:nvGrpSpPr>
          <p:cNvPr id="31" name="Group 27">
            <a:extLst>
              <a:ext uri="{FF2B5EF4-FFF2-40B4-BE49-F238E27FC236}">
                <a16:creationId xmlns:a16="http://schemas.microsoft.com/office/drawing/2014/main" id="{BC1164CA-2133-5A29-22CA-95A90E7E904B}"/>
              </a:ext>
            </a:extLst>
          </p:cNvPr>
          <p:cNvGrpSpPr/>
          <p:nvPr/>
        </p:nvGrpSpPr>
        <p:grpSpPr>
          <a:xfrm>
            <a:off x="273489" y="4753215"/>
            <a:ext cx="2678847" cy="1492177"/>
            <a:chOff x="994039" y="4141728"/>
            <a:chExt cx="1371600" cy="1208905"/>
          </a:xfrm>
        </p:grpSpPr>
        <p:sp>
          <p:nvSpPr>
            <p:cNvPr id="32" name="Rechteck 27">
              <a:extLst>
                <a:ext uri="{FF2B5EF4-FFF2-40B4-BE49-F238E27FC236}">
                  <a16:creationId xmlns:a16="http://schemas.microsoft.com/office/drawing/2014/main" id="{D90AB42B-1B63-0940-DAA6-C43A1A1D5DEA}"/>
                </a:ext>
              </a:extLst>
            </p:cNvPr>
            <p:cNvSpPr/>
            <p:nvPr/>
          </p:nvSpPr>
          <p:spPr bwMode="gray">
            <a:xfrm>
              <a:off x="994039" y="4141728"/>
              <a:ext cx="1371600" cy="1208905"/>
            </a:xfrm>
            <a:prstGeom prst="roundRect">
              <a:avLst>
                <a:gd name="adj" fmla="val 5097"/>
              </a:avLst>
            </a:prstGeom>
            <a:noFill/>
            <a:ln w="9525" cap="rnd">
              <a:solidFill>
                <a:schemeClr val="tx2"/>
              </a:solidFill>
              <a:prstDash val="sysDash"/>
              <a:miter lim="800000"/>
              <a:headEnd/>
              <a:tailEnd/>
            </a:ln>
            <a:effectLst/>
          </p:spPr>
          <p:txBody>
            <a:bodyPr lIns="71934" tIns="0" rIns="35967" bIns="0" anchor="ctr" anchorCtr="0"/>
            <a:lstStyle/>
            <a:p>
              <a:pPr marL="0" marR="0" lvl="0" indent="0" algn="ctr" defTabSz="914400" rtl="0" eaLnBrk="1" fontAlgn="auto" latinLnBrk="0" hangingPunct="0">
                <a:lnSpc>
                  <a:spcPct val="100000"/>
                </a:lnSpc>
                <a:spcBef>
                  <a:spcPts val="1000"/>
                </a:spcBef>
                <a:spcAft>
                  <a:spcPts val="0"/>
                </a:spcAft>
                <a:buClr>
                  <a:srgbClr val="7D7D7D"/>
                </a:buClr>
                <a:buSzTx/>
                <a:buFontTx/>
                <a:buNone/>
                <a:tabLst/>
                <a:defRPr/>
              </a:pPr>
              <a:endParaRPr kumimoji="0" lang="en-US" sz="1200" b="0" i="0" u="none" strike="noStrike" kern="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Arial" panose="020B0604020202020204" pitchFamily="34" charset="0"/>
                <a:sym typeface="Century Gothic"/>
              </a:endParaRPr>
            </a:p>
          </p:txBody>
        </p:sp>
        <p:sp>
          <p:nvSpPr>
            <p:cNvPr id="33" name="TextBox 32">
              <a:extLst>
                <a:ext uri="{FF2B5EF4-FFF2-40B4-BE49-F238E27FC236}">
                  <a16:creationId xmlns:a16="http://schemas.microsoft.com/office/drawing/2014/main" id="{6CA1C102-1BA4-E902-A56A-B07CF1E5697B}"/>
                </a:ext>
              </a:extLst>
            </p:cNvPr>
            <p:cNvSpPr txBox="1"/>
            <p:nvPr/>
          </p:nvSpPr>
          <p:spPr>
            <a:xfrm>
              <a:off x="1115564" y="4448213"/>
              <a:ext cx="905865" cy="5459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lvl="0" indent="0" algn="ctr" defTabSz="914400" rtl="0" eaLnBrk="1" fontAlgn="auto" latinLnBrk="0" hangingPunct="0">
                <a:lnSpc>
                  <a:spcPct val="100000"/>
                </a:lnSpc>
                <a:spcBef>
                  <a:spcPts val="1000"/>
                </a:spcBef>
                <a:spcAft>
                  <a:spcPts val="0"/>
                </a:spcAft>
                <a:buClrTx/>
                <a:buSzTx/>
                <a:buFontTx/>
                <a:buNone/>
                <a:tabLst/>
                <a:defRPr/>
              </a:pPr>
              <a:r>
                <a:rPr kumimoji="0" lang="lv-LV"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Century Gothic"/>
                  <a:sym typeface="Century Gothic"/>
                </a:rPr>
                <a:t> 167 iestādes</a:t>
              </a:r>
            </a:p>
            <a:p>
              <a:pPr marL="0" marR="0" lvl="0" indent="0" algn="ctr" defTabSz="914400" rtl="0" eaLnBrk="1" fontAlgn="auto" latinLnBrk="0" hangingPunct="0">
                <a:lnSpc>
                  <a:spcPct val="100000"/>
                </a:lnSpc>
                <a:spcBef>
                  <a:spcPts val="1000"/>
                </a:spcBef>
                <a:spcAft>
                  <a:spcPts val="0"/>
                </a:spcAft>
                <a:buClrTx/>
                <a:buSzTx/>
                <a:buFontTx/>
                <a:buNone/>
                <a:tabLst/>
                <a:defRPr/>
              </a:pPr>
              <a:r>
                <a:rPr kumimoji="0" lang="lv-LV"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Century Gothic"/>
                  <a:sym typeface="Century Gothic"/>
                </a:rPr>
                <a:t>991 lietotāji</a:t>
              </a:r>
              <a:endParaRPr kumimoji="0" lang="en-US"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Century Gothic"/>
                <a:sym typeface="Century Gothic"/>
              </a:endParaRPr>
            </a:p>
          </p:txBody>
        </p:sp>
      </p:grpSp>
      <p:sp>
        <p:nvSpPr>
          <p:cNvPr id="34" name="Rechteck 28">
            <a:extLst>
              <a:ext uri="{FF2B5EF4-FFF2-40B4-BE49-F238E27FC236}">
                <a16:creationId xmlns:a16="http://schemas.microsoft.com/office/drawing/2014/main" id="{44CFE2A2-D9EA-C7C0-487F-5AF7953D789A}"/>
              </a:ext>
            </a:extLst>
          </p:cNvPr>
          <p:cNvSpPr/>
          <p:nvPr/>
        </p:nvSpPr>
        <p:spPr bwMode="gray">
          <a:xfrm>
            <a:off x="2606674" y="4753215"/>
            <a:ext cx="1695672" cy="1513863"/>
          </a:xfrm>
          <a:prstGeom prst="roundRect">
            <a:avLst>
              <a:gd name="adj" fmla="val 5097"/>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rIns="72000" rtlCol="0" anchor="ctr"/>
          <a:lstStyle/>
          <a:p>
            <a:pPr marL="0" marR="0" lvl="0" indent="0" algn="ctr" defTabSz="914400" rtl="0" eaLnBrk="1" fontAlgn="auto" latinLnBrk="0" hangingPunct="1">
              <a:lnSpc>
                <a:spcPct val="100000"/>
              </a:lnSpc>
              <a:spcBef>
                <a:spcPts val="0"/>
              </a:spcBef>
              <a:spcAft>
                <a:spcPts val="0"/>
              </a:spcAft>
              <a:buClr>
                <a:srgbClr val="000000"/>
              </a:buClr>
              <a:buSzTx/>
              <a:buFontTx/>
              <a:buNone/>
              <a:tabLst/>
              <a:defRPr/>
            </a:pPr>
            <a:r>
              <a:rPr kumimoji="0" lang="lv-LV" sz="1200" b="1" i="0" u="none" strike="noStrike" kern="1200" cap="none" spc="0" normalizeH="0" baseline="0" noProof="0" dirty="0">
                <a:ln>
                  <a:noFill/>
                </a:ln>
                <a:solidFill>
                  <a:srgbClr val="F4F7FB"/>
                </a:solidFill>
                <a:effectLst/>
                <a:uLnTx/>
                <a:uFillTx/>
                <a:latin typeface="Verdana"/>
                <a:ea typeface="Libre Franklin Bold"/>
                <a:cs typeface="Libre Franklin Bold"/>
                <a:sym typeface="Libre Franklin Bold"/>
              </a:rPr>
              <a:t>Budžeta plānošanas un finanšu vadības risinājums (eBudžets)</a:t>
            </a:r>
          </a:p>
        </p:txBody>
      </p:sp>
      <p:sp>
        <p:nvSpPr>
          <p:cNvPr id="35" name="TextBox 34">
            <a:extLst>
              <a:ext uri="{FF2B5EF4-FFF2-40B4-BE49-F238E27FC236}">
                <a16:creationId xmlns:a16="http://schemas.microsoft.com/office/drawing/2014/main" id="{C3279177-E2D2-3B70-B404-049F08C2C7F2}"/>
              </a:ext>
            </a:extLst>
          </p:cNvPr>
          <p:cNvSpPr txBox="1"/>
          <p:nvPr/>
        </p:nvSpPr>
        <p:spPr>
          <a:xfrm>
            <a:off x="4659110" y="1915339"/>
            <a:ext cx="1318414" cy="86690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lvl="0" indent="0" algn="ctr" defTabSz="914400" rtl="0" eaLnBrk="1" fontAlgn="auto" latinLnBrk="0" hangingPunct="0">
              <a:lnSpc>
                <a:spcPct val="100000"/>
              </a:lnSpc>
              <a:spcBef>
                <a:spcPts val="1000"/>
              </a:spcBef>
              <a:spcAft>
                <a:spcPts val="0"/>
              </a:spcAft>
              <a:buClrTx/>
              <a:buSzTx/>
              <a:buFontTx/>
              <a:buNone/>
              <a:tabLst/>
              <a:defRPr/>
            </a:pPr>
            <a:r>
              <a:rPr kumimoji="0" lang="lv-LV"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Century Gothic"/>
                <a:sym typeface="Century Gothic"/>
              </a:rPr>
              <a:t>Izveido standartizēti un vienoti procesi abos risinājumos</a:t>
            </a:r>
            <a:endParaRPr kumimoji="0" lang="en-US" sz="1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Century Gothic"/>
              <a:sym typeface="Century Gothic"/>
            </a:endParaRPr>
          </a:p>
        </p:txBody>
      </p:sp>
      <p:sp>
        <p:nvSpPr>
          <p:cNvPr id="42" name="Rechteck 27">
            <a:extLst>
              <a:ext uri="{FF2B5EF4-FFF2-40B4-BE49-F238E27FC236}">
                <a16:creationId xmlns:a16="http://schemas.microsoft.com/office/drawing/2014/main" id="{6634014F-E381-B58C-7BE1-E7A8F9EA0FD3}"/>
              </a:ext>
            </a:extLst>
          </p:cNvPr>
          <p:cNvSpPr/>
          <p:nvPr/>
        </p:nvSpPr>
        <p:spPr bwMode="gray">
          <a:xfrm>
            <a:off x="7849552" y="3236028"/>
            <a:ext cx="2624533" cy="1371560"/>
          </a:xfrm>
          <a:prstGeom prst="roundRect">
            <a:avLst>
              <a:gd name="adj" fmla="val 5097"/>
            </a:avLst>
          </a:prstGeom>
          <a:noFill/>
          <a:ln w="9525" cap="rnd">
            <a:solidFill>
              <a:schemeClr val="tx2"/>
            </a:solidFill>
            <a:prstDash val="sysDash"/>
            <a:miter lim="800000"/>
            <a:headEnd/>
            <a:tailEnd/>
          </a:ln>
          <a:effectLst/>
        </p:spPr>
        <p:txBody>
          <a:bodyPr lIns="71934" tIns="0" rIns="35967" bIns="0" anchor="ctr" anchorCtr="0"/>
          <a:lstStyle/>
          <a:p>
            <a:pPr marL="0" marR="0" lvl="0" indent="0" algn="ctr" defTabSz="914400" rtl="0" eaLnBrk="1" fontAlgn="auto" latinLnBrk="0" hangingPunct="0">
              <a:lnSpc>
                <a:spcPct val="100000"/>
              </a:lnSpc>
              <a:spcBef>
                <a:spcPts val="1000"/>
              </a:spcBef>
              <a:spcAft>
                <a:spcPts val="0"/>
              </a:spcAft>
              <a:buClr>
                <a:srgbClr val="7D7D7D"/>
              </a:buClr>
              <a:buSzTx/>
              <a:buFontTx/>
              <a:buNone/>
              <a:tabLst/>
              <a:defRPr/>
            </a:pPr>
            <a:endParaRPr kumimoji="0" lang="en-US" sz="1200" b="0" i="0" u="none" strike="noStrike" kern="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Arial" panose="020B0604020202020204" pitchFamily="34" charset="0"/>
              <a:sym typeface="Century Gothic"/>
            </a:endParaRPr>
          </a:p>
        </p:txBody>
      </p:sp>
      <p:sp>
        <p:nvSpPr>
          <p:cNvPr id="44" name="Rechteck 28">
            <a:extLst>
              <a:ext uri="{FF2B5EF4-FFF2-40B4-BE49-F238E27FC236}">
                <a16:creationId xmlns:a16="http://schemas.microsoft.com/office/drawing/2014/main" id="{5D93957C-4DAD-28D6-7684-A19F033C33BD}"/>
              </a:ext>
            </a:extLst>
          </p:cNvPr>
          <p:cNvSpPr/>
          <p:nvPr/>
        </p:nvSpPr>
        <p:spPr bwMode="gray">
          <a:xfrm>
            <a:off x="10329712" y="3200349"/>
            <a:ext cx="1570700" cy="1413020"/>
          </a:xfrm>
          <a:prstGeom prst="roundRect">
            <a:avLst>
              <a:gd name="adj" fmla="val 5097"/>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rIns="72000" rtlCol="0" anchor="ctr"/>
          <a:lstStyle/>
          <a:p>
            <a:pPr marL="0" marR="0" lvl="0" indent="0" algn="ctr" defTabSz="914400" rtl="0" eaLnBrk="1" fontAlgn="auto" latinLnBrk="0" hangingPunct="1">
              <a:lnSpc>
                <a:spcPct val="100000"/>
              </a:lnSpc>
              <a:spcBef>
                <a:spcPts val="0"/>
              </a:spcBef>
              <a:spcAft>
                <a:spcPts val="0"/>
              </a:spcAft>
              <a:buClr>
                <a:srgbClr val="000000"/>
              </a:buClr>
              <a:buSzTx/>
              <a:buFontTx/>
              <a:buNone/>
              <a:tabLst/>
              <a:defRPr/>
            </a:pPr>
            <a:r>
              <a:rPr kumimoji="0" lang="lv-LV" sz="1200" b="1" i="0" u="none" strike="noStrike" kern="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mn-cs"/>
              </a:rPr>
              <a:t>Digitālā transformācija</a:t>
            </a:r>
            <a:endParaRPr kumimoji="0" lang="en-US" sz="1200" b="1" i="0" u="none" strike="noStrike" kern="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mn-cs"/>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200" b="1" i="0" u="none" strike="noStrike" kern="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mn-cs"/>
            </a:endParaRPr>
          </a:p>
        </p:txBody>
      </p:sp>
      <p:sp>
        <p:nvSpPr>
          <p:cNvPr id="45" name="Title 1">
            <a:extLst>
              <a:ext uri="{FF2B5EF4-FFF2-40B4-BE49-F238E27FC236}">
                <a16:creationId xmlns:a16="http://schemas.microsoft.com/office/drawing/2014/main" id="{88C0DE08-A358-1334-2557-ED65F8DEC1ED}"/>
              </a:ext>
            </a:extLst>
          </p:cNvPr>
          <p:cNvSpPr txBox="1">
            <a:spLocks/>
          </p:cNvSpPr>
          <p:nvPr/>
        </p:nvSpPr>
        <p:spPr bwMode="auto">
          <a:xfrm>
            <a:off x="2501900" y="533400"/>
            <a:ext cx="6904038" cy="733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algn="l" defTabSz="703263" rtl="0" eaLnBrk="0" fontAlgn="base" hangingPunct="0">
              <a:spcBef>
                <a:spcPct val="0"/>
              </a:spcBef>
              <a:spcAft>
                <a:spcPct val="0"/>
              </a:spcAft>
              <a:defRPr sz="18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703263" rtl="0" eaLnBrk="0" fontAlgn="base" hangingPunct="0">
              <a:spcBef>
                <a:spcPct val="0"/>
              </a:spcBef>
              <a:spcAft>
                <a:spcPct val="0"/>
              </a:spcAft>
              <a:defRPr sz="3300">
                <a:solidFill>
                  <a:schemeClr val="tx1"/>
                </a:solidFill>
                <a:latin typeface="Times New Roman" pitchFamily="18" charset="0"/>
              </a:defRPr>
            </a:lvl2pPr>
            <a:lvl3pPr algn="ctr" defTabSz="703263" rtl="0" eaLnBrk="0" fontAlgn="base" hangingPunct="0">
              <a:spcBef>
                <a:spcPct val="0"/>
              </a:spcBef>
              <a:spcAft>
                <a:spcPct val="0"/>
              </a:spcAft>
              <a:defRPr sz="3300">
                <a:solidFill>
                  <a:schemeClr val="tx1"/>
                </a:solidFill>
                <a:latin typeface="Times New Roman" pitchFamily="18" charset="0"/>
              </a:defRPr>
            </a:lvl3pPr>
            <a:lvl4pPr algn="ctr" defTabSz="703263" rtl="0" eaLnBrk="0" fontAlgn="base" hangingPunct="0">
              <a:spcBef>
                <a:spcPct val="0"/>
              </a:spcBef>
              <a:spcAft>
                <a:spcPct val="0"/>
              </a:spcAft>
              <a:defRPr sz="3300">
                <a:solidFill>
                  <a:schemeClr val="tx1"/>
                </a:solidFill>
                <a:latin typeface="Times New Roman" pitchFamily="18" charset="0"/>
              </a:defRPr>
            </a:lvl4pPr>
            <a:lvl5pPr algn="ctr" defTabSz="703263" rtl="0" eaLnBrk="0" fontAlgn="base" hangingPunct="0">
              <a:spcBef>
                <a:spcPct val="0"/>
              </a:spcBef>
              <a:spcAft>
                <a:spcPct val="0"/>
              </a:spcAft>
              <a:defRPr sz="3300">
                <a:solidFill>
                  <a:schemeClr val="tx1"/>
                </a:solidFill>
                <a:latin typeface="Times New Roman" pitchFamily="18" charset="0"/>
              </a:defRPr>
            </a:lvl5pPr>
            <a:lvl6pPr marL="342900" algn="ctr" defTabSz="703660" rtl="0" eaLnBrk="1" fontAlgn="base" hangingPunct="1">
              <a:spcBef>
                <a:spcPct val="0"/>
              </a:spcBef>
              <a:spcAft>
                <a:spcPct val="0"/>
              </a:spcAft>
              <a:defRPr sz="3375">
                <a:solidFill>
                  <a:schemeClr val="tx1"/>
                </a:solidFill>
                <a:latin typeface="Times New Roman" pitchFamily="18" charset="0"/>
              </a:defRPr>
            </a:lvl6pPr>
            <a:lvl7pPr marL="685800" algn="ctr" defTabSz="703660" rtl="0" eaLnBrk="1" fontAlgn="base" hangingPunct="1">
              <a:spcBef>
                <a:spcPct val="0"/>
              </a:spcBef>
              <a:spcAft>
                <a:spcPct val="0"/>
              </a:spcAft>
              <a:defRPr sz="3375">
                <a:solidFill>
                  <a:schemeClr val="tx1"/>
                </a:solidFill>
                <a:latin typeface="Times New Roman" pitchFamily="18" charset="0"/>
              </a:defRPr>
            </a:lvl7pPr>
            <a:lvl8pPr marL="1028700" algn="ctr" defTabSz="703660" rtl="0" eaLnBrk="1" fontAlgn="base" hangingPunct="1">
              <a:spcBef>
                <a:spcPct val="0"/>
              </a:spcBef>
              <a:spcAft>
                <a:spcPct val="0"/>
              </a:spcAft>
              <a:defRPr sz="3375">
                <a:solidFill>
                  <a:schemeClr val="tx1"/>
                </a:solidFill>
                <a:latin typeface="Times New Roman" pitchFamily="18" charset="0"/>
              </a:defRPr>
            </a:lvl8pPr>
            <a:lvl9pPr marL="1371600" algn="ctr" defTabSz="703660" rtl="0" eaLnBrk="1" fontAlgn="base" hangingPunct="1">
              <a:spcBef>
                <a:spcPct val="0"/>
              </a:spcBef>
              <a:spcAft>
                <a:spcPct val="0"/>
              </a:spcAft>
              <a:defRPr sz="3375">
                <a:solidFill>
                  <a:schemeClr val="tx1"/>
                </a:solidFill>
                <a:latin typeface="Times New Roman" pitchFamily="18" charset="0"/>
              </a:defRPr>
            </a:lvl9pPr>
          </a:lstStyle>
          <a:p>
            <a:pPr marL="0" marR="0" lvl="0" indent="0" algn="l" defTabSz="703263" rtl="0" eaLnBrk="0" fontAlgn="base" latinLnBrk="0" hangingPunct="0">
              <a:lnSpc>
                <a:spcPct val="100000"/>
              </a:lnSpc>
              <a:spcBef>
                <a:spcPct val="0"/>
              </a:spcBef>
              <a:spcAft>
                <a:spcPct val="0"/>
              </a:spcAft>
              <a:buClrTx/>
              <a:buSzTx/>
              <a:buFontTx/>
              <a:buNone/>
              <a:tabLst/>
              <a:defRPr/>
            </a:pPr>
            <a:r>
              <a:rPr kumimoji="0" lang="lv-LV" altLang="pl-PL" sz="3200" b="1" i="0" u="sng" strike="noStrike" kern="1200" cap="none" spc="0" normalizeH="0" baseline="0" noProof="0" dirty="0">
                <a:ln>
                  <a:noFill/>
                </a:ln>
                <a:solidFill>
                  <a:srgbClr val="000066"/>
                </a:solidFill>
                <a:effectLst/>
                <a:uLnTx/>
                <a:uFill>
                  <a:solidFill>
                    <a:srgbClr val="E3002B"/>
                  </a:solidFill>
                </a:uFill>
                <a:latin typeface="Verdana"/>
                <a:ea typeface="Verdana"/>
                <a:cs typeface="Arial"/>
              </a:rPr>
              <a:t>R</a:t>
            </a:r>
            <a:r>
              <a:rPr kumimoji="0" lang="lv-LV" altLang="pl-PL" sz="3200" b="1" i="0" u="none" strike="noStrike" kern="1200" cap="none" spc="0" normalizeH="0" baseline="0" noProof="0" dirty="0">
                <a:ln>
                  <a:noFill/>
                </a:ln>
                <a:solidFill>
                  <a:srgbClr val="000066"/>
                </a:solidFill>
                <a:effectLst/>
                <a:uLnTx/>
                <a:uFill>
                  <a:solidFill>
                    <a:srgbClr val="E3002B"/>
                  </a:solidFill>
                </a:uFill>
                <a:latin typeface="Verdana"/>
                <a:ea typeface="Verdana"/>
                <a:cs typeface="Arial"/>
              </a:rPr>
              <a:t>ezultāti un ieguvumi</a:t>
            </a:r>
            <a:endParaRPr kumimoji="0" lang="lv-LV" altLang="pl-PL" sz="3200" b="1" i="0" u="none" strike="noStrike" kern="1200" cap="none" spc="0" normalizeH="0" baseline="0" noProof="0" dirty="0">
              <a:ln>
                <a:noFill/>
              </a:ln>
              <a:solidFill>
                <a:srgbClr val="000066"/>
              </a:solidFill>
              <a:effectLst/>
              <a:uLnTx/>
              <a:uFill>
                <a:solidFill>
                  <a:srgbClr val="E3002B"/>
                </a:solidFill>
              </a:uFill>
              <a:latin typeface="Verdana" panose="020B0604030504040204" pitchFamily="34" charset="0"/>
              <a:ea typeface="Verdana" panose="020B0604030504040204" pitchFamily="34" charset="0"/>
              <a:cs typeface="Arial" panose="020B0604020202020204" pitchFamily="34" charset="0"/>
            </a:endParaRPr>
          </a:p>
        </p:txBody>
      </p:sp>
      <p:sp>
        <p:nvSpPr>
          <p:cNvPr id="48" name="TextBox 47">
            <a:extLst>
              <a:ext uri="{FF2B5EF4-FFF2-40B4-BE49-F238E27FC236}">
                <a16:creationId xmlns:a16="http://schemas.microsoft.com/office/drawing/2014/main" id="{1D8A7510-041A-185E-15BC-566DB1DC4384}"/>
              </a:ext>
            </a:extLst>
          </p:cNvPr>
          <p:cNvSpPr txBox="1"/>
          <p:nvPr/>
        </p:nvSpPr>
        <p:spPr>
          <a:xfrm>
            <a:off x="7823037" y="5590875"/>
            <a:ext cx="2595627" cy="646331"/>
          </a:xfrm>
          <a:prstGeom prst="rect">
            <a:avLst/>
          </a:prstGeom>
          <a:noFill/>
        </p:spPr>
        <p:txBody>
          <a:bodyPr wrap="square">
            <a:spAutoFit/>
          </a:bodyPr>
          <a:lstStyle/>
          <a:p>
            <a:pPr marL="0" marR="0" lvl="0" indent="0" algn="ctr" defTabSz="938213" rtl="0" eaLnBrk="0" fontAlgn="base" latinLnBrk="0" hangingPunct="0">
              <a:lnSpc>
                <a:spcPct val="100000"/>
              </a:lnSpc>
              <a:spcBef>
                <a:spcPct val="0"/>
              </a:spcBef>
              <a:spcAft>
                <a:spcPct val="0"/>
              </a:spcAft>
              <a:buClrTx/>
              <a:buSzTx/>
              <a:buFontTx/>
              <a:buNone/>
              <a:tabLst/>
              <a:defRPr/>
            </a:pPr>
            <a:r>
              <a:rPr kumimoji="0" lang="lv-LV" sz="1200" b="0" i="0" strike="noStrike" kern="1200" cap="none" spc="0" normalizeH="0" baseline="0" noProof="0" dirty="0">
                <a:ln>
                  <a:noFill/>
                </a:ln>
                <a:solidFill>
                  <a:srgbClr val="000066"/>
                </a:solidFill>
                <a:effectLst/>
                <a:uLnTx/>
                <a:uFillTx/>
                <a:latin typeface="Verdana"/>
                <a:ea typeface="+mn-ea"/>
                <a:cs typeface="Arial"/>
              </a:rPr>
              <a:t>Atvērto datu portālā </a:t>
            </a:r>
            <a:r>
              <a:rPr kumimoji="0" lang="lv-LV" sz="1200" b="1" i="0" strike="noStrike" kern="1200" cap="none" spc="0" normalizeH="0" baseline="0" noProof="0" dirty="0">
                <a:ln>
                  <a:noFill/>
                </a:ln>
                <a:solidFill>
                  <a:srgbClr val="000066"/>
                </a:solidFill>
                <a:effectLst/>
                <a:uLnTx/>
                <a:uFillTx/>
                <a:latin typeface="Verdana"/>
                <a:ea typeface="+mn-ea"/>
                <a:cs typeface="Arial"/>
              </a:rPr>
              <a:t>data.gov.lv</a:t>
            </a:r>
            <a:r>
              <a:rPr kumimoji="0" lang="lv-LV" sz="1200" b="0" i="0" strike="noStrike" kern="1200" cap="none" spc="0" normalizeH="0" baseline="0" noProof="0" dirty="0">
                <a:ln>
                  <a:noFill/>
                </a:ln>
                <a:solidFill>
                  <a:srgbClr val="000066"/>
                </a:solidFill>
                <a:effectLst/>
                <a:uLnTx/>
                <a:uFillTx/>
                <a:latin typeface="Verdana"/>
                <a:ea typeface="+mn-ea"/>
                <a:cs typeface="Arial"/>
              </a:rPr>
              <a:t> ir publicēta datu kopa "Valsts budžeta tāmes"</a:t>
            </a:r>
            <a:endParaRPr kumimoji="0" lang="lv-LV" sz="1200" b="0" i="0" strike="noStrike" kern="1200" cap="none" spc="0" normalizeH="0" baseline="0" noProof="0" dirty="0">
              <a:ln>
                <a:noFill/>
              </a:ln>
              <a:solidFill>
                <a:srgbClr val="000066"/>
              </a:solidFill>
              <a:effectLst/>
              <a:uLnTx/>
              <a:uFillTx/>
              <a:latin typeface="Verdana"/>
              <a:ea typeface="+mn-ea"/>
              <a:cs typeface="Arial" panose="020B0604020202020204" pitchFamily="34" charset="0"/>
            </a:endParaRPr>
          </a:p>
        </p:txBody>
      </p:sp>
      <p:sp>
        <p:nvSpPr>
          <p:cNvPr id="51" name="TextBox 50">
            <a:extLst>
              <a:ext uri="{FF2B5EF4-FFF2-40B4-BE49-F238E27FC236}">
                <a16:creationId xmlns:a16="http://schemas.microsoft.com/office/drawing/2014/main" id="{8F8945CB-CBE3-0ACB-A7B4-31F894F5FF77}"/>
              </a:ext>
            </a:extLst>
          </p:cNvPr>
          <p:cNvSpPr txBox="1"/>
          <p:nvPr/>
        </p:nvSpPr>
        <p:spPr>
          <a:xfrm>
            <a:off x="7933307" y="4765392"/>
            <a:ext cx="2346183" cy="830997"/>
          </a:xfrm>
          <a:prstGeom prst="rect">
            <a:avLst/>
          </a:prstGeom>
          <a:noFill/>
        </p:spPr>
        <p:txBody>
          <a:bodyPr wrap="square">
            <a:spAutoFit/>
          </a:bodyPr>
          <a:lstStyle/>
          <a:p>
            <a:pPr marL="0" marR="0" lvl="0" indent="0" algn="ctr" defTabSz="938213" rtl="0" eaLnBrk="0" fontAlgn="base" latinLnBrk="0" hangingPunct="0">
              <a:lnSpc>
                <a:spcPct val="100000"/>
              </a:lnSpc>
              <a:spcBef>
                <a:spcPct val="0"/>
              </a:spcBef>
              <a:spcAft>
                <a:spcPct val="0"/>
              </a:spcAft>
              <a:buClrTx/>
              <a:buSzTx/>
              <a:buFontTx/>
              <a:buNone/>
              <a:tabLst/>
              <a:defRPr/>
            </a:pPr>
            <a:r>
              <a:rPr kumimoji="0" lang="lv-LV" sz="1200" b="0" i="0" u="none" strike="noStrike" kern="1200" cap="none" spc="0" normalizeH="0" baseline="0" noProof="0" dirty="0">
                <a:ln>
                  <a:noFill/>
                </a:ln>
                <a:solidFill>
                  <a:srgbClr val="000066"/>
                </a:solidFill>
                <a:effectLst/>
                <a:uLnTx/>
                <a:uFillTx/>
                <a:latin typeface="Verdana"/>
                <a:ea typeface="+mn-ea"/>
                <a:cs typeface="Arial" panose="020B0604020202020204" pitchFamily="34" charset="0"/>
              </a:rPr>
              <a:t>Vienotas ekosistēmas veidošana, datu pakāpeniskā strukturēšana un standartizēšana</a:t>
            </a:r>
          </a:p>
        </p:txBody>
      </p:sp>
      <p:sp>
        <p:nvSpPr>
          <p:cNvPr id="2" name="Rechteck 27">
            <a:extLst>
              <a:ext uri="{FF2B5EF4-FFF2-40B4-BE49-F238E27FC236}">
                <a16:creationId xmlns:a16="http://schemas.microsoft.com/office/drawing/2014/main" id="{5D8097AA-3434-3FB6-D317-8BFE3E45F39B}"/>
              </a:ext>
            </a:extLst>
          </p:cNvPr>
          <p:cNvSpPr/>
          <p:nvPr/>
        </p:nvSpPr>
        <p:spPr bwMode="gray">
          <a:xfrm>
            <a:off x="7849552" y="1707611"/>
            <a:ext cx="2733029" cy="1385649"/>
          </a:xfrm>
          <a:prstGeom prst="roundRect">
            <a:avLst>
              <a:gd name="adj" fmla="val 5097"/>
            </a:avLst>
          </a:prstGeom>
          <a:noFill/>
          <a:ln w="9525" cap="rnd">
            <a:solidFill>
              <a:schemeClr val="tx2"/>
            </a:solidFill>
            <a:prstDash val="sysDash"/>
            <a:miter lim="800000"/>
            <a:headEnd/>
            <a:tailEnd/>
          </a:ln>
          <a:effectLst/>
        </p:spPr>
        <p:txBody>
          <a:bodyPr lIns="71934" tIns="0" rIns="35967" bIns="0" anchor="ctr" anchorCtr="0"/>
          <a:lstStyle/>
          <a:p>
            <a:pPr marL="0" marR="0" lvl="0" indent="0" algn="ctr" defTabSz="914400" rtl="0" eaLnBrk="1" fontAlgn="auto" latinLnBrk="0" hangingPunct="0">
              <a:lnSpc>
                <a:spcPct val="100000"/>
              </a:lnSpc>
              <a:spcBef>
                <a:spcPts val="1000"/>
              </a:spcBef>
              <a:spcAft>
                <a:spcPts val="0"/>
              </a:spcAft>
              <a:buClr>
                <a:srgbClr val="7D7D7D"/>
              </a:buClr>
              <a:buSzTx/>
              <a:buFontTx/>
              <a:buNone/>
              <a:tabLst/>
              <a:defRPr/>
            </a:pPr>
            <a:endParaRPr kumimoji="0" lang="en-US" sz="1200" b="0" i="0" u="none" strike="noStrike" kern="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Arial" panose="020B0604020202020204" pitchFamily="34" charset="0"/>
              <a:sym typeface="Century Gothic"/>
            </a:endParaRPr>
          </a:p>
        </p:txBody>
      </p:sp>
      <p:sp>
        <p:nvSpPr>
          <p:cNvPr id="3" name="Rechteck 28">
            <a:extLst>
              <a:ext uri="{FF2B5EF4-FFF2-40B4-BE49-F238E27FC236}">
                <a16:creationId xmlns:a16="http://schemas.microsoft.com/office/drawing/2014/main" id="{99519A12-E910-8968-7BAD-FEF809A4B923}"/>
              </a:ext>
            </a:extLst>
          </p:cNvPr>
          <p:cNvSpPr/>
          <p:nvPr/>
        </p:nvSpPr>
        <p:spPr bwMode="gray">
          <a:xfrm>
            <a:off x="10331643" y="1707611"/>
            <a:ext cx="1570700" cy="1385649"/>
          </a:xfrm>
          <a:prstGeom prst="roundRect">
            <a:avLst>
              <a:gd name="adj" fmla="val 5097"/>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rIns="72000" rtlCol="0" anchor="ctr"/>
          <a:lstStyle/>
          <a:p>
            <a:pPr marL="0" marR="0" lvl="0" indent="0" algn="ctr" defTabSz="914400" rtl="0" eaLnBrk="1" fontAlgn="auto" latinLnBrk="0" hangingPunct="1">
              <a:lnSpc>
                <a:spcPct val="100000"/>
              </a:lnSpc>
              <a:spcBef>
                <a:spcPts val="0"/>
              </a:spcBef>
              <a:spcAft>
                <a:spcPts val="0"/>
              </a:spcAft>
              <a:buClr>
                <a:srgbClr val="000000"/>
              </a:buClr>
              <a:buSzTx/>
              <a:buFontTx/>
              <a:buNone/>
              <a:tabLst/>
              <a:defRPr/>
            </a:pPr>
            <a:r>
              <a:rPr kumimoji="0" lang="lv-LV" sz="1200" b="1" i="0" u="none" strike="noStrike" kern="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rPr>
              <a:t>Efektivitātes paaugstināšana</a:t>
            </a:r>
            <a:endParaRPr kumimoji="0" lang="en-US" sz="1200" b="1" i="0" u="none" strike="noStrike" kern="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065649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aisnstūris 19"/>
          <p:cNvSpPr/>
          <p:nvPr/>
        </p:nvSpPr>
        <p:spPr>
          <a:xfrm>
            <a:off x="0" y="2526384"/>
            <a:ext cx="12191999" cy="4359047"/>
          </a:xfrm>
          <a:prstGeom prst="rect">
            <a:avLst/>
          </a:prstGeom>
          <a:solidFill>
            <a:srgbClr val="DEDEDE"/>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700" b="1" i="0" u="none" strike="noStrike" kern="1200" cap="none" spc="0" normalizeH="0" baseline="0" noProof="0" dirty="0">
              <a:ln>
                <a:noFill/>
              </a:ln>
              <a:solidFill>
                <a:srgbClr val="F2F2F2"/>
              </a:solidFill>
              <a:effectLst/>
              <a:uLnTx/>
              <a:uFillTx/>
              <a:latin typeface="Verdana" panose="020B0604030504040204" pitchFamily="34" charset="0"/>
              <a:ea typeface="+mn-ea"/>
              <a:cs typeface="+mn-cs"/>
            </a:endParaRPr>
          </a:p>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800" b="0" i="0" u="none" strike="noStrike" kern="1200" cap="none" spc="0" normalizeH="0" baseline="0" noProof="0" dirty="0">
              <a:ln>
                <a:noFill/>
              </a:ln>
              <a:solidFill>
                <a:srgbClr val="F2F2F2"/>
              </a:solidFill>
              <a:effectLst/>
              <a:uLnTx/>
              <a:uFillTx/>
              <a:latin typeface="Verdana" panose="020B0604030504040204" pitchFamily="34" charset="0"/>
              <a:ea typeface="+mn-ea"/>
              <a:cs typeface="Times New Roman"/>
            </a:endParaRPr>
          </a:p>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800" b="0" i="0" u="none" strike="noStrike" kern="1200" cap="none" spc="0" normalizeH="0" baseline="0" noProof="0" dirty="0">
              <a:ln>
                <a:noFill/>
              </a:ln>
              <a:solidFill>
                <a:srgbClr val="F2F2F2"/>
              </a:solidFill>
              <a:effectLst/>
              <a:uLnTx/>
              <a:uFillTx/>
              <a:latin typeface="Verdana" panose="020B0604030504040204" pitchFamily="34" charset="0"/>
              <a:ea typeface="+mn-ea"/>
              <a:cs typeface="+mn-cs"/>
            </a:endParaRPr>
          </a:p>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800" b="0" i="0" u="none" strike="noStrike" kern="1200" cap="none" spc="0" normalizeH="0" baseline="0" noProof="0" dirty="0">
              <a:ln>
                <a:noFill/>
              </a:ln>
              <a:solidFill>
                <a:srgbClr val="F2F2F2"/>
              </a:solidFill>
              <a:effectLst/>
              <a:uLnTx/>
              <a:uFillTx/>
              <a:latin typeface="Verdana" panose="020B0604030504040204" pitchFamily="34" charset="0"/>
              <a:ea typeface="+mn-ea"/>
              <a:cs typeface="+mn-cs"/>
            </a:endParaRPr>
          </a:p>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800" b="0" i="0" u="none" strike="noStrike" kern="1200" cap="none" spc="0" normalizeH="0" baseline="0" noProof="0" dirty="0">
              <a:ln>
                <a:noFill/>
              </a:ln>
              <a:solidFill>
                <a:srgbClr val="F2F2F2"/>
              </a:solidFill>
              <a:effectLst/>
              <a:uLnTx/>
              <a:uFillTx/>
              <a:latin typeface="Verdana" panose="020B0604030504040204" pitchFamily="34" charset="0"/>
              <a:ea typeface="+mn-ea"/>
              <a:cs typeface="+mn-cs"/>
            </a:endParaRPr>
          </a:p>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800" b="0" i="0" u="none" strike="noStrike" kern="1200" cap="none" spc="0" normalizeH="0" baseline="0" noProof="0" dirty="0">
              <a:ln>
                <a:noFill/>
              </a:ln>
              <a:solidFill>
                <a:srgbClr val="F2F2F2"/>
              </a:solidFill>
              <a:effectLst/>
              <a:uLnTx/>
              <a:uFillTx/>
              <a:latin typeface="Verdana" panose="020B0604030504040204" pitchFamily="34" charset="0"/>
              <a:ea typeface="+mn-ea"/>
              <a:cs typeface="+mn-cs"/>
            </a:endParaRPr>
          </a:p>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800" b="0" i="0" u="none" strike="noStrike" kern="1200" cap="none" spc="0" normalizeH="0" baseline="0" noProof="0" dirty="0">
              <a:ln>
                <a:noFill/>
              </a:ln>
              <a:solidFill>
                <a:srgbClr val="F2F2F2"/>
              </a:solidFill>
              <a:effectLst/>
              <a:uLnTx/>
              <a:uFillTx/>
              <a:latin typeface="Verdana" panose="020B0604030504040204" pitchFamily="34" charset="0"/>
              <a:ea typeface="+mn-ea"/>
              <a:cs typeface="+mn-cs"/>
            </a:endParaRPr>
          </a:p>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800" b="0" i="0" u="none" strike="noStrike" kern="1200" cap="none" spc="0" normalizeH="0" baseline="0" noProof="0" dirty="0">
              <a:ln>
                <a:noFill/>
              </a:ln>
              <a:solidFill>
                <a:srgbClr val="F2F2F2"/>
              </a:solidFill>
              <a:effectLst/>
              <a:uLnTx/>
              <a:uFillTx/>
              <a:latin typeface="Verdana" panose="020B0604030504040204" pitchFamily="34" charset="0"/>
              <a:ea typeface="+mn-ea"/>
              <a:cs typeface="+mn-cs"/>
            </a:endParaRPr>
          </a:p>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800" b="0" i="0" u="none" strike="noStrike" kern="1200" cap="none" spc="0" normalizeH="0" baseline="0" noProof="0" dirty="0">
              <a:ln>
                <a:noFill/>
              </a:ln>
              <a:solidFill>
                <a:srgbClr val="F2F2F2"/>
              </a:solidFill>
              <a:effectLst/>
              <a:uLnTx/>
              <a:uFillTx/>
              <a:latin typeface="Verdana" panose="020B0604030504040204" pitchFamily="34" charset="0"/>
              <a:ea typeface="+mn-ea"/>
              <a:cs typeface="Times New Roman"/>
            </a:endParaRPr>
          </a:p>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800" b="0" i="0" u="none" strike="noStrike" kern="1200" cap="none" spc="0" normalizeH="0" baseline="0" noProof="0" dirty="0">
              <a:ln>
                <a:noFill/>
              </a:ln>
              <a:solidFill>
                <a:srgbClr val="F2F2F2"/>
              </a:solidFill>
              <a:effectLst/>
              <a:uLnTx/>
              <a:uFillTx/>
              <a:latin typeface="Verdana" panose="020B0604030504040204" pitchFamily="34" charset="0"/>
              <a:ea typeface="+mn-ea"/>
              <a:cs typeface="Times New Roman"/>
            </a:endParaRPr>
          </a:p>
        </p:txBody>
      </p:sp>
      <p:sp>
        <p:nvSpPr>
          <p:cNvPr id="8" name="Title 1">
            <a:extLst>
              <a:ext uri="{FF2B5EF4-FFF2-40B4-BE49-F238E27FC236}">
                <a16:creationId xmlns:a16="http://schemas.microsoft.com/office/drawing/2014/main" id="{27CA067C-A5F2-E4E5-8402-FC27EDCEC294}"/>
              </a:ext>
            </a:extLst>
          </p:cNvPr>
          <p:cNvSpPr>
            <a:spLocks noGrp="1"/>
          </p:cNvSpPr>
          <p:nvPr>
            <p:ph type="title"/>
          </p:nvPr>
        </p:nvSpPr>
        <p:spPr>
          <a:xfrm>
            <a:off x="2664823" y="439484"/>
            <a:ext cx="6381385" cy="1028974"/>
          </a:xfrm>
        </p:spPr>
        <p:txBody>
          <a:bodyPr wrap="square" anchor="t">
            <a:noAutofit/>
          </a:bodyPr>
          <a:lstStyle/>
          <a:p>
            <a:r>
              <a:rPr lang="lv-LV" altLang="pl-PL" sz="3200" u="sng" dirty="0">
                <a:solidFill>
                  <a:srgbClr val="000066"/>
                </a:solidFill>
                <a:uFill>
                  <a:solidFill>
                    <a:srgbClr val="E5002B"/>
                  </a:solidFill>
                </a:uFill>
                <a:latin typeface="Verdana"/>
                <a:ea typeface="Verdana"/>
              </a:rPr>
              <a:t>P</a:t>
            </a:r>
            <a:r>
              <a:rPr lang="lv-LV" altLang="pl-PL" sz="3200" dirty="0">
                <a:solidFill>
                  <a:srgbClr val="000066"/>
                </a:solidFill>
                <a:uFill>
                  <a:solidFill>
                    <a:srgbClr val="E5002B"/>
                  </a:solidFill>
                </a:uFill>
                <a:latin typeface="Verdana"/>
                <a:ea typeface="Verdana"/>
              </a:rPr>
              <a:t>ārmaiņu vadība</a:t>
            </a:r>
            <a:endParaRPr lang="lv-LV" altLang="pl-PL" sz="3200" dirty="0">
              <a:solidFill>
                <a:srgbClr val="000066"/>
              </a:solidFill>
            </a:endParaRPr>
          </a:p>
        </p:txBody>
      </p:sp>
      <p:sp>
        <p:nvSpPr>
          <p:cNvPr id="6" name="Slaida numura vietturis 5">
            <a:extLst>
              <a:ext uri="{FF2B5EF4-FFF2-40B4-BE49-F238E27FC236}">
                <a16:creationId xmlns:a16="http://schemas.microsoft.com/office/drawing/2014/main" id="{3E048774-EAB8-DFBF-D142-BCD242B68335}"/>
              </a:ext>
            </a:extLst>
          </p:cNvPr>
          <p:cNvSpPr>
            <a:spLocks noGrp="1"/>
          </p:cNvSpPr>
          <p:nvPr>
            <p:ph type="sldNum" sz="quarter" idx="13"/>
          </p:nvPr>
        </p:nvSpPr>
        <p:spPr/>
        <p:txBody>
          <a:bodyPr wrap="square"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F4F8D1E0-BA0E-4823-BBAF-9B78F8F9B118}" type="slidenum">
              <a:rPr kumimoji="0" lang="en-US" altLang="lv-LV" sz="700" b="0" i="0" u="none" strike="noStrike" kern="1200" cap="none" spc="0" normalizeH="0" baseline="0" noProof="0" smtClean="0">
                <a:ln>
                  <a:noFill/>
                </a:ln>
                <a:solidFill>
                  <a:srgbClr val="898989"/>
                </a:solidFill>
                <a:effectLst/>
                <a:uLnTx/>
                <a:uFillTx/>
                <a:latin typeface="Verdana" panose="020B060403050404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600"/>
                </a:spcAft>
                <a:buClrTx/>
                <a:buSzTx/>
                <a:buFontTx/>
                <a:buNone/>
                <a:tabLst/>
                <a:defRPr/>
              </a:pPr>
              <a:t>14</a:t>
            </a:fld>
            <a:endParaRPr kumimoji="0" lang="en-US" altLang="lv-LV" sz="700" b="0" i="0" u="none" strike="noStrike" kern="1200" cap="none" spc="0" normalizeH="0" baseline="0" noProof="0" dirty="0">
              <a:ln>
                <a:noFill/>
              </a:ln>
              <a:solidFill>
                <a:srgbClr val="898989"/>
              </a:solidFill>
              <a:effectLst/>
              <a:uLnTx/>
              <a:uFillTx/>
              <a:latin typeface="Verdana" panose="020B0604030504040204" pitchFamily="34" charset="0"/>
              <a:ea typeface="+mn-ea"/>
              <a:cs typeface="Arial" panose="020B0604020202020204" pitchFamily="34" charset="0"/>
            </a:endParaRPr>
          </a:p>
        </p:txBody>
      </p:sp>
      <p:sp>
        <p:nvSpPr>
          <p:cNvPr id="25" name="TextBox 24">
            <a:extLst>
              <a:ext uri="{FF2B5EF4-FFF2-40B4-BE49-F238E27FC236}">
                <a16:creationId xmlns:a16="http://schemas.microsoft.com/office/drawing/2014/main" id="{54E3F1B4-C260-7963-41B5-6D7D1D476AD0}"/>
              </a:ext>
            </a:extLst>
          </p:cNvPr>
          <p:cNvSpPr txBox="1"/>
          <p:nvPr/>
        </p:nvSpPr>
        <p:spPr>
          <a:xfrm>
            <a:off x="197975" y="3437968"/>
            <a:ext cx="4010008" cy="3323987"/>
          </a:xfrm>
          <a:prstGeom prst="rect">
            <a:avLst/>
          </a:prstGeom>
          <a:noFill/>
        </p:spPr>
        <p:txBody>
          <a:bodyPr wrap="square" lIns="91440" tIns="45720" rIns="91440" bIns="45720" rtlCol="0" anchor="t">
            <a:spAutoFit/>
          </a:bodyPr>
          <a:lstStyle/>
          <a:p>
            <a:r>
              <a:rPr lang="lv-LV" sz="1500" dirty="0">
                <a:solidFill>
                  <a:srgbClr val="000066"/>
                </a:solidFill>
                <a:latin typeface="Verdana" panose="020B0604030504040204" pitchFamily="34" charset="0"/>
                <a:ea typeface="Verdana" panose="020B0604030504040204" pitchFamily="34" charset="0"/>
                <a:cs typeface="Calibri" panose="020F0502020204030204"/>
              </a:rPr>
              <a:t>Iknedēļas tikšanās ar projektu vadītājiem</a:t>
            </a:r>
          </a:p>
          <a:p>
            <a:endParaRPr lang="lv-LV" sz="1500" dirty="0">
              <a:solidFill>
                <a:srgbClr val="000066"/>
              </a:solidFill>
              <a:latin typeface="Verdana" panose="020B0604030504040204" pitchFamily="34" charset="0"/>
              <a:ea typeface="Verdana" panose="020B0604030504040204" pitchFamily="34" charset="0"/>
              <a:cs typeface="Calibri" panose="020F0502020204030204"/>
            </a:endParaRPr>
          </a:p>
          <a:p>
            <a:r>
              <a:rPr lang="lv-LV" sz="1500" dirty="0">
                <a:solidFill>
                  <a:srgbClr val="000066"/>
                </a:solidFill>
                <a:latin typeface="Verdana"/>
                <a:ea typeface="Verdana"/>
                <a:cs typeface="Calibri" panose="020F0502020204030204"/>
              </a:rPr>
              <a:t>Tikšanās ar iestāžu vadītājiem – </a:t>
            </a:r>
            <a:r>
              <a:rPr lang="lv-LV" sz="1500" b="1" dirty="0">
                <a:solidFill>
                  <a:srgbClr val="000066"/>
                </a:solidFill>
                <a:latin typeface="Verdana"/>
                <a:ea typeface="Verdana"/>
                <a:cs typeface="Calibri" panose="020F0502020204030204"/>
              </a:rPr>
              <a:t>reizi 3-4 mēnešos kopējās+individuālas</a:t>
            </a:r>
            <a:endParaRPr lang="lv-LV" sz="1500" dirty="0">
              <a:solidFill>
                <a:srgbClr val="000066"/>
              </a:solidFill>
              <a:latin typeface="Verdana"/>
              <a:ea typeface="Verdana"/>
              <a:cs typeface="Calibri" panose="020F0502020204030204"/>
            </a:endParaRPr>
          </a:p>
          <a:p>
            <a:endParaRPr lang="lv-LV" sz="1500" dirty="0">
              <a:solidFill>
                <a:srgbClr val="000066"/>
              </a:solidFill>
              <a:latin typeface="Verdana" panose="020B0604030504040204" pitchFamily="34" charset="0"/>
              <a:ea typeface="Verdana" panose="020B0604030504040204" pitchFamily="34" charset="0"/>
              <a:cs typeface="Calibri" panose="020F0502020204030204"/>
            </a:endParaRPr>
          </a:p>
          <a:p>
            <a:r>
              <a:rPr lang="lv-LV" sz="1500" dirty="0">
                <a:solidFill>
                  <a:srgbClr val="000066"/>
                </a:solidFill>
                <a:latin typeface="Verdana" panose="020B0604030504040204" pitchFamily="34" charset="0"/>
                <a:ea typeface="Verdana" panose="020B0604030504040204" pitchFamily="34" charset="0"/>
                <a:cs typeface="Calibri" panose="020F0502020204030204"/>
              </a:rPr>
              <a:t>Projekta uzraudzības sanāksmes – </a:t>
            </a:r>
            <a:r>
              <a:rPr lang="lv-LV" sz="1500" b="1" dirty="0">
                <a:solidFill>
                  <a:srgbClr val="000066"/>
                </a:solidFill>
                <a:latin typeface="Verdana" panose="020B0604030504040204" pitchFamily="34" charset="0"/>
                <a:ea typeface="Verdana" panose="020B0604030504040204" pitchFamily="34" charset="0"/>
                <a:cs typeface="Calibri" panose="020F0502020204030204"/>
              </a:rPr>
              <a:t>5</a:t>
            </a:r>
            <a:r>
              <a:rPr lang="lv-LV" sz="1500" dirty="0">
                <a:solidFill>
                  <a:srgbClr val="000066"/>
                </a:solidFill>
                <a:latin typeface="Verdana" panose="020B0604030504040204" pitchFamily="34" charset="0"/>
                <a:ea typeface="Verdana" panose="020B0604030504040204" pitchFamily="34" charset="0"/>
                <a:cs typeface="Calibri" panose="020F0502020204030204"/>
              </a:rPr>
              <a:t> sanāksmes</a:t>
            </a:r>
          </a:p>
          <a:p>
            <a:endParaRPr lang="lv-LV" sz="1500" dirty="0">
              <a:solidFill>
                <a:srgbClr val="000066"/>
              </a:solidFill>
              <a:latin typeface="Verdana" panose="020B0604030504040204" pitchFamily="34" charset="0"/>
              <a:ea typeface="Verdana" panose="020B0604030504040204" pitchFamily="34" charset="0"/>
              <a:cs typeface="Calibri" panose="020F0502020204030204"/>
            </a:endParaRPr>
          </a:p>
          <a:p>
            <a:r>
              <a:rPr lang="lv-LV" sz="1500" dirty="0">
                <a:solidFill>
                  <a:srgbClr val="000066"/>
                </a:solidFill>
                <a:latin typeface="Verdana" panose="020B0604030504040204" pitchFamily="34" charset="0"/>
                <a:ea typeface="Verdana" panose="020B0604030504040204" pitchFamily="34" charset="0"/>
                <a:cs typeface="Calibri" panose="020F0502020204030204"/>
              </a:rPr>
              <a:t>Tikšanās ar iestāžu IT speciālistiem (1x 2 mēnešos, kopā </a:t>
            </a:r>
            <a:r>
              <a:rPr lang="lv-LV" sz="1500" b="1" dirty="0">
                <a:solidFill>
                  <a:srgbClr val="000066"/>
                </a:solidFill>
                <a:latin typeface="Verdana" panose="020B0604030504040204" pitchFamily="34" charset="0"/>
                <a:ea typeface="Verdana" panose="020B0604030504040204" pitchFamily="34" charset="0"/>
                <a:cs typeface="Calibri" panose="020F0502020204030204"/>
              </a:rPr>
              <a:t>10</a:t>
            </a:r>
            <a:r>
              <a:rPr lang="lv-LV" sz="1500" dirty="0">
                <a:solidFill>
                  <a:srgbClr val="000066"/>
                </a:solidFill>
                <a:latin typeface="Verdana" panose="020B0604030504040204" pitchFamily="34" charset="0"/>
                <a:ea typeface="Verdana" panose="020B0604030504040204" pitchFamily="34" charset="0"/>
                <a:cs typeface="Calibri" panose="020F0502020204030204"/>
              </a:rPr>
              <a:t> tikšanās)</a:t>
            </a:r>
          </a:p>
          <a:p>
            <a:endParaRPr lang="lv-LV" sz="1500" dirty="0">
              <a:solidFill>
                <a:srgbClr val="000066"/>
              </a:solidFill>
              <a:latin typeface="Verdana" panose="020B0604030504040204" pitchFamily="34" charset="0"/>
              <a:ea typeface="Verdana" panose="020B0604030504040204" pitchFamily="34" charset="0"/>
              <a:cs typeface="Calibri" panose="020F0502020204030204"/>
            </a:endParaRPr>
          </a:p>
          <a:p>
            <a:r>
              <a:rPr lang="lv-LV" sz="1500" dirty="0">
                <a:solidFill>
                  <a:srgbClr val="000066"/>
                </a:solidFill>
                <a:latin typeface="Verdana"/>
                <a:ea typeface="Verdana"/>
                <a:cs typeface="Calibri" panose="020F0502020204030204"/>
              </a:rPr>
              <a:t>Regulārās tikšanās ar FM par eBudžeta risinājumu</a:t>
            </a:r>
          </a:p>
        </p:txBody>
      </p:sp>
      <p:sp>
        <p:nvSpPr>
          <p:cNvPr id="26" name="TextBox 25">
            <a:extLst>
              <a:ext uri="{FF2B5EF4-FFF2-40B4-BE49-F238E27FC236}">
                <a16:creationId xmlns:a16="http://schemas.microsoft.com/office/drawing/2014/main" id="{C19F154C-890A-D45C-F32D-36AF6196A0A1}"/>
              </a:ext>
            </a:extLst>
          </p:cNvPr>
          <p:cNvSpPr txBox="1"/>
          <p:nvPr/>
        </p:nvSpPr>
        <p:spPr>
          <a:xfrm>
            <a:off x="8418801" y="3329041"/>
            <a:ext cx="3575223" cy="3323987"/>
          </a:xfrm>
          <a:prstGeom prst="rect">
            <a:avLst/>
          </a:prstGeom>
          <a:noFill/>
        </p:spPr>
        <p:txBody>
          <a:bodyPr wrap="square" lIns="91440" tIns="45720" rIns="91440" bIns="45720" rtlCol="0" anchor="t">
            <a:spAutoFit/>
          </a:bodyPr>
          <a:lstStyle/>
          <a:p>
            <a:r>
              <a:rPr lang="lv-LV" sz="1500" dirty="0">
                <a:solidFill>
                  <a:srgbClr val="000066"/>
                </a:solidFill>
                <a:latin typeface="Verdana" panose="020B0604030504040204" pitchFamily="34" charset="0"/>
                <a:ea typeface="Verdana" panose="020B0604030504040204" pitchFamily="34" charset="0"/>
                <a:cs typeface="Calibri" panose="020F0502020204030204"/>
              </a:rPr>
              <a:t>Digitālie apkārtraksti (1 x mēnesī, kopā </a:t>
            </a:r>
            <a:r>
              <a:rPr lang="lv-LV" sz="1500" b="1" dirty="0">
                <a:solidFill>
                  <a:srgbClr val="000066"/>
                </a:solidFill>
                <a:latin typeface="Verdana" panose="020B0604030504040204" pitchFamily="34" charset="0"/>
                <a:ea typeface="Verdana" panose="020B0604030504040204" pitchFamily="34" charset="0"/>
                <a:cs typeface="Calibri" panose="020F0502020204030204"/>
              </a:rPr>
              <a:t>15</a:t>
            </a:r>
            <a:r>
              <a:rPr lang="lv-LV" sz="1500" dirty="0">
                <a:solidFill>
                  <a:srgbClr val="000066"/>
                </a:solidFill>
                <a:latin typeface="Verdana" panose="020B0604030504040204" pitchFamily="34" charset="0"/>
                <a:ea typeface="Verdana" panose="020B0604030504040204" pitchFamily="34" charset="0"/>
                <a:cs typeface="Calibri" panose="020F0502020204030204"/>
              </a:rPr>
              <a:t>)</a:t>
            </a:r>
          </a:p>
          <a:p>
            <a:endParaRPr lang="lv-LV" sz="1500" dirty="0">
              <a:solidFill>
                <a:srgbClr val="000066"/>
              </a:solidFill>
              <a:latin typeface="Verdana" panose="020B0604030504040204" pitchFamily="34" charset="0"/>
              <a:ea typeface="Verdana" panose="020B0604030504040204" pitchFamily="34" charset="0"/>
              <a:cs typeface="Calibri" panose="020F0502020204030204"/>
            </a:endParaRPr>
          </a:p>
          <a:p>
            <a:r>
              <a:rPr lang="lv-LV" sz="1500" dirty="0">
                <a:solidFill>
                  <a:srgbClr val="000066"/>
                </a:solidFill>
                <a:latin typeface="Verdana"/>
                <a:ea typeface="Verdana"/>
                <a:cs typeface="Calibri" panose="020F0502020204030204"/>
                <a:hlinkClick r:id="rId3"/>
              </a:rPr>
              <a:t>Komunikācijas platforma </a:t>
            </a:r>
            <a:r>
              <a:rPr lang="lv-LV" sz="1500" dirty="0">
                <a:solidFill>
                  <a:srgbClr val="000066"/>
                </a:solidFill>
                <a:latin typeface="Verdana"/>
                <a:ea typeface="Verdana"/>
                <a:cs typeface="Calibri" panose="020F0502020204030204"/>
              </a:rPr>
              <a:t>(no 2025. gada jūlija)</a:t>
            </a:r>
          </a:p>
          <a:p>
            <a:endParaRPr lang="lv-LV" sz="1500" dirty="0">
              <a:solidFill>
                <a:srgbClr val="000066"/>
              </a:solidFill>
              <a:latin typeface="Verdana" panose="020B0604030504040204" pitchFamily="34" charset="0"/>
              <a:ea typeface="Verdana" panose="020B0604030504040204" pitchFamily="34" charset="0"/>
              <a:cs typeface="Calibri" panose="020F0502020204030204"/>
            </a:endParaRPr>
          </a:p>
          <a:p>
            <a:r>
              <a:rPr lang="lv-LV" sz="1500" dirty="0">
                <a:solidFill>
                  <a:srgbClr val="000066"/>
                </a:solidFill>
                <a:latin typeface="Verdana" panose="020B0604030504040204" pitchFamily="34" charset="0"/>
                <a:ea typeface="Verdana" panose="020B0604030504040204" pitchFamily="34" charset="0"/>
                <a:cs typeface="Calibri" panose="020F0502020204030204"/>
              </a:rPr>
              <a:t>Ceļvedis jaunajiem darbiniekiem</a:t>
            </a:r>
          </a:p>
          <a:p>
            <a:endParaRPr lang="lv-LV" sz="1500" dirty="0">
              <a:solidFill>
                <a:srgbClr val="000066"/>
              </a:solidFill>
              <a:latin typeface="Verdana" panose="020B0604030504040204" pitchFamily="34" charset="0"/>
              <a:ea typeface="Verdana" panose="020B0604030504040204" pitchFamily="34" charset="0"/>
              <a:cs typeface="Calibri" panose="020F0502020204030204"/>
            </a:endParaRPr>
          </a:p>
          <a:p>
            <a:r>
              <a:rPr lang="lv-LV" sz="1500" dirty="0">
                <a:solidFill>
                  <a:srgbClr val="000066"/>
                </a:solidFill>
                <a:latin typeface="Verdana"/>
                <a:ea typeface="Verdana"/>
                <a:cs typeface="Calibri" panose="020F0502020204030204"/>
                <a:hlinkClick r:id="rId4"/>
              </a:rPr>
              <a:t>Izstrādāta pašmācības vide un mācību kalendārs</a:t>
            </a:r>
            <a:endParaRPr lang="lv-LV" sz="1500" dirty="0">
              <a:solidFill>
                <a:srgbClr val="000066"/>
              </a:solidFill>
              <a:latin typeface="Verdana"/>
              <a:ea typeface="Verdana"/>
              <a:cs typeface="Calibri" panose="020F0502020204030204"/>
            </a:endParaRPr>
          </a:p>
          <a:p>
            <a:endParaRPr lang="lv-LV" sz="1500" dirty="0">
              <a:solidFill>
                <a:srgbClr val="000066"/>
              </a:solidFill>
              <a:latin typeface="Verdana"/>
              <a:ea typeface="Verdana"/>
              <a:cs typeface="Calibri" panose="020F0502020204030204"/>
            </a:endParaRPr>
          </a:p>
          <a:p>
            <a:r>
              <a:rPr lang="lv-LV" sz="1500" dirty="0">
                <a:solidFill>
                  <a:srgbClr val="000066"/>
                </a:solidFill>
                <a:latin typeface="Verdana"/>
                <a:ea typeface="Verdana"/>
                <a:cs typeface="Calibri" panose="020F0502020204030204"/>
              </a:rPr>
              <a:t>Preses relīzes, jaunumu ziņas Valsts kases tīmekļvietnē un sociālajos medijos</a:t>
            </a:r>
            <a:endParaRPr lang="lv-LV" sz="1500" dirty="0">
              <a:solidFill>
                <a:srgbClr val="000066"/>
              </a:solidFill>
              <a:latin typeface="Verdana" panose="020B0604030504040204" pitchFamily="34" charset="0"/>
              <a:ea typeface="Verdana" panose="020B0604030504040204" pitchFamily="34" charset="0"/>
              <a:cs typeface="Calibri" panose="020F0502020204030204"/>
            </a:endParaRPr>
          </a:p>
        </p:txBody>
      </p:sp>
      <p:sp>
        <p:nvSpPr>
          <p:cNvPr id="28" name="TextBox 27">
            <a:extLst>
              <a:ext uri="{FF2B5EF4-FFF2-40B4-BE49-F238E27FC236}">
                <a16:creationId xmlns:a16="http://schemas.microsoft.com/office/drawing/2014/main" id="{58377B81-84AF-2D9F-7597-8AEEAF7054DD}"/>
              </a:ext>
            </a:extLst>
          </p:cNvPr>
          <p:cNvSpPr txBox="1"/>
          <p:nvPr/>
        </p:nvSpPr>
        <p:spPr>
          <a:xfrm>
            <a:off x="4641977" y="3465922"/>
            <a:ext cx="3231375" cy="3323987"/>
          </a:xfrm>
          <a:prstGeom prst="rect">
            <a:avLst/>
          </a:prstGeom>
          <a:noFill/>
        </p:spPr>
        <p:txBody>
          <a:bodyPr wrap="square" rtlCol="0">
            <a:spAutoFit/>
          </a:bodyPr>
          <a:lstStyle/>
          <a:p>
            <a:r>
              <a:rPr lang="lv-LV" sz="1500" b="1" dirty="0">
                <a:solidFill>
                  <a:srgbClr val="000066"/>
                </a:solidFill>
                <a:latin typeface="Verdana" panose="020B0604030504040204" pitchFamily="34" charset="0"/>
                <a:ea typeface="Verdana" panose="020B0604030504040204" pitchFamily="34" charset="0"/>
                <a:cs typeface="Calibri" panose="020F0502020204030204"/>
              </a:rPr>
              <a:t>10</a:t>
            </a:r>
            <a:r>
              <a:rPr lang="lv-LV" sz="1500" dirty="0">
                <a:solidFill>
                  <a:srgbClr val="000066"/>
                </a:solidFill>
                <a:latin typeface="Verdana" panose="020B0604030504040204" pitchFamily="34" charset="0"/>
                <a:ea typeface="Verdana" panose="020B0604030504040204" pitchFamily="34" charset="0"/>
                <a:cs typeface="Calibri" panose="020F0502020204030204"/>
              </a:rPr>
              <a:t> klātienes komunikācijas pasākumi iestāžu grāmatvežiem resoros</a:t>
            </a:r>
          </a:p>
          <a:p>
            <a:endParaRPr lang="lv-LV" sz="1500" dirty="0">
              <a:solidFill>
                <a:srgbClr val="000066"/>
              </a:solidFill>
              <a:latin typeface="Verdana" panose="020B0604030504040204" pitchFamily="34" charset="0"/>
              <a:ea typeface="Verdana" panose="020B0604030504040204" pitchFamily="34" charset="0"/>
              <a:cs typeface="Calibri" panose="020F0502020204030204"/>
            </a:endParaRPr>
          </a:p>
          <a:p>
            <a:r>
              <a:rPr lang="lv-LV" sz="1500" dirty="0">
                <a:solidFill>
                  <a:srgbClr val="000066"/>
                </a:solidFill>
                <a:latin typeface="Verdana" panose="020B0604030504040204" pitchFamily="34" charset="0"/>
                <a:ea typeface="Verdana" panose="020B0604030504040204" pitchFamily="34" charset="0"/>
                <a:cs typeface="Calibri" panose="020F0502020204030204"/>
              </a:rPr>
              <a:t>Atvērto durvju dienas iestāžu grāmatvežiem Valsts kasē – kopā </a:t>
            </a:r>
            <a:r>
              <a:rPr lang="lv-LV" sz="1500" b="1" dirty="0">
                <a:solidFill>
                  <a:srgbClr val="000066"/>
                </a:solidFill>
                <a:latin typeface="Verdana" panose="020B0604030504040204" pitchFamily="34" charset="0"/>
                <a:ea typeface="Verdana" panose="020B0604030504040204" pitchFamily="34" charset="0"/>
                <a:cs typeface="Calibri" panose="020F0502020204030204"/>
              </a:rPr>
              <a:t>9 </a:t>
            </a:r>
            <a:r>
              <a:rPr lang="lv-LV" sz="1500" dirty="0">
                <a:solidFill>
                  <a:srgbClr val="000066"/>
                </a:solidFill>
                <a:latin typeface="Verdana" panose="020B0604030504040204" pitchFamily="34" charset="0"/>
                <a:ea typeface="Verdana" panose="020B0604030504040204" pitchFamily="34" charset="0"/>
                <a:cs typeface="Calibri" panose="020F0502020204030204"/>
              </a:rPr>
              <a:t>tikšanās</a:t>
            </a:r>
          </a:p>
          <a:p>
            <a:endParaRPr lang="lv-LV" sz="1500" dirty="0">
              <a:solidFill>
                <a:srgbClr val="000066"/>
              </a:solidFill>
              <a:latin typeface="Verdana" panose="020B0604030504040204" pitchFamily="34" charset="0"/>
              <a:ea typeface="Verdana" panose="020B0604030504040204" pitchFamily="34" charset="0"/>
              <a:cs typeface="Calibri" panose="020F0502020204030204"/>
            </a:endParaRPr>
          </a:p>
          <a:p>
            <a:r>
              <a:rPr lang="lv-LV" sz="1500" dirty="0">
                <a:solidFill>
                  <a:srgbClr val="000066"/>
                </a:solidFill>
                <a:latin typeface="Verdana" panose="020B0604030504040204" pitchFamily="34" charset="0"/>
                <a:ea typeface="Verdana" panose="020B0604030504040204" pitchFamily="34" charset="0"/>
                <a:cs typeface="Calibri" panose="020F0502020204030204"/>
              </a:rPr>
              <a:t>Specifiskas intervijas, darba grupas - </a:t>
            </a:r>
            <a:r>
              <a:rPr lang="lv-LV" sz="1500" b="1" dirty="0">
                <a:solidFill>
                  <a:srgbClr val="000066"/>
                </a:solidFill>
                <a:latin typeface="Verdana" panose="020B0604030504040204" pitchFamily="34" charset="0"/>
                <a:ea typeface="Verdana" panose="020B0604030504040204" pitchFamily="34" charset="0"/>
                <a:cs typeface="Calibri" panose="020F0502020204030204"/>
              </a:rPr>
              <a:t>&gt;700</a:t>
            </a:r>
          </a:p>
          <a:p>
            <a:endParaRPr lang="lv-LV" sz="1500" b="1" dirty="0">
              <a:solidFill>
                <a:srgbClr val="000066"/>
              </a:solidFill>
              <a:latin typeface="Verdana" panose="020B0604030504040204" pitchFamily="34" charset="0"/>
              <a:ea typeface="Verdana" panose="020B0604030504040204" pitchFamily="34" charset="0"/>
              <a:cs typeface="Calibri" panose="020F0502020204030204"/>
            </a:endParaRPr>
          </a:p>
          <a:p>
            <a:r>
              <a:rPr lang="lv-LV" sz="1500" b="1" dirty="0">
                <a:solidFill>
                  <a:srgbClr val="000066"/>
                </a:solidFill>
                <a:latin typeface="Verdana" panose="020B0604030504040204" pitchFamily="34" charset="0"/>
                <a:ea typeface="Verdana" panose="020B0604030504040204" pitchFamily="34" charset="0"/>
                <a:cs typeface="Calibri" panose="020F0502020204030204"/>
              </a:rPr>
              <a:t>5 </a:t>
            </a:r>
            <a:r>
              <a:rPr lang="lv-LV" sz="1500" dirty="0">
                <a:solidFill>
                  <a:srgbClr val="000066"/>
                </a:solidFill>
                <a:latin typeface="Verdana" panose="020B0604030504040204" pitchFamily="34" charset="0"/>
                <a:ea typeface="Verdana" panose="020B0604030504040204" pitchFamily="34" charset="0"/>
                <a:cs typeface="Calibri" panose="020F0502020204030204"/>
              </a:rPr>
              <a:t>vebināri par eBudžetu funkcionalitātēm</a:t>
            </a:r>
          </a:p>
          <a:p>
            <a:endParaRPr lang="lv-LV" sz="1500" b="1" dirty="0">
              <a:solidFill>
                <a:srgbClr val="000066"/>
              </a:solidFill>
              <a:latin typeface="Verdana" panose="020B0604030504040204" pitchFamily="34" charset="0"/>
              <a:ea typeface="Verdana" panose="020B0604030504040204" pitchFamily="34" charset="0"/>
              <a:cs typeface="Calibri" panose="020F0502020204030204"/>
            </a:endParaRPr>
          </a:p>
        </p:txBody>
      </p:sp>
      <p:sp>
        <p:nvSpPr>
          <p:cNvPr id="30" name="TextBox 29">
            <a:extLst>
              <a:ext uri="{FF2B5EF4-FFF2-40B4-BE49-F238E27FC236}">
                <a16:creationId xmlns:a16="http://schemas.microsoft.com/office/drawing/2014/main" id="{42C7FA96-AF0C-EE89-5AA3-349DAAC0FEEA}"/>
              </a:ext>
            </a:extLst>
          </p:cNvPr>
          <p:cNvSpPr txBox="1"/>
          <p:nvPr/>
        </p:nvSpPr>
        <p:spPr>
          <a:xfrm>
            <a:off x="1967979" y="2143535"/>
            <a:ext cx="1628972" cy="707886"/>
          </a:xfrm>
          <a:prstGeom prst="rect">
            <a:avLst/>
          </a:prstGeom>
          <a:noFill/>
        </p:spPr>
        <p:txBody>
          <a:bodyPr wrap="none" rtlCol="0">
            <a:spAutoFit/>
          </a:bodyPr>
          <a:lstStyle/>
          <a:p>
            <a:r>
              <a:rPr lang="lv-LV" sz="2000" b="1" dirty="0">
                <a:solidFill>
                  <a:srgbClr val="000066"/>
                </a:solidFill>
                <a:latin typeface="Verdana" panose="020B0604030504040204" pitchFamily="34" charset="0"/>
                <a:ea typeface="Verdana" panose="020B0604030504040204" pitchFamily="34" charset="0"/>
                <a:cs typeface="Calibri" panose="020F0502020204030204"/>
              </a:rPr>
              <a:t>Regulārās</a:t>
            </a:r>
          </a:p>
          <a:p>
            <a:r>
              <a:rPr lang="lv-LV" sz="2000" b="1" dirty="0">
                <a:solidFill>
                  <a:srgbClr val="000066"/>
                </a:solidFill>
                <a:latin typeface="Verdana" panose="020B0604030504040204" pitchFamily="34" charset="0"/>
                <a:ea typeface="Verdana" panose="020B0604030504040204" pitchFamily="34" charset="0"/>
                <a:cs typeface="Calibri" panose="020F0502020204030204"/>
              </a:rPr>
              <a:t>tikšanās</a:t>
            </a:r>
          </a:p>
        </p:txBody>
      </p:sp>
      <p:sp>
        <p:nvSpPr>
          <p:cNvPr id="31" name="TextBox 30">
            <a:extLst>
              <a:ext uri="{FF2B5EF4-FFF2-40B4-BE49-F238E27FC236}">
                <a16:creationId xmlns:a16="http://schemas.microsoft.com/office/drawing/2014/main" id="{177CB295-73F3-423C-EBF8-AE04CECB65C3}"/>
              </a:ext>
            </a:extLst>
          </p:cNvPr>
          <p:cNvSpPr txBox="1"/>
          <p:nvPr/>
        </p:nvSpPr>
        <p:spPr>
          <a:xfrm>
            <a:off x="5912875" y="2128123"/>
            <a:ext cx="2162177" cy="707886"/>
          </a:xfrm>
          <a:prstGeom prst="rect">
            <a:avLst/>
          </a:prstGeom>
          <a:noFill/>
        </p:spPr>
        <p:txBody>
          <a:bodyPr wrap="square" rtlCol="0">
            <a:spAutoFit/>
          </a:bodyPr>
          <a:lstStyle/>
          <a:p>
            <a:r>
              <a:rPr lang="lv-LV" sz="2000" b="1" dirty="0">
                <a:solidFill>
                  <a:srgbClr val="000066"/>
                </a:solidFill>
                <a:latin typeface="Verdana" panose="020B0604030504040204" pitchFamily="34" charset="0"/>
                <a:ea typeface="Verdana" panose="020B0604030504040204" pitchFamily="34" charset="0"/>
                <a:cs typeface="Calibri" panose="020F0502020204030204"/>
              </a:rPr>
              <a:t>Pasākumi un aktivitātes</a:t>
            </a:r>
            <a:endParaRPr lang="lv-LV" sz="2000" dirty="0"/>
          </a:p>
        </p:txBody>
      </p:sp>
      <p:sp>
        <p:nvSpPr>
          <p:cNvPr id="32" name="TextBox 31">
            <a:extLst>
              <a:ext uri="{FF2B5EF4-FFF2-40B4-BE49-F238E27FC236}">
                <a16:creationId xmlns:a16="http://schemas.microsoft.com/office/drawing/2014/main" id="{0674EE1A-91C1-6090-B5EF-75B0D3979990}"/>
              </a:ext>
            </a:extLst>
          </p:cNvPr>
          <p:cNvSpPr txBox="1"/>
          <p:nvPr/>
        </p:nvSpPr>
        <p:spPr>
          <a:xfrm>
            <a:off x="9876534" y="2018257"/>
            <a:ext cx="2121045" cy="1015663"/>
          </a:xfrm>
          <a:prstGeom prst="rect">
            <a:avLst/>
          </a:prstGeom>
          <a:noFill/>
        </p:spPr>
        <p:txBody>
          <a:bodyPr wrap="square" rtlCol="0">
            <a:spAutoFit/>
          </a:bodyPr>
          <a:lstStyle/>
          <a:p>
            <a:r>
              <a:rPr lang="lv-LV" sz="2000" b="1" dirty="0">
                <a:solidFill>
                  <a:srgbClr val="000066"/>
                </a:solidFill>
                <a:latin typeface="Verdana" panose="020B0604030504040204" pitchFamily="34" charset="0"/>
                <a:ea typeface="Verdana" panose="020B0604030504040204" pitchFamily="34" charset="0"/>
                <a:cs typeface="Calibri" panose="020F0502020204030204"/>
              </a:rPr>
              <a:t>Informācijas apmaiņa un aktualitātes</a:t>
            </a:r>
          </a:p>
        </p:txBody>
      </p:sp>
      <p:grpSp>
        <p:nvGrpSpPr>
          <p:cNvPr id="9" name="Grupa 8"/>
          <p:cNvGrpSpPr/>
          <p:nvPr/>
        </p:nvGrpSpPr>
        <p:grpSpPr>
          <a:xfrm>
            <a:off x="556997" y="1754792"/>
            <a:ext cx="1384871" cy="1542594"/>
            <a:chOff x="632058" y="1483406"/>
            <a:chExt cx="1260215" cy="1425257"/>
          </a:xfrm>
        </p:grpSpPr>
        <p:pic>
          <p:nvPicPr>
            <p:cNvPr id="7" name="Attēls 6">
              <a:extLst>
                <a:ext uri="{FF2B5EF4-FFF2-40B4-BE49-F238E27FC236}">
                  <a16:creationId xmlns:a16="http://schemas.microsoft.com/office/drawing/2014/main" id="{F23C32B6-ED0F-1840-FBEF-BB1D932CE501}"/>
                </a:ext>
              </a:extLst>
            </p:cNvPr>
            <p:cNvPicPr>
              <a:picLocks noChangeAspect="1"/>
            </p:cNvPicPr>
            <p:nvPr/>
          </p:nvPicPr>
          <p:blipFill>
            <a:blip r:embed="rId5"/>
            <a:stretch>
              <a:fillRect/>
            </a:stretch>
          </p:blipFill>
          <p:spPr>
            <a:xfrm>
              <a:off x="632058" y="1483406"/>
              <a:ext cx="1260215" cy="1425257"/>
            </a:xfrm>
            <a:prstGeom prst="rect">
              <a:avLst/>
            </a:prstGeom>
          </p:spPr>
        </p:pic>
        <p:pic>
          <p:nvPicPr>
            <p:cNvPr id="34" name="Grafika 33" descr="Daily calendar outline">
              <a:extLst>
                <a:ext uri="{FF2B5EF4-FFF2-40B4-BE49-F238E27FC236}">
                  <a16:creationId xmlns:a16="http://schemas.microsoft.com/office/drawing/2014/main" id="{9C54F900-6013-6FD9-1A6A-7EAE9EC459A1}"/>
                </a:ext>
              </a:extLst>
            </p:cNvPr>
            <p:cNvPicPr>
              <a:picLocks noChangeAspect="1"/>
            </p:cNvPicPr>
            <p:nvPr/>
          </p:nvPicPr>
          <p:blipFill>
            <a:blip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28953" y="1764935"/>
              <a:ext cx="866425" cy="866425"/>
            </a:xfrm>
            <a:prstGeom prst="rect">
              <a:avLst/>
            </a:prstGeom>
          </p:spPr>
        </p:pic>
      </p:grpSp>
      <p:grpSp>
        <p:nvGrpSpPr>
          <p:cNvPr id="11" name="Grupa 10"/>
          <p:cNvGrpSpPr/>
          <p:nvPr/>
        </p:nvGrpSpPr>
        <p:grpSpPr>
          <a:xfrm>
            <a:off x="8535157" y="1754792"/>
            <a:ext cx="1344931" cy="1570796"/>
            <a:chOff x="7957384" y="2229395"/>
            <a:chExt cx="1238095" cy="1398238"/>
          </a:xfrm>
        </p:grpSpPr>
        <p:pic>
          <p:nvPicPr>
            <p:cNvPr id="2" name="Attēls 1">
              <a:extLst>
                <a:ext uri="{FF2B5EF4-FFF2-40B4-BE49-F238E27FC236}">
                  <a16:creationId xmlns:a16="http://schemas.microsoft.com/office/drawing/2014/main" id="{31FAB715-1247-99AB-E125-236C56A6BCF6}"/>
                </a:ext>
              </a:extLst>
            </p:cNvPr>
            <p:cNvPicPr>
              <a:picLocks noChangeAspect="1"/>
            </p:cNvPicPr>
            <p:nvPr/>
          </p:nvPicPr>
          <p:blipFill>
            <a:blip r:embed="rId7"/>
            <a:stretch>
              <a:fillRect/>
            </a:stretch>
          </p:blipFill>
          <p:spPr>
            <a:xfrm>
              <a:off x="7957384" y="2229395"/>
              <a:ext cx="1238095" cy="1398238"/>
            </a:xfrm>
            <a:prstGeom prst="rect">
              <a:avLst/>
            </a:prstGeom>
          </p:spPr>
        </p:pic>
        <p:pic>
          <p:nvPicPr>
            <p:cNvPr id="3" name="Attēls 2">
              <a:extLst>
                <a:ext uri="{FF2B5EF4-FFF2-40B4-BE49-F238E27FC236}">
                  <a16:creationId xmlns:a16="http://schemas.microsoft.com/office/drawing/2014/main" id="{587F5488-DAD3-BF3A-6F14-0D37CC19310E}"/>
                </a:ext>
              </a:extLst>
            </p:cNvPr>
            <p:cNvPicPr>
              <a:picLocks noChangeAspect="1"/>
            </p:cNvPicPr>
            <p:nvPr/>
          </p:nvPicPr>
          <p:blipFill>
            <a:blip r:embed="rId8"/>
            <a:stretch>
              <a:fillRect/>
            </a:stretch>
          </p:blipFill>
          <p:spPr>
            <a:xfrm>
              <a:off x="8162364" y="2540436"/>
              <a:ext cx="780977" cy="776156"/>
            </a:xfrm>
            <a:prstGeom prst="rect">
              <a:avLst/>
            </a:prstGeom>
          </p:spPr>
        </p:pic>
      </p:grpSp>
      <p:grpSp>
        <p:nvGrpSpPr>
          <p:cNvPr id="10" name="Grupa 9"/>
          <p:cNvGrpSpPr/>
          <p:nvPr/>
        </p:nvGrpSpPr>
        <p:grpSpPr>
          <a:xfrm>
            <a:off x="4425244" y="1754792"/>
            <a:ext cx="1434773" cy="1570796"/>
            <a:chOff x="4202693" y="1848566"/>
            <a:chExt cx="1369210" cy="1508680"/>
          </a:xfrm>
        </p:grpSpPr>
        <p:pic>
          <p:nvPicPr>
            <p:cNvPr id="4" name="Attēls 3">
              <a:extLst>
                <a:ext uri="{FF2B5EF4-FFF2-40B4-BE49-F238E27FC236}">
                  <a16:creationId xmlns:a16="http://schemas.microsoft.com/office/drawing/2014/main" id="{4C919D61-438F-4FE1-65BD-98FF419200C4}"/>
                </a:ext>
              </a:extLst>
            </p:cNvPr>
            <p:cNvPicPr>
              <a:picLocks noChangeAspect="1"/>
            </p:cNvPicPr>
            <p:nvPr/>
          </p:nvPicPr>
          <p:blipFill>
            <a:blip r:embed="rId5"/>
            <a:stretch>
              <a:fillRect/>
            </a:stretch>
          </p:blipFill>
          <p:spPr>
            <a:xfrm>
              <a:off x="4202693" y="1848566"/>
              <a:ext cx="1369210" cy="1508680"/>
            </a:xfrm>
            <a:prstGeom prst="rect">
              <a:avLst/>
            </a:prstGeom>
          </p:spPr>
        </p:pic>
        <p:pic>
          <p:nvPicPr>
            <p:cNvPr id="5" name="Attēls 4">
              <a:extLst>
                <a:ext uri="{FF2B5EF4-FFF2-40B4-BE49-F238E27FC236}">
                  <a16:creationId xmlns:a16="http://schemas.microsoft.com/office/drawing/2014/main" id="{9C2FFC17-7166-FE80-3C2C-E69ED9BF3F9C}"/>
                </a:ext>
              </a:extLst>
            </p:cNvPr>
            <p:cNvPicPr>
              <a:picLocks noChangeAspect="1"/>
            </p:cNvPicPr>
            <p:nvPr/>
          </p:nvPicPr>
          <p:blipFill>
            <a:blip r:embed="rId9"/>
            <a:stretch>
              <a:fillRect/>
            </a:stretch>
          </p:blipFill>
          <p:spPr>
            <a:xfrm>
              <a:off x="4511040" y="2148080"/>
              <a:ext cx="802958" cy="798001"/>
            </a:xfrm>
            <a:prstGeom prst="rect">
              <a:avLst/>
            </a:prstGeom>
          </p:spPr>
        </p:pic>
      </p:grpSp>
    </p:spTree>
    <p:extLst>
      <p:ext uri="{BB962C8B-B14F-4D97-AF65-F5344CB8AC3E}">
        <p14:creationId xmlns:p14="http://schemas.microsoft.com/office/powerpoint/2010/main" val="36590674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txBox="1">
            <a:spLocks/>
          </p:cNvSpPr>
          <p:nvPr/>
        </p:nvSpPr>
        <p:spPr bwMode="auto">
          <a:xfrm>
            <a:off x="2349500" y="354873"/>
            <a:ext cx="7012214" cy="103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algn="l" defTabSz="703263" rtl="0" eaLnBrk="0" fontAlgn="base" hangingPunct="0">
              <a:spcBef>
                <a:spcPct val="0"/>
              </a:spcBef>
              <a:spcAft>
                <a:spcPct val="0"/>
              </a:spcAft>
              <a:defRPr sz="18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703263" rtl="0" eaLnBrk="0" fontAlgn="base" hangingPunct="0">
              <a:spcBef>
                <a:spcPct val="0"/>
              </a:spcBef>
              <a:spcAft>
                <a:spcPct val="0"/>
              </a:spcAft>
              <a:defRPr sz="3300">
                <a:solidFill>
                  <a:schemeClr val="tx1"/>
                </a:solidFill>
                <a:latin typeface="Times New Roman" pitchFamily="18" charset="0"/>
              </a:defRPr>
            </a:lvl2pPr>
            <a:lvl3pPr algn="ctr" defTabSz="703263" rtl="0" eaLnBrk="0" fontAlgn="base" hangingPunct="0">
              <a:spcBef>
                <a:spcPct val="0"/>
              </a:spcBef>
              <a:spcAft>
                <a:spcPct val="0"/>
              </a:spcAft>
              <a:defRPr sz="3300">
                <a:solidFill>
                  <a:schemeClr val="tx1"/>
                </a:solidFill>
                <a:latin typeface="Times New Roman" pitchFamily="18" charset="0"/>
              </a:defRPr>
            </a:lvl3pPr>
            <a:lvl4pPr algn="ctr" defTabSz="703263" rtl="0" eaLnBrk="0" fontAlgn="base" hangingPunct="0">
              <a:spcBef>
                <a:spcPct val="0"/>
              </a:spcBef>
              <a:spcAft>
                <a:spcPct val="0"/>
              </a:spcAft>
              <a:defRPr sz="3300">
                <a:solidFill>
                  <a:schemeClr val="tx1"/>
                </a:solidFill>
                <a:latin typeface="Times New Roman" pitchFamily="18" charset="0"/>
              </a:defRPr>
            </a:lvl4pPr>
            <a:lvl5pPr algn="ctr" defTabSz="703263" rtl="0" eaLnBrk="0" fontAlgn="base" hangingPunct="0">
              <a:spcBef>
                <a:spcPct val="0"/>
              </a:spcBef>
              <a:spcAft>
                <a:spcPct val="0"/>
              </a:spcAft>
              <a:defRPr sz="3300">
                <a:solidFill>
                  <a:schemeClr val="tx1"/>
                </a:solidFill>
                <a:latin typeface="Times New Roman" pitchFamily="18" charset="0"/>
              </a:defRPr>
            </a:lvl5pPr>
            <a:lvl6pPr marL="342900" algn="ctr" defTabSz="703660" rtl="0" eaLnBrk="1" fontAlgn="base" hangingPunct="1">
              <a:spcBef>
                <a:spcPct val="0"/>
              </a:spcBef>
              <a:spcAft>
                <a:spcPct val="0"/>
              </a:spcAft>
              <a:defRPr sz="3375">
                <a:solidFill>
                  <a:schemeClr val="tx1"/>
                </a:solidFill>
                <a:latin typeface="Times New Roman" pitchFamily="18" charset="0"/>
              </a:defRPr>
            </a:lvl6pPr>
            <a:lvl7pPr marL="685800" algn="ctr" defTabSz="703660" rtl="0" eaLnBrk="1" fontAlgn="base" hangingPunct="1">
              <a:spcBef>
                <a:spcPct val="0"/>
              </a:spcBef>
              <a:spcAft>
                <a:spcPct val="0"/>
              </a:spcAft>
              <a:defRPr sz="3375">
                <a:solidFill>
                  <a:schemeClr val="tx1"/>
                </a:solidFill>
                <a:latin typeface="Times New Roman" pitchFamily="18" charset="0"/>
              </a:defRPr>
            </a:lvl7pPr>
            <a:lvl8pPr marL="1028700" algn="ctr" defTabSz="703660" rtl="0" eaLnBrk="1" fontAlgn="base" hangingPunct="1">
              <a:spcBef>
                <a:spcPct val="0"/>
              </a:spcBef>
              <a:spcAft>
                <a:spcPct val="0"/>
              </a:spcAft>
              <a:defRPr sz="3375">
                <a:solidFill>
                  <a:schemeClr val="tx1"/>
                </a:solidFill>
                <a:latin typeface="Times New Roman" pitchFamily="18" charset="0"/>
              </a:defRPr>
            </a:lvl8pPr>
            <a:lvl9pPr marL="1371600" algn="ctr" defTabSz="703660" rtl="0" eaLnBrk="1" fontAlgn="base" hangingPunct="1">
              <a:spcBef>
                <a:spcPct val="0"/>
              </a:spcBef>
              <a:spcAft>
                <a:spcPct val="0"/>
              </a:spcAft>
              <a:defRPr sz="3375">
                <a:solidFill>
                  <a:schemeClr val="tx1"/>
                </a:solidFill>
                <a:latin typeface="Times New Roman" pitchFamily="18" charset="0"/>
              </a:defRPr>
            </a:lvl9pPr>
          </a:lstStyle>
          <a:p>
            <a:pPr>
              <a:defRPr/>
            </a:pPr>
            <a:r>
              <a:rPr lang="lv-LV" altLang="pl-PL" sz="3200" u="sng" dirty="0">
                <a:solidFill>
                  <a:srgbClr val="000066"/>
                </a:solidFill>
                <a:uFill>
                  <a:solidFill>
                    <a:srgbClr val="E5002B"/>
                  </a:solidFill>
                </a:uFill>
                <a:cs typeface="Arial" panose="020B0604020202020204" pitchFamily="34" charset="0"/>
              </a:rPr>
              <a:t>F</a:t>
            </a:r>
            <a:r>
              <a:rPr lang="lv-LV" altLang="pl-PL" sz="3200" dirty="0">
                <a:solidFill>
                  <a:srgbClr val="000066"/>
                </a:solidFill>
                <a:cs typeface="Arial" panose="020B0604020202020204" pitchFamily="34" charset="0"/>
              </a:rPr>
              <a:t>inansējums</a:t>
            </a:r>
            <a:endParaRPr lang="lv-LV" altLang="lv-LV" sz="3200" i="1" dirty="0">
              <a:solidFill>
                <a:srgbClr val="000066"/>
              </a:solidFill>
              <a:cs typeface="Arial" panose="020B0604020202020204" pitchFamily="34" charset="0"/>
            </a:endParaRPr>
          </a:p>
        </p:txBody>
      </p:sp>
      <p:sp>
        <p:nvSpPr>
          <p:cNvPr id="16" name="Taisnstūris 15"/>
          <p:cNvSpPr/>
          <p:nvPr/>
        </p:nvSpPr>
        <p:spPr>
          <a:xfrm>
            <a:off x="0" y="1581961"/>
            <a:ext cx="12191999" cy="5287821"/>
          </a:xfrm>
          <a:prstGeom prst="rect">
            <a:avLst/>
          </a:prstGeom>
          <a:solidFill>
            <a:srgbClr val="DEDEDE"/>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700" b="1" i="0" u="none" strike="noStrike" kern="1200" cap="none" spc="0" normalizeH="0" baseline="0" noProof="0" dirty="0">
              <a:ln>
                <a:noFill/>
              </a:ln>
              <a:solidFill>
                <a:srgbClr val="F2F2F2"/>
              </a:solidFill>
              <a:effectLst/>
              <a:uLnTx/>
              <a:uFillTx/>
              <a:latin typeface="Verdana" panose="020B0604030504040204" pitchFamily="34" charset="0"/>
              <a:ea typeface="+mn-ea"/>
              <a:cs typeface="+mn-cs"/>
            </a:endParaRPr>
          </a:p>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800" b="0" i="0" u="none" strike="noStrike" kern="1200" cap="none" spc="0" normalizeH="0" baseline="0" noProof="0" dirty="0">
              <a:ln>
                <a:noFill/>
              </a:ln>
              <a:solidFill>
                <a:srgbClr val="F2F2F2"/>
              </a:solidFill>
              <a:effectLst/>
              <a:uLnTx/>
              <a:uFillTx/>
              <a:latin typeface="Verdana" panose="020B0604030504040204" pitchFamily="34" charset="0"/>
              <a:ea typeface="+mn-ea"/>
              <a:cs typeface="Times New Roman"/>
            </a:endParaRPr>
          </a:p>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800" b="0" i="0" u="none" strike="noStrike" kern="1200" cap="none" spc="0" normalizeH="0" baseline="0" noProof="0" dirty="0">
              <a:ln>
                <a:noFill/>
              </a:ln>
              <a:solidFill>
                <a:srgbClr val="F2F2F2"/>
              </a:solidFill>
              <a:effectLst/>
              <a:uLnTx/>
              <a:uFillTx/>
              <a:latin typeface="Verdana" panose="020B0604030504040204" pitchFamily="34" charset="0"/>
              <a:ea typeface="+mn-ea"/>
              <a:cs typeface="+mn-cs"/>
            </a:endParaRPr>
          </a:p>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800" b="0" i="0" u="none" strike="noStrike" kern="1200" cap="none" spc="0" normalizeH="0" baseline="0" noProof="0" dirty="0">
              <a:ln>
                <a:noFill/>
              </a:ln>
              <a:solidFill>
                <a:srgbClr val="F2F2F2"/>
              </a:solidFill>
              <a:effectLst/>
              <a:uLnTx/>
              <a:uFillTx/>
              <a:latin typeface="Verdana" panose="020B0604030504040204" pitchFamily="34" charset="0"/>
              <a:ea typeface="+mn-ea"/>
              <a:cs typeface="+mn-cs"/>
            </a:endParaRPr>
          </a:p>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800" b="0" i="0" u="none" strike="noStrike" kern="1200" cap="none" spc="0" normalizeH="0" baseline="0" noProof="0" dirty="0">
              <a:ln>
                <a:noFill/>
              </a:ln>
              <a:solidFill>
                <a:srgbClr val="F2F2F2"/>
              </a:solidFill>
              <a:effectLst/>
              <a:uLnTx/>
              <a:uFillTx/>
              <a:latin typeface="Verdana" panose="020B0604030504040204" pitchFamily="34" charset="0"/>
              <a:ea typeface="+mn-ea"/>
              <a:cs typeface="+mn-cs"/>
            </a:endParaRPr>
          </a:p>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800" b="0" i="0" u="none" strike="noStrike" kern="1200" cap="none" spc="0" normalizeH="0" baseline="0" noProof="0" dirty="0">
              <a:ln>
                <a:noFill/>
              </a:ln>
              <a:solidFill>
                <a:srgbClr val="F2F2F2"/>
              </a:solidFill>
              <a:effectLst/>
              <a:uLnTx/>
              <a:uFillTx/>
              <a:latin typeface="Verdana" panose="020B0604030504040204" pitchFamily="34" charset="0"/>
              <a:ea typeface="+mn-ea"/>
              <a:cs typeface="+mn-cs"/>
            </a:endParaRPr>
          </a:p>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800" b="0" i="0" u="none" strike="noStrike" kern="1200" cap="none" spc="0" normalizeH="0" baseline="0" noProof="0" dirty="0">
              <a:ln>
                <a:noFill/>
              </a:ln>
              <a:solidFill>
                <a:srgbClr val="F2F2F2"/>
              </a:solidFill>
              <a:effectLst/>
              <a:uLnTx/>
              <a:uFillTx/>
              <a:latin typeface="Verdana" panose="020B0604030504040204" pitchFamily="34" charset="0"/>
              <a:ea typeface="+mn-ea"/>
              <a:cs typeface="+mn-cs"/>
            </a:endParaRPr>
          </a:p>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800" b="0" i="0" u="none" strike="noStrike" kern="1200" cap="none" spc="0" normalizeH="0" baseline="0" noProof="0" dirty="0">
              <a:ln>
                <a:noFill/>
              </a:ln>
              <a:solidFill>
                <a:srgbClr val="F2F2F2"/>
              </a:solidFill>
              <a:effectLst/>
              <a:uLnTx/>
              <a:uFillTx/>
              <a:latin typeface="Verdana" panose="020B0604030504040204" pitchFamily="34" charset="0"/>
              <a:ea typeface="+mn-ea"/>
              <a:cs typeface="+mn-cs"/>
            </a:endParaRPr>
          </a:p>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800" b="0" i="0" u="none" strike="noStrike" kern="1200" cap="none" spc="0" normalizeH="0" baseline="0" noProof="0" dirty="0">
              <a:ln>
                <a:noFill/>
              </a:ln>
              <a:solidFill>
                <a:srgbClr val="F2F2F2"/>
              </a:solidFill>
              <a:effectLst/>
              <a:uLnTx/>
              <a:uFillTx/>
              <a:latin typeface="Verdana" panose="020B0604030504040204" pitchFamily="34" charset="0"/>
              <a:ea typeface="+mn-ea"/>
              <a:cs typeface="Times New Roman"/>
            </a:endParaRPr>
          </a:p>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800" b="0" i="0" u="none" strike="noStrike" kern="1200" cap="none" spc="0" normalizeH="0" baseline="0" noProof="0" dirty="0">
              <a:ln>
                <a:noFill/>
              </a:ln>
              <a:solidFill>
                <a:srgbClr val="F2F2F2"/>
              </a:solidFill>
              <a:effectLst/>
              <a:uLnTx/>
              <a:uFillTx/>
              <a:latin typeface="Verdana" panose="020B0604030504040204" pitchFamily="34" charset="0"/>
              <a:ea typeface="+mn-ea"/>
              <a:cs typeface="Times New Roman"/>
            </a:endParaRPr>
          </a:p>
        </p:txBody>
      </p:sp>
      <p:sp>
        <p:nvSpPr>
          <p:cNvPr id="6" name="Slaida numura vietturis 5">
            <a:extLst>
              <a:ext uri="{FF2B5EF4-FFF2-40B4-BE49-F238E27FC236}">
                <a16:creationId xmlns:a16="http://schemas.microsoft.com/office/drawing/2014/main" id="{708F798E-93A5-DE52-EBAD-8120889CA2D9}"/>
              </a:ext>
            </a:extLst>
          </p:cNvPr>
          <p:cNvSpPr>
            <a:spLocks noGrp="1"/>
          </p:cNvSpPr>
          <p:nvPr>
            <p:ph type="sldNum" sz="quarter" idx="13"/>
          </p:nvPr>
        </p:nvSpPr>
        <p:spPr/>
        <p:txBody>
          <a:bodyPr/>
          <a:lstStyle/>
          <a:p>
            <a:fld id="{084172D4-D876-4692-BC0B-164DFBBB50B5}" type="slidenum">
              <a:rPr lang="en-US" altLang="lv-LV" smtClean="0"/>
              <a:pPr/>
              <a:t>15</a:t>
            </a:fld>
            <a:endParaRPr lang="en-US" altLang="lv-LV" dirty="0"/>
          </a:p>
        </p:txBody>
      </p:sp>
      <p:sp>
        <p:nvSpPr>
          <p:cNvPr id="7" name="TextBox 6">
            <a:extLst>
              <a:ext uri="{FF2B5EF4-FFF2-40B4-BE49-F238E27FC236}">
                <a16:creationId xmlns:a16="http://schemas.microsoft.com/office/drawing/2014/main" id="{791AE850-7CC1-59B6-415D-B6C1E83AD223}"/>
              </a:ext>
            </a:extLst>
          </p:cNvPr>
          <p:cNvSpPr txBox="1"/>
          <p:nvPr/>
        </p:nvSpPr>
        <p:spPr>
          <a:xfrm>
            <a:off x="308079" y="4686308"/>
            <a:ext cx="4400155" cy="400110"/>
          </a:xfrm>
          <a:prstGeom prst="rect">
            <a:avLst/>
          </a:prstGeom>
          <a:noFill/>
        </p:spPr>
        <p:txBody>
          <a:bodyPr wrap="square" lIns="91440" tIns="45720" rIns="91440" bIns="45720" anchor="t">
            <a:spAutoFit/>
          </a:bodyPr>
          <a:lstStyle/>
          <a:p>
            <a:r>
              <a:rPr lang="lv-LV" sz="2000" b="1" dirty="0">
                <a:solidFill>
                  <a:srgbClr val="000066"/>
                </a:solidFill>
                <a:latin typeface="Verdana"/>
                <a:ea typeface="Verdana"/>
              </a:rPr>
              <a:t>ANM investīcijas budžets </a:t>
            </a:r>
            <a:endParaRPr lang="en-US" sz="2000" dirty="0"/>
          </a:p>
        </p:txBody>
      </p:sp>
      <p:sp>
        <p:nvSpPr>
          <p:cNvPr id="2" name="TextBox 1">
            <a:extLst>
              <a:ext uri="{FF2B5EF4-FFF2-40B4-BE49-F238E27FC236}">
                <a16:creationId xmlns:a16="http://schemas.microsoft.com/office/drawing/2014/main" id="{78462332-7E21-BF36-15C9-F4988CBD3D86}"/>
              </a:ext>
            </a:extLst>
          </p:cNvPr>
          <p:cNvSpPr txBox="1"/>
          <p:nvPr/>
        </p:nvSpPr>
        <p:spPr>
          <a:xfrm>
            <a:off x="6142999" y="4872158"/>
            <a:ext cx="5909911" cy="1708160"/>
          </a:xfrm>
          <a:prstGeom prst="rect">
            <a:avLst/>
          </a:prstGeom>
          <a:noFill/>
        </p:spPr>
        <p:txBody>
          <a:bodyPr wrap="square" rtlCol="0">
            <a:spAutoFit/>
          </a:bodyPr>
          <a:lstStyle/>
          <a:p>
            <a:pPr marL="285750" indent="-285750">
              <a:buFontTx/>
              <a:buChar char="-"/>
            </a:pPr>
            <a:r>
              <a:rPr lang="lv-LV" sz="1500" dirty="0">
                <a:solidFill>
                  <a:srgbClr val="000066"/>
                </a:solidFill>
                <a:latin typeface="Verdana" panose="020B0604030504040204" pitchFamily="34" charset="0"/>
                <a:ea typeface="Verdana" panose="020B0604030504040204" pitchFamily="34" charset="0"/>
              </a:rPr>
              <a:t>Sekmīgi īstenoti iepirkumi, piemēram, Budžeta plānošanas un finanšu vadības risinājuma izstrāde;</a:t>
            </a:r>
          </a:p>
          <a:p>
            <a:pPr marL="285750" indent="-285750">
              <a:buFontTx/>
              <a:buChar char="-"/>
            </a:pPr>
            <a:r>
              <a:rPr lang="lv-LV" sz="1500" dirty="0">
                <a:solidFill>
                  <a:srgbClr val="000066"/>
                </a:solidFill>
                <a:latin typeface="Verdana" panose="020B0604030504040204" pitchFamily="34" charset="0"/>
                <a:ea typeface="Verdana" panose="020B0604030504040204" pitchFamily="34" charset="0"/>
              </a:rPr>
              <a:t>Atbilstoši aktivitātēm izvēlēts līguma veids: gabaldarba, cilvēkstundu;</a:t>
            </a:r>
          </a:p>
          <a:p>
            <a:pPr marL="285750" indent="-285750">
              <a:buFontTx/>
              <a:buChar char="-"/>
            </a:pPr>
            <a:r>
              <a:rPr lang="lv-LV" sz="1500" dirty="0">
                <a:solidFill>
                  <a:srgbClr val="000066"/>
                </a:solidFill>
                <a:latin typeface="Verdana" panose="020B0604030504040204" pitchFamily="34" charset="0"/>
                <a:ea typeface="Verdana" panose="020B0604030504040204" pitchFamily="34" charset="0"/>
              </a:rPr>
              <a:t>Efektīvi pārvaldīti līgumi (34) un nodrošināta pastiprināta stundu kontrole cilvēkstundu līgumiem;</a:t>
            </a:r>
          </a:p>
          <a:p>
            <a:pPr marL="285750" indent="-285750">
              <a:buFontTx/>
              <a:buChar char="-"/>
            </a:pPr>
            <a:r>
              <a:rPr lang="lv-LV" sz="1500" noProof="0" dirty="0">
                <a:solidFill>
                  <a:srgbClr val="000066"/>
                </a:solidFill>
                <a:latin typeface="Verdana" panose="020B0604030504040204" pitchFamily="34" charset="0"/>
                <a:ea typeface="Verdana" panose="020B0604030504040204" pitchFamily="34" charset="0"/>
              </a:rPr>
              <a:t>Projektu</a:t>
            </a:r>
            <a:r>
              <a:rPr lang="fr-FR" sz="1500" dirty="0">
                <a:solidFill>
                  <a:srgbClr val="000066"/>
                </a:solidFill>
                <a:latin typeface="Verdana" panose="020B0604030504040204" pitchFamily="34" charset="0"/>
                <a:ea typeface="Verdana" panose="020B0604030504040204" pitchFamily="34" charset="0"/>
              </a:rPr>
              <a:t> un līgumu uzraudzībā (3K un 2D)</a:t>
            </a:r>
            <a:r>
              <a:rPr lang="lv-LV" sz="1500" dirty="0">
                <a:solidFill>
                  <a:srgbClr val="000066"/>
                </a:solidFill>
                <a:latin typeface="Verdana" panose="020B0604030504040204" pitchFamily="34" charset="0"/>
                <a:ea typeface="Verdana" panose="020B0604030504040204" pitchFamily="34" charset="0"/>
              </a:rPr>
              <a:t>.</a:t>
            </a:r>
            <a:endParaRPr lang="fr-FR" sz="1500" dirty="0">
              <a:solidFill>
                <a:srgbClr val="000066"/>
              </a:solidFill>
              <a:latin typeface="Verdana" panose="020B0604030504040204" pitchFamily="34" charset="0"/>
              <a:ea typeface="Verdana" panose="020B0604030504040204" pitchFamily="34" charset="0"/>
            </a:endParaRPr>
          </a:p>
        </p:txBody>
      </p:sp>
      <p:graphicFrame>
        <p:nvGraphicFramePr>
          <p:cNvPr id="9" name="Tabula 8">
            <a:extLst>
              <a:ext uri="{FF2B5EF4-FFF2-40B4-BE49-F238E27FC236}">
                <a16:creationId xmlns:a16="http://schemas.microsoft.com/office/drawing/2014/main" id="{3CD00822-351D-EC94-622C-E0EC80FFFADA}"/>
              </a:ext>
            </a:extLst>
          </p:cNvPr>
          <p:cNvGraphicFramePr>
            <a:graphicFrameLocks noGrp="1"/>
          </p:cNvGraphicFramePr>
          <p:nvPr>
            <p:extLst>
              <p:ext uri="{D42A27DB-BD31-4B8C-83A1-F6EECF244321}">
                <p14:modId xmlns:p14="http://schemas.microsoft.com/office/powerpoint/2010/main" val="4057487489"/>
              </p:ext>
            </p:extLst>
          </p:nvPr>
        </p:nvGraphicFramePr>
        <p:xfrm>
          <a:off x="308079" y="5181643"/>
          <a:ext cx="5740923" cy="1164754"/>
        </p:xfrm>
        <a:graphic>
          <a:graphicData uri="http://schemas.openxmlformats.org/drawingml/2006/table">
            <a:tbl>
              <a:tblPr firstRow="1" bandRow="1">
                <a:tableStyleId>{5C22544A-7EE6-4342-B048-85BDC9FD1C3A}</a:tableStyleId>
              </a:tblPr>
              <a:tblGrid>
                <a:gridCol w="2004520">
                  <a:extLst>
                    <a:ext uri="{9D8B030D-6E8A-4147-A177-3AD203B41FA5}">
                      <a16:colId xmlns:a16="http://schemas.microsoft.com/office/drawing/2014/main" val="217850515"/>
                    </a:ext>
                  </a:extLst>
                </a:gridCol>
                <a:gridCol w="1923222">
                  <a:extLst>
                    <a:ext uri="{9D8B030D-6E8A-4147-A177-3AD203B41FA5}">
                      <a16:colId xmlns:a16="http://schemas.microsoft.com/office/drawing/2014/main" val="1946004964"/>
                    </a:ext>
                  </a:extLst>
                </a:gridCol>
                <a:gridCol w="1813181">
                  <a:extLst>
                    <a:ext uri="{9D8B030D-6E8A-4147-A177-3AD203B41FA5}">
                      <a16:colId xmlns:a16="http://schemas.microsoft.com/office/drawing/2014/main" val="1778738607"/>
                    </a:ext>
                  </a:extLst>
                </a:gridCol>
              </a:tblGrid>
              <a:tr h="732022">
                <a:tc>
                  <a:txBody>
                    <a:bodyPr/>
                    <a:lstStyle/>
                    <a:p>
                      <a:pPr algn="ctr"/>
                      <a:r>
                        <a:rPr lang="lv-LV" sz="1500" dirty="0">
                          <a:latin typeface="Verdana" panose="020B0604030504040204" pitchFamily="34" charset="0"/>
                          <a:ea typeface="Verdana" panose="020B0604030504040204" pitchFamily="34" charset="0"/>
                        </a:rPr>
                        <a:t>Sākotnējais</a:t>
                      </a:r>
                    </a:p>
                  </a:txBody>
                  <a:tcPr anchor="ctr">
                    <a:gradFill>
                      <a:gsLst>
                        <a:gs pos="0">
                          <a:srgbClr val="840B55">
                            <a:lumMod val="99000"/>
                          </a:srgbClr>
                        </a:gs>
                        <a:gs pos="52000">
                          <a:srgbClr val="69478C"/>
                        </a:gs>
                        <a:gs pos="100000">
                          <a:srgbClr val="E5002B"/>
                        </a:gs>
                      </a:gsLst>
                      <a:lin ang="3000000" scaled="0"/>
                    </a:gradFill>
                  </a:tcPr>
                </a:tc>
                <a:tc>
                  <a:txBody>
                    <a:bodyPr/>
                    <a:lstStyle/>
                    <a:p>
                      <a:pPr algn="ctr"/>
                      <a:r>
                        <a:rPr lang="lv-LV" sz="1500" dirty="0">
                          <a:latin typeface="Verdana" panose="020B0604030504040204" pitchFamily="34" charset="0"/>
                          <a:ea typeface="Verdana" panose="020B0604030504040204" pitchFamily="34" charset="0"/>
                        </a:rPr>
                        <a:t>Grozījumi nr.1</a:t>
                      </a:r>
                    </a:p>
                  </a:txBody>
                  <a:tcPr anchor="ctr">
                    <a:gradFill>
                      <a:gsLst>
                        <a:gs pos="0">
                          <a:srgbClr val="840B55">
                            <a:lumMod val="99000"/>
                          </a:srgbClr>
                        </a:gs>
                        <a:gs pos="52000">
                          <a:srgbClr val="69478C"/>
                        </a:gs>
                        <a:gs pos="100000">
                          <a:srgbClr val="E5002B"/>
                        </a:gs>
                      </a:gsLst>
                      <a:lin ang="3000000" scaled="0"/>
                    </a:gradFill>
                  </a:tcPr>
                </a:tc>
                <a:tc>
                  <a:txBody>
                    <a:bodyPr/>
                    <a:lstStyle/>
                    <a:p>
                      <a:pPr algn="ctr"/>
                      <a:r>
                        <a:rPr lang="lv-LV" sz="1500" dirty="0">
                          <a:latin typeface="Verdana" panose="020B0604030504040204" pitchFamily="34" charset="0"/>
                          <a:ea typeface="Verdana" panose="020B0604030504040204" pitchFamily="34" charset="0"/>
                        </a:rPr>
                        <a:t>Grozījumi nr.2 (plānotie)</a:t>
                      </a:r>
                    </a:p>
                  </a:txBody>
                  <a:tcPr anchor="ctr">
                    <a:gradFill>
                      <a:gsLst>
                        <a:gs pos="0">
                          <a:srgbClr val="840B55">
                            <a:lumMod val="99000"/>
                          </a:srgbClr>
                        </a:gs>
                        <a:gs pos="52000">
                          <a:srgbClr val="69478C"/>
                        </a:gs>
                        <a:gs pos="100000">
                          <a:srgbClr val="E5002B"/>
                        </a:gs>
                      </a:gsLst>
                      <a:lin ang="3000000" scaled="0"/>
                    </a:gradFill>
                  </a:tcPr>
                </a:tc>
                <a:extLst>
                  <a:ext uri="{0D108BD9-81ED-4DB2-BD59-A6C34878D82A}">
                    <a16:rowId xmlns:a16="http://schemas.microsoft.com/office/drawing/2014/main" val="643556440"/>
                  </a:ext>
                </a:extLst>
              </a:tr>
              <a:tr h="43273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500" b="1" i="0" dirty="0">
                          <a:solidFill>
                            <a:srgbClr val="000066"/>
                          </a:solidFill>
                          <a:effectLst/>
                          <a:latin typeface="Verdana" panose="020B0604030504040204" pitchFamily="34" charset="0"/>
                          <a:ea typeface="Verdana" panose="020B0604030504040204" pitchFamily="34" charset="0"/>
                        </a:rPr>
                        <a:t>13,44 milj. EUR</a:t>
                      </a:r>
                      <a:endParaRPr lang="lv-LV" sz="1500" i="0" dirty="0">
                        <a:solidFill>
                          <a:srgbClr val="000066"/>
                        </a:solidFill>
                        <a:latin typeface="Verdana" panose="020B0604030504040204" pitchFamily="34" charset="0"/>
                        <a:ea typeface="Verdana" panose="020B0604030504040204" pitchFamily="34" charset="0"/>
                      </a:endParaRPr>
                    </a:p>
                  </a:txBody>
                  <a:tcPr anchor="ct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500" b="1" i="0" dirty="0">
                          <a:solidFill>
                            <a:srgbClr val="000066"/>
                          </a:solidFill>
                          <a:effectLst/>
                          <a:latin typeface="Verdana" panose="020B0604030504040204" pitchFamily="34" charset="0"/>
                          <a:ea typeface="Verdana" panose="020B0604030504040204" pitchFamily="34" charset="0"/>
                        </a:rPr>
                        <a:t>10,9 milj. EUR</a:t>
                      </a:r>
                      <a:endParaRPr lang="lv-LV" sz="1500" i="0" dirty="0">
                        <a:solidFill>
                          <a:srgbClr val="000066"/>
                        </a:solidFill>
                        <a:latin typeface="Verdana" panose="020B0604030504040204" pitchFamily="34" charset="0"/>
                        <a:ea typeface="Verdana" panose="020B0604030504040204" pitchFamily="34" charset="0"/>
                      </a:endParaRPr>
                    </a:p>
                  </a:txBody>
                  <a:tcPr anchor="ct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500" b="1" i="0" dirty="0">
                          <a:solidFill>
                            <a:srgbClr val="000066"/>
                          </a:solidFill>
                          <a:effectLst/>
                          <a:latin typeface="Verdana" panose="020B0604030504040204" pitchFamily="34" charset="0"/>
                          <a:ea typeface="Verdana" panose="020B0604030504040204" pitchFamily="34" charset="0"/>
                        </a:rPr>
                        <a:t>10 milj. EUR</a:t>
                      </a:r>
                      <a:endParaRPr lang="lv-LV" sz="1500" i="0" dirty="0">
                        <a:solidFill>
                          <a:srgbClr val="000066"/>
                        </a:solidFill>
                        <a:latin typeface="Verdana" panose="020B0604030504040204" pitchFamily="34" charset="0"/>
                        <a:ea typeface="Verdana" panose="020B0604030504040204" pitchFamily="34" charset="0"/>
                      </a:endParaRPr>
                    </a:p>
                  </a:txBody>
                  <a:tcPr anchor="ctr">
                    <a:solidFill>
                      <a:schemeClr val="bg2"/>
                    </a:solidFill>
                  </a:tcPr>
                </a:tc>
                <a:extLst>
                  <a:ext uri="{0D108BD9-81ED-4DB2-BD59-A6C34878D82A}">
                    <a16:rowId xmlns:a16="http://schemas.microsoft.com/office/drawing/2014/main" val="2087867203"/>
                  </a:ext>
                </a:extLst>
              </a:tr>
            </a:tbl>
          </a:graphicData>
        </a:graphic>
      </p:graphicFrame>
      <p:sp>
        <p:nvSpPr>
          <p:cNvPr id="10" name="Rectangle 13">
            <a:extLst>
              <a:ext uri="{FF2B5EF4-FFF2-40B4-BE49-F238E27FC236}">
                <a16:creationId xmlns:a16="http://schemas.microsoft.com/office/drawing/2014/main" id="{1FF39312-16C9-EE47-1A37-28725FF3485D}"/>
              </a:ext>
            </a:extLst>
          </p:cNvPr>
          <p:cNvSpPr/>
          <p:nvPr/>
        </p:nvSpPr>
        <p:spPr>
          <a:xfrm>
            <a:off x="8245115" y="3809593"/>
            <a:ext cx="2233198" cy="673959"/>
          </a:xfrm>
          <a:prstGeom prst="flowChartMagneticDisk">
            <a:avLst/>
          </a:prstGeom>
          <a:solidFill>
            <a:sysClr val="window" lastClr="FFFFFF"/>
          </a:solidFill>
          <a:ln w="19050">
            <a:solidFill>
              <a:srgbClr val="000066"/>
            </a:solidFill>
          </a:ln>
          <a:effectLst/>
        </p:spPr>
        <p:txBody>
          <a:bodyPr rtlCol="0" anchor="b"/>
          <a:lstStyle/>
          <a:p>
            <a:pPr marL="0" marR="0" lvl="0" indent="0" algn="ctr" defTabSz="938213" eaLnBrk="0" fontAlgn="base" latinLnBrk="0" hangingPunct="0">
              <a:lnSpc>
                <a:spcPct val="100000"/>
              </a:lnSpc>
              <a:spcBef>
                <a:spcPct val="0"/>
              </a:spcBef>
              <a:spcAft>
                <a:spcPct val="0"/>
              </a:spcAft>
              <a:buClrTx/>
              <a:buSzTx/>
              <a:buFontTx/>
              <a:buNone/>
              <a:tabLst/>
              <a:defRPr/>
            </a:pPr>
            <a:r>
              <a:rPr kumimoji="0" lang="lv-LV" sz="1700" b="1" i="0" u="none" strike="noStrike" kern="0" cap="none" spc="0" normalizeH="0" baseline="0" noProof="0" dirty="0">
                <a:ln>
                  <a:noFill/>
                </a:ln>
                <a:solidFill>
                  <a:srgbClr val="001B6C"/>
                </a:solidFill>
                <a:effectLst/>
                <a:uLnTx/>
                <a:uFillTx/>
                <a:latin typeface="Verdana" panose="020B0604030504040204" pitchFamily="34" charset="0"/>
                <a:ea typeface="Verdana" panose="020B0604030504040204" pitchFamily="34" charset="0"/>
                <a:cs typeface="+mn-cs"/>
              </a:rPr>
              <a:t>Pārdales/PP</a:t>
            </a:r>
            <a:endParaRPr kumimoji="0" lang="en-US" sz="1700" b="1" i="0" u="none" strike="noStrike" kern="0" cap="none" spc="0" normalizeH="0" baseline="0" noProof="0" dirty="0">
              <a:ln>
                <a:noFill/>
              </a:ln>
              <a:solidFill>
                <a:srgbClr val="001B6C"/>
              </a:solidFill>
              <a:effectLst/>
              <a:uLnTx/>
              <a:uFillTx/>
              <a:latin typeface="Verdana" panose="020B0604030504040204" pitchFamily="34" charset="0"/>
              <a:ea typeface="Verdana" panose="020B0604030504040204" pitchFamily="34" charset="0"/>
              <a:cs typeface="+mn-cs"/>
            </a:endParaRPr>
          </a:p>
        </p:txBody>
      </p:sp>
      <p:sp>
        <p:nvSpPr>
          <p:cNvPr id="11" name="Rectangle 9">
            <a:extLst>
              <a:ext uri="{FF2B5EF4-FFF2-40B4-BE49-F238E27FC236}">
                <a16:creationId xmlns:a16="http://schemas.microsoft.com/office/drawing/2014/main" id="{E142487A-2436-2036-87C2-B07ACD936EB2}"/>
              </a:ext>
            </a:extLst>
          </p:cNvPr>
          <p:cNvSpPr/>
          <p:nvPr/>
        </p:nvSpPr>
        <p:spPr>
          <a:xfrm>
            <a:off x="5026400" y="3809593"/>
            <a:ext cx="2233198" cy="673959"/>
          </a:xfrm>
          <a:prstGeom prst="flowChartMagneticDisk">
            <a:avLst/>
          </a:prstGeom>
          <a:solidFill>
            <a:sysClr val="window" lastClr="FFFFFF"/>
          </a:solidFill>
          <a:ln w="19050">
            <a:solidFill>
              <a:srgbClr val="000066"/>
            </a:solidFill>
          </a:ln>
          <a:effectLst/>
        </p:spPr>
        <p:txBody>
          <a:bodyPr rtlCol="0" anchor="b"/>
          <a:lstStyle/>
          <a:p>
            <a:pPr marL="0" marR="0" lvl="0" indent="0" algn="ctr" defTabSz="938213" eaLnBrk="0" fontAlgn="base" latinLnBrk="0" hangingPunct="0">
              <a:lnSpc>
                <a:spcPct val="100000"/>
              </a:lnSpc>
              <a:spcBef>
                <a:spcPct val="0"/>
              </a:spcBef>
              <a:spcAft>
                <a:spcPct val="0"/>
              </a:spcAft>
              <a:buClrTx/>
              <a:buSzTx/>
              <a:buFontTx/>
              <a:buNone/>
              <a:tabLst/>
              <a:defRPr/>
            </a:pPr>
            <a:r>
              <a:rPr kumimoji="0" lang="lv-LV" sz="1700" b="1" i="0" u="none" strike="noStrike" kern="0" cap="none" spc="0" normalizeH="0" baseline="0" noProof="0" dirty="0">
                <a:ln>
                  <a:noFill/>
                </a:ln>
                <a:solidFill>
                  <a:srgbClr val="001B6C"/>
                </a:solidFill>
                <a:effectLst/>
                <a:uLnTx/>
                <a:uFillTx/>
                <a:latin typeface="Verdana" panose="020B0604030504040204" pitchFamily="34" charset="0"/>
                <a:ea typeface="Verdana" panose="020B0604030504040204" pitchFamily="34" charset="0"/>
                <a:cs typeface="+mn-cs"/>
              </a:rPr>
              <a:t>PP</a:t>
            </a:r>
            <a:endParaRPr kumimoji="0" lang="en-US" sz="1700" b="1" i="0" u="none" strike="noStrike" kern="0" cap="none" spc="0" normalizeH="0" baseline="0" noProof="0" dirty="0">
              <a:ln>
                <a:noFill/>
              </a:ln>
              <a:solidFill>
                <a:srgbClr val="001B6C"/>
              </a:solidFill>
              <a:effectLst/>
              <a:uLnTx/>
              <a:uFillTx/>
              <a:latin typeface="Verdana" panose="020B0604030504040204" pitchFamily="34" charset="0"/>
              <a:ea typeface="Verdana" panose="020B0604030504040204" pitchFamily="34" charset="0"/>
              <a:cs typeface="+mn-cs"/>
            </a:endParaRPr>
          </a:p>
        </p:txBody>
      </p:sp>
      <p:sp>
        <p:nvSpPr>
          <p:cNvPr id="12" name="Rectangle 8">
            <a:extLst>
              <a:ext uri="{FF2B5EF4-FFF2-40B4-BE49-F238E27FC236}">
                <a16:creationId xmlns:a16="http://schemas.microsoft.com/office/drawing/2014/main" id="{3114C0A9-BA99-76FD-9988-9CF9C83700E5}"/>
              </a:ext>
            </a:extLst>
          </p:cNvPr>
          <p:cNvSpPr/>
          <p:nvPr/>
        </p:nvSpPr>
        <p:spPr>
          <a:xfrm>
            <a:off x="2121552" y="3809594"/>
            <a:ext cx="2113976" cy="673959"/>
          </a:xfrm>
          <a:prstGeom prst="flowChartMagneticDisk">
            <a:avLst/>
          </a:prstGeom>
          <a:solidFill>
            <a:sysClr val="window" lastClr="FFFFFF"/>
          </a:solidFill>
          <a:ln w="19050">
            <a:solidFill>
              <a:srgbClr val="000066"/>
            </a:solidFill>
          </a:ln>
          <a:effectLst/>
        </p:spPr>
        <p:txBody>
          <a:bodyPr rtlCol="0" anchor="b"/>
          <a:lstStyle/>
          <a:p>
            <a:pPr marL="0" marR="0" lvl="0" indent="0" algn="ctr" defTabSz="938213" eaLnBrk="0" fontAlgn="base" latinLnBrk="0" hangingPunct="0">
              <a:lnSpc>
                <a:spcPct val="100000"/>
              </a:lnSpc>
              <a:spcBef>
                <a:spcPct val="0"/>
              </a:spcBef>
              <a:spcAft>
                <a:spcPct val="0"/>
              </a:spcAft>
              <a:buClrTx/>
              <a:buSzTx/>
              <a:buFontTx/>
              <a:buNone/>
              <a:tabLst/>
              <a:defRPr/>
            </a:pPr>
            <a:r>
              <a:rPr kumimoji="0" lang="lv-LV" sz="1700" b="1" i="0" u="none" strike="noStrike" kern="0" cap="none" spc="0" normalizeH="0" baseline="0" noProof="0">
                <a:ln>
                  <a:noFill/>
                </a:ln>
                <a:solidFill>
                  <a:srgbClr val="001B6C"/>
                </a:solidFill>
                <a:effectLst/>
                <a:uLnTx/>
                <a:uFillTx/>
                <a:latin typeface="Verdana" panose="020B0604030504040204" pitchFamily="34" charset="0"/>
                <a:ea typeface="Verdana" panose="020B0604030504040204" pitchFamily="34" charset="0"/>
                <a:cs typeface="+mn-cs"/>
              </a:rPr>
              <a:t>ANM/PP</a:t>
            </a:r>
            <a:endParaRPr kumimoji="0" lang="en-US" sz="1700" b="1" i="0" u="none" strike="noStrike" kern="0" cap="none" spc="0" normalizeH="0" baseline="0" noProof="0">
              <a:ln>
                <a:noFill/>
              </a:ln>
              <a:solidFill>
                <a:srgbClr val="001B6C"/>
              </a:solidFill>
              <a:effectLst/>
              <a:uLnTx/>
              <a:uFillTx/>
              <a:latin typeface="Verdana" panose="020B0604030504040204" pitchFamily="34" charset="0"/>
              <a:ea typeface="Verdana" panose="020B0604030504040204" pitchFamily="34" charset="0"/>
              <a:cs typeface="+mn-cs"/>
            </a:endParaRPr>
          </a:p>
        </p:txBody>
      </p:sp>
      <p:graphicFrame>
        <p:nvGraphicFramePr>
          <p:cNvPr id="14" name="Shēma 13">
            <a:extLst>
              <a:ext uri="{FF2B5EF4-FFF2-40B4-BE49-F238E27FC236}">
                <a16:creationId xmlns:a16="http://schemas.microsoft.com/office/drawing/2014/main" id="{75E8AF46-FAC2-25F1-FFA1-E6E615CEDC7C}"/>
              </a:ext>
            </a:extLst>
          </p:cNvPr>
          <p:cNvGraphicFramePr/>
          <p:nvPr>
            <p:extLst>
              <p:ext uri="{D42A27DB-BD31-4B8C-83A1-F6EECF244321}">
                <p14:modId xmlns:p14="http://schemas.microsoft.com/office/powerpoint/2010/main" val="3897326221"/>
              </p:ext>
            </p:extLst>
          </p:nvPr>
        </p:nvGraphicFramePr>
        <p:xfrm>
          <a:off x="1650102" y="1660934"/>
          <a:ext cx="8985794" cy="22827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737652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Brīvforma 11">
            <a:extLst>
              <a:ext uri="{FF2B5EF4-FFF2-40B4-BE49-F238E27FC236}">
                <a16:creationId xmlns:a16="http://schemas.microsoft.com/office/drawing/2014/main" id="{079EFD40-C7EF-CC93-54E0-4BBA5364A0A5}"/>
              </a:ext>
            </a:extLst>
          </p:cNvPr>
          <p:cNvSpPr/>
          <p:nvPr/>
        </p:nvSpPr>
        <p:spPr>
          <a:xfrm>
            <a:off x="7807670" y="2044967"/>
            <a:ext cx="4238739" cy="4201533"/>
          </a:xfrm>
          <a:custGeom>
            <a:avLst/>
            <a:gdLst>
              <a:gd name="connsiteX0" fmla="*/ 0 w 1811734"/>
              <a:gd name="connsiteY0" fmla="*/ 905867 h 1811734"/>
              <a:gd name="connsiteX1" fmla="*/ 905867 w 1811734"/>
              <a:gd name="connsiteY1" fmla="*/ 0 h 1811734"/>
              <a:gd name="connsiteX2" fmla="*/ 1811734 w 1811734"/>
              <a:gd name="connsiteY2" fmla="*/ 905867 h 1811734"/>
              <a:gd name="connsiteX3" fmla="*/ 905867 w 1811734"/>
              <a:gd name="connsiteY3" fmla="*/ 1811734 h 1811734"/>
              <a:gd name="connsiteX4" fmla="*/ 0 w 1811734"/>
              <a:gd name="connsiteY4" fmla="*/ 905867 h 1811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1734" h="1811734">
                <a:moveTo>
                  <a:pt x="0" y="905867"/>
                </a:moveTo>
                <a:cubicBezTo>
                  <a:pt x="0" y="405570"/>
                  <a:pt x="405570" y="0"/>
                  <a:pt x="905867" y="0"/>
                </a:cubicBezTo>
                <a:cubicBezTo>
                  <a:pt x="1406164" y="0"/>
                  <a:pt x="1811734" y="405570"/>
                  <a:pt x="1811734" y="905867"/>
                </a:cubicBezTo>
                <a:cubicBezTo>
                  <a:pt x="1811734" y="1406164"/>
                  <a:pt x="1406164" y="1811734"/>
                  <a:pt x="905867" y="1811734"/>
                </a:cubicBezTo>
                <a:cubicBezTo>
                  <a:pt x="405570" y="1811734"/>
                  <a:pt x="0" y="1406164"/>
                  <a:pt x="0" y="905867"/>
                </a:cubicBezTo>
                <a:close/>
              </a:path>
            </a:pathLst>
          </a:custGeom>
          <a:solidFill>
            <a:srgbClr val="DEDEDE"/>
          </a:solidFill>
          <a:ln>
            <a:solidFill>
              <a:srgbClr val="000066"/>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02152" tIns="302152" rIns="302152" bIns="302152" numCol="1" spcCol="1270" anchor="ctr" anchorCtr="0">
            <a:noAutofit/>
          </a:bodyPr>
          <a:lstStyle/>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15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Times New Roman"/>
            </a:endParaRPr>
          </a:p>
        </p:txBody>
      </p:sp>
      <p:sp>
        <p:nvSpPr>
          <p:cNvPr id="11" name="Brīvforma 11">
            <a:extLst>
              <a:ext uri="{FF2B5EF4-FFF2-40B4-BE49-F238E27FC236}">
                <a16:creationId xmlns:a16="http://schemas.microsoft.com/office/drawing/2014/main" id="{D4392355-6F22-A6B8-8907-19A294991365}"/>
              </a:ext>
            </a:extLst>
          </p:cNvPr>
          <p:cNvSpPr/>
          <p:nvPr/>
        </p:nvSpPr>
        <p:spPr>
          <a:xfrm>
            <a:off x="3881131" y="2142604"/>
            <a:ext cx="4318997" cy="4195579"/>
          </a:xfrm>
          <a:custGeom>
            <a:avLst/>
            <a:gdLst>
              <a:gd name="connsiteX0" fmla="*/ 0 w 1811734"/>
              <a:gd name="connsiteY0" fmla="*/ 905867 h 1811734"/>
              <a:gd name="connsiteX1" fmla="*/ 905867 w 1811734"/>
              <a:gd name="connsiteY1" fmla="*/ 0 h 1811734"/>
              <a:gd name="connsiteX2" fmla="*/ 1811734 w 1811734"/>
              <a:gd name="connsiteY2" fmla="*/ 905867 h 1811734"/>
              <a:gd name="connsiteX3" fmla="*/ 905867 w 1811734"/>
              <a:gd name="connsiteY3" fmla="*/ 1811734 h 1811734"/>
              <a:gd name="connsiteX4" fmla="*/ 0 w 1811734"/>
              <a:gd name="connsiteY4" fmla="*/ 905867 h 1811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1734" h="1811734">
                <a:moveTo>
                  <a:pt x="0" y="905867"/>
                </a:moveTo>
                <a:cubicBezTo>
                  <a:pt x="0" y="405570"/>
                  <a:pt x="405570" y="0"/>
                  <a:pt x="905867" y="0"/>
                </a:cubicBezTo>
                <a:cubicBezTo>
                  <a:pt x="1406164" y="0"/>
                  <a:pt x="1811734" y="405570"/>
                  <a:pt x="1811734" y="905867"/>
                </a:cubicBezTo>
                <a:cubicBezTo>
                  <a:pt x="1811734" y="1406164"/>
                  <a:pt x="1406164" y="1811734"/>
                  <a:pt x="905867" y="1811734"/>
                </a:cubicBezTo>
                <a:cubicBezTo>
                  <a:pt x="405570" y="1811734"/>
                  <a:pt x="0" y="1406164"/>
                  <a:pt x="0" y="905867"/>
                </a:cubicBezTo>
                <a:close/>
              </a:path>
            </a:pathLst>
          </a:custGeom>
          <a:solidFill>
            <a:srgbClr val="DEDEDE"/>
          </a:solidFill>
          <a:ln>
            <a:solidFill>
              <a:srgbClr val="000066"/>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02152" tIns="302152" rIns="302152" bIns="302152" numCol="1" spcCol="1270" anchor="ctr" anchorCtr="0">
            <a:noAutofit/>
          </a:bodyPr>
          <a:lstStyle/>
          <a:p>
            <a:pPr marL="0" marR="0" lvl="0" indent="0" algn="ctr" defTabSz="938213" rtl="0" eaLnBrk="1" fontAlgn="base" latinLnBrk="0" hangingPunct="1">
              <a:lnSpc>
                <a:spcPct val="100000"/>
              </a:lnSpc>
              <a:spcBef>
                <a:spcPct val="0"/>
              </a:spcBef>
              <a:spcAft>
                <a:spcPct val="0"/>
              </a:spcAft>
              <a:buClrTx/>
              <a:buSzTx/>
              <a:buFontTx/>
              <a:buNone/>
              <a:tabLst/>
              <a:defRPr/>
            </a:pPr>
            <a:endParaRPr kumimoji="0" lang="lv-LV" sz="2000" b="0" i="0" u="none" strike="noStrike" kern="1200" cap="none" spc="0" normalizeH="0" baseline="0" noProof="0" dirty="0">
              <a:ln>
                <a:noFill/>
              </a:ln>
              <a:solidFill>
                <a:srgbClr val="000066"/>
              </a:solidFill>
              <a:effectLst/>
              <a:uLnTx/>
              <a:uFillTx/>
              <a:latin typeface="Verdana"/>
              <a:ea typeface="Verdana"/>
              <a:cs typeface="Times New Roman"/>
            </a:endParaRPr>
          </a:p>
        </p:txBody>
      </p:sp>
      <p:sp>
        <p:nvSpPr>
          <p:cNvPr id="10" name="Brīvforma 10">
            <a:extLst>
              <a:ext uri="{FF2B5EF4-FFF2-40B4-BE49-F238E27FC236}">
                <a16:creationId xmlns:a16="http://schemas.microsoft.com/office/drawing/2014/main" id="{D6206FE5-EA24-CCAD-7B8E-4FD664E26E98}"/>
              </a:ext>
            </a:extLst>
          </p:cNvPr>
          <p:cNvSpPr/>
          <p:nvPr/>
        </p:nvSpPr>
        <p:spPr>
          <a:xfrm>
            <a:off x="105156" y="2044968"/>
            <a:ext cx="4342425" cy="4279632"/>
          </a:xfrm>
          <a:custGeom>
            <a:avLst/>
            <a:gdLst>
              <a:gd name="connsiteX0" fmla="*/ 0 w 1811734"/>
              <a:gd name="connsiteY0" fmla="*/ 905867 h 1811734"/>
              <a:gd name="connsiteX1" fmla="*/ 905867 w 1811734"/>
              <a:gd name="connsiteY1" fmla="*/ 0 h 1811734"/>
              <a:gd name="connsiteX2" fmla="*/ 1811734 w 1811734"/>
              <a:gd name="connsiteY2" fmla="*/ 905867 h 1811734"/>
              <a:gd name="connsiteX3" fmla="*/ 905867 w 1811734"/>
              <a:gd name="connsiteY3" fmla="*/ 1811734 h 1811734"/>
              <a:gd name="connsiteX4" fmla="*/ 0 w 1811734"/>
              <a:gd name="connsiteY4" fmla="*/ 905867 h 1811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1734" h="1811734">
                <a:moveTo>
                  <a:pt x="0" y="905867"/>
                </a:moveTo>
                <a:cubicBezTo>
                  <a:pt x="0" y="405570"/>
                  <a:pt x="405570" y="0"/>
                  <a:pt x="905867" y="0"/>
                </a:cubicBezTo>
                <a:cubicBezTo>
                  <a:pt x="1406164" y="0"/>
                  <a:pt x="1811734" y="405570"/>
                  <a:pt x="1811734" y="905867"/>
                </a:cubicBezTo>
                <a:cubicBezTo>
                  <a:pt x="1811734" y="1406164"/>
                  <a:pt x="1406164" y="1811734"/>
                  <a:pt x="905867" y="1811734"/>
                </a:cubicBezTo>
                <a:cubicBezTo>
                  <a:pt x="405570" y="1811734"/>
                  <a:pt x="0" y="1406164"/>
                  <a:pt x="0" y="905867"/>
                </a:cubicBezTo>
                <a:close/>
              </a:path>
            </a:pathLst>
          </a:custGeom>
          <a:solidFill>
            <a:srgbClr val="DEDEDE"/>
          </a:solidFill>
          <a:ln>
            <a:solidFill>
              <a:srgbClr val="000066"/>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02152" tIns="302152" rIns="302152" bIns="302152" numCol="1" spcCol="1270" anchor="ctr" anchorCtr="0">
            <a:noAutofit/>
          </a:bodyPr>
          <a:lstStyle/>
          <a:p>
            <a:pPr marL="0" marR="0" lvl="0" indent="0" algn="ctr" defTabSz="938213" rtl="0" eaLnBrk="0" fontAlgn="base" latinLnBrk="0" hangingPunct="0">
              <a:lnSpc>
                <a:spcPct val="100000"/>
              </a:lnSpc>
              <a:spcBef>
                <a:spcPct val="0"/>
              </a:spcBef>
              <a:spcAft>
                <a:spcPct val="0"/>
              </a:spcAft>
              <a:buClrTx/>
              <a:buSzTx/>
              <a:buFontTx/>
              <a:buNone/>
              <a:tabLst/>
              <a:defRPr/>
            </a:pPr>
            <a:endParaRPr kumimoji="0" lang="lv-LV" sz="1600" b="0" i="0" u="none" strike="noStrike" kern="1200" cap="none" spc="0" normalizeH="0" baseline="0" noProof="0" dirty="0">
              <a:ln>
                <a:noFill/>
              </a:ln>
              <a:solidFill>
                <a:srgbClr val="000066"/>
              </a:solidFill>
              <a:effectLst/>
              <a:uLnTx/>
              <a:uFillTx/>
              <a:latin typeface="Verdana"/>
              <a:ea typeface="Verdana"/>
              <a:cs typeface="+mn-lt"/>
            </a:endParaRPr>
          </a:p>
          <a:p>
            <a:pPr marL="0" marR="0" lvl="0" indent="0" algn="ctr" defTabSz="938213" rtl="0" eaLnBrk="0" fontAlgn="base" latinLnBrk="0" hangingPunct="0">
              <a:lnSpc>
                <a:spcPct val="100000"/>
              </a:lnSpc>
              <a:spcBef>
                <a:spcPct val="0"/>
              </a:spcBef>
              <a:spcAft>
                <a:spcPct val="0"/>
              </a:spcAft>
              <a:buClrTx/>
              <a:buSzTx/>
              <a:buFontTx/>
              <a:buNone/>
              <a:tabLst/>
              <a:defRPr/>
            </a:pPr>
            <a:endParaRPr kumimoji="0" lang="lv-LV" sz="1600" b="0" i="0" u="none" strike="noStrike" kern="1200" cap="none" spc="0" normalizeH="0" baseline="0" noProof="0" dirty="0">
              <a:ln>
                <a:noFill/>
              </a:ln>
              <a:solidFill>
                <a:srgbClr val="000066"/>
              </a:solidFill>
              <a:effectLst/>
              <a:uLnTx/>
              <a:uFillTx/>
              <a:latin typeface="Verdana"/>
              <a:ea typeface="Verdana"/>
              <a:cs typeface="+mn-lt"/>
            </a:endParaRPr>
          </a:p>
          <a:p>
            <a:pPr marL="0" marR="0" lvl="0" indent="0" algn="ctr" defTabSz="938213" rtl="0" eaLnBrk="0" fontAlgn="base" latinLnBrk="0" hangingPunct="0">
              <a:lnSpc>
                <a:spcPct val="100000"/>
              </a:lnSpc>
              <a:spcBef>
                <a:spcPct val="0"/>
              </a:spcBef>
              <a:spcAft>
                <a:spcPct val="0"/>
              </a:spcAft>
              <a:buClrTx/>
              <a:buSzTx/>
              <a:buFontTx/>
              <a:buNone/>
              <a:tabLst/>
              <a:defRPr/>
            </a:pPr>
            <a:endParaRPr kumimoji="0" lang="lv-LV" sz="1600" b="0" i="0" u="none" strike="noStrike" kern="1200" cap="none" spc="0" normalizeH="0" baseline="0" noProof="0" dirty="0">
              <a:ln>
                <a:noFill/>
              </a:ln>
              <a:solidFill>
                <a:srgbClr val="000066"/>
              </a:solidFill>
              <a:effectLst/>
              <a:uLnTx/>
              <a:uFillTx/>
              <a:latin typeface="Verdana"/>
              <a:ea typeface="Verdana"/>
              <a:cs typeface="+mn-lt"/>
            </a:endParaRPr>
          </a:p>
        </p:txBody>
      </p:sp>
      <p:sp>
        <p:nvSpPr>
          <p:cNvPr id="6" name="Slaida numura vietturis 5">
            <a:extLst>
              <a:ext uri="{FF2B5EF4-FFF2-40B4-BE49-F238E27FC236}">
                <a16:creationId xmlns:a16="http://schemas.microsoft.com/office/drawing/2014/main" id="{7DFF7666-FE63-BA2C-A04A-1D4118BF11A1}"/>
              </a:ext>
            </a:extLst>
          </p:cNvPr>
          <p:cNvSpPr>
            <a:spLocks noGrp="1"/>
          </p:cNvSpPr>
          <p:nvPr>
            <p:ph type="sldNum" sz="quarter" idx="13"/>
          </p:nvPr>
        </p:nvSpPr>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F4F8D1E0-BA0E-4823-BBAF-9B78F8F9B118}" type="slidenum">
              <a:rPr kumimoji="0" lang="en-US" altLang="lv-LV" sz="700" b="0" i="0" u="none" strike="noStrike" kern="1200" cap="none" spc="0" normalizeH="0" baseline="0" noProof="0" smtClean="0">
                <a:ln>
                  <a:noFill/>
                </a:ln>
                <a:solidFill>
                  <a:srgbClr val="898989"/>
                </a:solidFill>
                <a:effectLst/>
                <a:uLnTx/>
                <a:uFillTx/>
                <a:ea typeface="Verdana" panose="020B0604030504040204" pitchFamily="34" charset="0"/>
                <a:cs typeface="Arial" panose="020B0604020202020204" pitchFamily="34" charset="0"/>
              </a:rPr>
              <a:pPr marL="0" marR="0" lvl="0" indent="0" algn="r" defTabSz="938213" rtl="0" eaLnBrk="1" fontAlgn="base" latinLnBrk="0" hangingPunct="1">
                <a:lnSpc>
                  <a:spcPct val="100000"/>
                </a:lnSpc>
                <a:spcBef>
                  <a:spcPct val="0"/>
                </a:spcBef>
                <a:spcAft>
                  <a:spcPct val="0"/>
                </a:spcAft>
                <a:buClrTx/>
                <a:buSzTx/>
                <a:buFontTx/>
                <a:buNone/>
                <a:tabLst/>
                <a:defRPr/>
              </a:pPr>
              <a:t>16</a:t>
            </a:fld>
            <a:endParaRPr kumimoji="0" lang="en-US" altLang="lv-LV" sz="700" b="0" i="0" u="none" strike="noStrike" kern="1200" cap="none" spc="0" normalizeH="0" baseline="0" noProof="0" dirty="0">
              <a:ln>
                <a:noFill/>
              </a:ln>
              <a:solidFill>
                <a:srgbClr val="898989"/>
              </a:solidFill>
              <a:effectLst/>
              <a:uLnTx/>
              <a:uFillTx/>
              <a:ea typeface="Verdana" panose="020B0604030504040204" pitchFamily="34" charset="0"/>
              <a:cs typeface="Arial" panose="020B0604020202020204" pitchFamily="34" charset="0"/>
            </a:endParaRPr>
          </a:p>
        </p:txBody>
      </p:sp>
      <p:sp>
        <p:nvSpPr>
          <p:cNvPr id="7" name="Title 1">
            <a:extLst>
              <a:ext uri="{FF2B5EF4-FFF2-40B4-BE49-F238E27FC236}">
                <a16:creationId xmlns:a16="http://schemas.microsoft.com/office/drawing/2014/main" id="{760E8553-4BAF-B626-5057-06D75F05AEE8}"/>
              </a:ext>
            </a:extLst>
          </p:cNvPr>
          <p:cNvSpPr txBox="1">
            <a:spLocks/>
          </p:cNvSpPr>
          <p:nvPr/>
        </p:nvSpPr>
        <p:spPr bwMode="auto">
          <a:xfrm>
            <a:off x="2458275" y="496889"/>
            <a:ext cx="6904038" cy="733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algn="l" defTabSz="703263" rtl="0" eaLnBrk="0" fontAlgn="base" hangingPunct="0">
              <a:spcBef>
                <a:spcPct val="0"/>
              </a:spcBef>
              <a:spcAft>
                <a:spcPct val="0"/>
              </a:spcAft>
              <a:defRPr sz="18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703263" rtl="0" eaLnBrk="0" fontAlgn="base" hangingPunct="0">
              <a:spcBef>
                <a:spcPct val="0"/>
              </a:spcBef>
              <a:spcAft>
                <a:spcPct val="0"/>
              </a:spcAft>
              <a:defRPr sz="3300">
                <a:solidFill>
                  <a:schemeClr val="tx1"/>
                </a:solidFill>
                <a:latin typeface="Times New Roman" pitchFamily="18" charset="0"/>
              </a:defRPr>
            </a:lvl2pPr>
            <a:lvl3pPr algn="ctr" defTabSz="703263" rtl="0" eaLnBrk="0" fontAlgn="base" hangingPunct="0">
              <a:spcBef>
                <a:spcPct val="0"/>
              </a:spcBef>
              <a:spcAft>
                <a:spcPct val="0"/>
              </a:spcAft>
              <a:defRPr sz="3300">
                <a:solidFill>
                  <a:schemeClr val="tx1"/>
                </a:solidFill>
                <a:latin typeface="Times New Roman" pitchFamily="18" charset="0"/>
              </a:defRPr>
            </a:lvl3pPr>
            <a:lvl4pPr algn="ctr" defTabSz="703263" rtl="0" eaLnBrk="0" fontAlgn="base" hangingPunct="0">
              <a:spcBef>
                <a:spcPct val="0"/>
              </a:spcBef>
              <a:spcAft>
                <a:spcPct val="0"/>
              </a:spcAft>
              <a:defRPr sz="3300">
                <a:solidFill>
                  <a:schemeClr val="tx1"/>
                </a:solidFill>
                <a:latin typeface="Times New Roman" pitchFamily="18" charset="0"/>
              </a:defRPr>
            </a:lvl4pPr>
            <a:lvl5pPr algn="ctr" defTabSz="703263" rtl="0" eaLnBrk="0" fontAlgn="base" hangingPunct="0">
              <a:spcBef>
                <a:spcPct val="0"/>
              </a:spcBef>
              <a:spcAft>
                <a:spcPct val="0"/>
              </a:spcAft>
              <a:defRPr sz="3300">
                <a:solidFill>
                  <a:schemeClr val="tx1"/>
                </a:solidFill>
                <a:latin typeface="Times New Roman" pitchFamily="18" charset="0"/>
              </a:defRPr>
            </a:lvl5pPr>
            <a:lvl6pPr marL="342900" algn="ctr" defTabSz="703660" rtl="0" eaLnBrk="1" fontAlgn="base" hangingPunct="1">
              <a:spcBef>
                <a:spcPct val="0"/>
              </a:spcBef>
              <a:spcAft>
                <a:spcPct val="0"/>
              </a:spcAft>
              <a:defRPr sz="3375">
                <a:solidFill>
                  <a:schemeClr val="tx1"/>
                </a:solidFill>
                <a:latin typeface="Times New Roman" pitchFamily="18" charset="0"/>
              </a:defRPr>
            </a:lvl6pPr>
            <a:lvl7pPr marL="685800" algn="ctr" defTabSz="703660" rtl="0" eaLnBrk="1" fontAlgn="base" hangingPunct="1">
              <a:spcBef>
                <a:spcPct val="0"/>
              </a:spcBef>
              <a:spcAft>
                <a:spcPct val="0"/>
              </a:spcAft>
              <a:defRPr sz="3375">
                <a:solidFill>
                  <a:schemeClr val="tx1"/>
                </a:solidFill>
                <a:latin typeface="Times New Roman" pitchFamily="18" charset="0"/>
              </a:defRPr>
            </a:lvl7pPr>
            <a:lvl8pPr marL="1028700" algn="ctr" defTabSz="703660" rtl="0" eaLnBrk="1" fontAlgn="base" hangingPunct="1">
              <a:spcBef>
                <a:spcPct val="0"/>
              </a:spcBef>
              <a:spcAft>
                <a:spcPct val="0"/>
              </a:spcAft>
              <a:defRPr sz="3375">
                <a:solidFill>
                  <a:schemeClr val="tx1"/>
                </a:solidFill>
                <a:latin typeface="Times New Roman" pitchFamily="18" charset="0"/>
              </a:defRPr>
            </a:lvl8pPr>
            <a:lvl9pPr marL="1371600" algn="ctr" defTabSz="703660" rtl="0" eaLnBrk="1" fontAlgn="base" hangingPunct="1">
              <a:spcBef>
                <a:spcPct val="0"/>
              </a:spcBef>
              <a:spcAft>
                <a:spcPct val="0"/>
              </a:spcAft>
              <a:defRPr sz="3375">
                <a:solidFill>
                  <a:schemeClr val="tx1"/>
                </a:solidFill>
                <a:latin typeface="Times New Roman" pitchFamily="18" charset="0"/>
              </a:defRPr>
            </a:lvl9pPr>
          </a:lstStyle>
          <a:p>
            <a:pPr marL="0" marR="0" lvl="0" indent="0" algn="l" defTabSz="703263" rtl="0" eaLnBrk="0" fontAlgn="base" latinLnBrk="0" hangingPunct="0">
              <a:lnSpc>
                <a:spcPct val="100000"/>
              </a:lnSpc>
              <a:spcBef>
                <a:spcPct val="0"/>
              </a:spcBef>
              <a:spcAft>
                <a:spcPct val="0"/>
              </a:spcAft>
              <a:buClrTx/>
              <a:buSzTx/>
              <a:buFontTx/>
              <a:buNone/>
              <a:tabLst/>
              <a:defRPr/>
            </a:pPr>
            <a:r>
              <a:rPr kumimoji="0" lang="lv-LV" altLang="pl-PL" sz="3200" b="1" i="0" u="sng" strike="noStrike" kern="1200" cap="none" spc="0" normalizeH="0" baseline="0" noProof="0" dirty="0">
                <a:ln>
                  <a:noFill/>
                </a:ln>
                <a:solidFill>
                  <a:srgbClr val="000066"/>
                </a:solidFill>
                <a:effectLst/>
                <a:uLnTx/>
                <a:uFill>
                  <a:solidFill>
                    <a:srgbClr val="E3002B"/>
                  </a:solidFill>
                </a:uFill>
                <a:latin typeface="Verdana"/>
                <a:ea typeface="Verdana"/>
                <a:cs typeface="Arial"/>
              </a:rPr>
              <a:t>K</a:t>
            </a:r>
            <a:r>
              <a:rPr kumimoji="0" lang="lv-LV" altLang="pl-PL" sz="3200" b="1" i="0" u="none" strike="noStrike" kern="1200" cap="none" spc="0" normalizeH="0" baseline="0" noProof="0" dirty="0">
                <a:ln>
                  <a:noFill/>
                </a:ln>
                <a:solidFill>
                  <a:srgbClr val="000066"/>
                </a:solidFill>
                <a:effectLst/>
                <a:uLnTx/>
                <a:uFill>
                  <a:solidFill>
                    <a:srgbClr val="E3002B"/>
                  </a:solidFill>
                </a:uFill>
                <a:latin typeface="Verdana"/>
                <a:ea typeface="Verdana"/>
                <a:cs typeface="Arial"/>
              </a:rPr>
              <a:t>omanda un iesaistītie</a:t>
            </a:r>
            <a:r>
              <a:rPr kumimoji="0" lang="lv-LV" altLang="pl-PL" sz="3200" b="1" i="0" u="sng" strike="noStrike" kern="1200" cap="none" spc="0" normalizeH="0" baseline="0" noProof="0" dirty="0">
                <a:ln>
                  <a:noFill/>
                </a:ln>
                <a:solidFill>
                  <a:srgbClr val="000066"/>
                </a:solidFill>
                <a:effectLst/>
                <a:uLnTx/>
                <a:uFill>
                  <a:solidFill>
                    <a:srgbClr val="E3002B"/>
                  </a:solidFill>
                </a:uFill>
                <a:latin typeface="Verdana"/>
                <a:ea typeface="Verdana"/>
                <a:cs typeface="Arial"/>
              </a:rPr>
              <a:t> </a:t>
            </a:r>
            <a:endParaRPr kumimoji="0" lang="lv-LV" altLang="pl-PL" sz="3200" b="1" i="0" u="none" strike="noStrike" kern="1200" cap="none" spc="0" normalizeH="0" baseline="0" noProof="0" dirty="0">
              <a:ln>
                <a:noFill/>
              </a:ln>
              <a:solidFill>
                <a:srgbClr val="000066"/>
              </a:solidFill>
              <a:effectLst/>
              <a:uLnTx/>
              <a:uFill>
                <a:solidFill>
                  <a:srgbClr val="E3002B"/>
                </a:solidFill>
              </a:uFill>
              <a:latin typeface="Verdana" panose="020B0604030504040204" pitchFamily="34" charset="0"/>
              <a:ea typeface="Verdana" panose="020B0604030504040204" pitchFamily="34" charset="0"/>
              <a:cs typeface="Arial" panose="020B0604020202020204" pitchFamily="34" charset="0"/>
            </a:endParaRPr>
          </a:p>
        </p:txBody>
      </p:sp>
      <p:grpSp>
        <p:nvGrpSpPr>
          <p:cNvPr id="2" name="Grupa 1"/>
          <p:cNvGrpSpPr/>
          <p:nvPr/>
        </p:nvGrpSpPr>
        <p:grpSpPr>
          <a:xfrm>
            <a:off x="138603" y="2106151"/>
            <a:ext cx="4265408" cy="4079164"/>
            <a:chOff x="666451" y="2623877"/>
            <a:chExt cx="3710903" cy="3548870"/>
          </a:xfrm>
        </p:grpSpPr>
        <p:sp>
          <p:nvSpPr>
            <p:cNvPr id="4" name="Brīvforma 3"/>
            <p:cNvSpPr/>
            <p:nvPr/>
          </p:nvSpPr>
          <p:spPr>
            <a:xfrm>
              <a:off x="1825705" y="3735627"/>
              <a:ext cx="1276261" cy="1258168"/>
            </a:xfrm>
            <a:custGeom>
              <a:avLst/>
              <a:gdLst>
                <a:gd name="connsiteX0" fmla="*/ 0 w 1109034"/>
                <a:gd name="connsiteY0" fmla="*/ 547649 h 1095298"/>
                <a:gd name="connsiteX1" fmla="*/ 554517 w 1109034"/>
                <a:gd name="connsiteY1" fmla="*/ 0 h 1095298"/>
                <a:gd name="connsiteX2" fmla="*/ 1109034 w 1109034"/>
                <a:gd name="connsiteY2" fmla="*/ 547649 h 1095298"/>
                <a:gd name="connsiteX3" fmla="*/ 554517 w 1109034"/>
                <a:gd name="connsiteY3" fmla="*/ 1095298 h 1095298"/>
                <a:gd name="connsiteX4" fmla="*/ 0 w 1109034"/>
                <a:gd name="connsiteY4" fmla="*/ 547649 h 1095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9034" h="1095298">
                  <a:moveTo>
                    <a:pt x="0" y="547649"/>
                  </a:moveTo>
                  <a:cubicBezTo>
                    <a:pt x="0" y="245191"/>
                    <a:pt x="248266" y="0"/>
                    <a:pt x="554517" y="0"/>
                  </a:cubicBezTo>
                  <a:cubicBezTo>
                    <a:pt x="860768" y="0"/>
                    <a:pt x="1109034" y="245191"/>
                    <a:pt x="1109034" y="547649"/>
                  </a:cubicBezTo>
                  <a:cubicBezTo>
                    <a:pt x="1109034" y="850107"/>
                    <a:pt x="860768" y="1095298"/>
                    <a:pt x="554517" y="1095298"/>
                  </a:cubicBezTo>
                  <a:cubicBezTo>
                    <a:pt x="248266" y="1095298"/>
                    <a:pt x="0" y="850107"/>
                    <a:pt x="0" y="547649"/>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r>
                <a:rPr lang="lv-LV" sz="1500" dirty="0">
                  <a:solidFill>
                    <a:prstClr val="white"/>
                  </a:solidFill>
                  <a:latin typeface="Verdana" panose="020B0604030504040204" pitchFamily="34" charset="0"/>
                  <a:ea typeface="Verdana" panose="020B0604030504040204" pitchFamily="34" charset="0"/>
                </a:rPr>
                <a:t>16 projekti</a:t>
              </a:r>
              <a:br>
                <a:rPr lang="lv-LV" sz="1500" dirty="0">
                  <a:solidFill>
                    <a:prstClr val="white"/>
                  </a:solidFill>
                  <a:latin typeface="Verdana" panose="020B0604030504040204" pitchFamily="34" charset="0"/>
                  <a:ea typeface="Verdana" panose="020B0604030504040204" pitchFamily="34" charset="0"/>
                </a:rPr>
              </a:br>
              <a:r>
                <a:rPr lang="lv-LV" sz="1500" dirty="0">
                  <a:solidFill>
                    <a:prstClr val="white"/>
                  </a:solidFill>
                  <a:latin typeface="Verdana" panose="020B0604030504040204" pitchFamily="34" charset="0"/>
                  <a:ea typeface="Verdana" panose="020B0604030504040204" pitchFamily="34" charset="0"/>
                </a:rPr>
                <a:t>9 PV</a:t>
              </a:r>
            </a:p>
          </p:txBody>
        </p:sp>
        <p:sp>
          <p:nvSpPr>
            <p:cNvPr id="5" name="Brīvforma 4"/>
            <p:cNvSpPr/>
            <p:nvPr/>
          </p:nvSpPr>
          <p:spPr>
            <a:xfrm rot="16200000">
              <a:off x="2175286" y="3484694"/>
              <a:ext cx="592406" cy="13778"/>
            </a:xfrm>
            <a:custGeom>
              <a:avLst/>
              <a:gdLst>
                <a:gd name="connsiteX0" fmla="*/ 0 w 592406"/>
                <a:gd name="connsiteY0" fmla="*/ 6889 h 13778"/>
                <a:gd name="connsiteX1" fmla="*/ 592406 w 592406"/>
                <a:gd name="connsiteY1" fmla="*/ 6889 h 13778"/>
              </a:gdLst>
              <a:ahLst/>
              <a:cxnLst>
                <a:cxn ang="0">
                  <a:pos x="connsiteX0" y="connsiteY0"/>
                </a:cxn>
                <a:cxn ang="0">
                  <a:pos x="connsiteX1" y="connsiteY1"/>
                </a:cxn>
              </a:cxnLst>
              <a:rect l="l" t="t" r="r" b="b"/>
              <a:pathLst>
                <a:path w="592406" h="13778">
                  <a:moveTo>
                    <a:pt x="0" y="6889"/>
                  </a:moveTo>
                  <a:lnTo>
                    <a:pt x="592406" y="6889"/>
                  </a:lnTo>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lang="lv-LV" sz="600" dirty="0">
                <a:solidFill>
                  <a:prstClr val="white"/>
                </a:solidFill>
                <a:latin typeface="Verdana" panose="020B0604030504040204" pitchFamily="34" charset="0"/>
                <a:ea typeface="Verdana" panose="020B0604030504040204" pitchFamily="34" charset="0"/>
              </a:endParaRPr>
            </a:p>
          </p:txBody>
        </p:sp>
        <p:sp>
          <p:nvSpPr>
            <p:cNvPr id="13" name="Brīvforma 12"/>
            <p:cNvSpPr/>
            <p:nvPr/>
          </p:nvSpPr>
          <p:spPr>
            <a:xfrm>
              <a:off x="2185738" y="2623877"/>
              <a:ext cx="626400" cy="626400"/>
            </a:xfrm>
            <a:custGeom>
              <a:avLst/>
              <a:gdLst>
                <a:gd name="connsiteX0" fmla="*/ 0 w 571501"/>
                <a:gd name="connsiteY0" fmla="*/ 285751 h 571501"/>
                <a:gd name="connsiteX1" fmla="*/ 285751 w 571501"/>
                <a:gd name="connsiteY1" fmla="*/ 0 h 571501"/>
                <a:gd name="connsiteX2" fmla="*/ 571502 w 571501"/>
                <a:gd name="connsiteY2" fmla="*/ 285751 h 571501"/>
                <a:gd name="connsiteX3" fmla="*/ 285751 w 571501"/>
                <a:gd name="connsiteY3" fmla="*/ 571502 h 571501"/>
                <a:gd name="connsiteX4" fmla="*/ 0 w 571501"/>
                <a:gd name="connsiteY4" fmla="*/ 28575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1" h="571501">
                  <a:moveTo>
                    <a:pt x="0" y="285751"/>
                  </a:moveTo>
                  <a:cubicBezTo>
                    <a:pt x="0" y="127935"/>
                    <a:pt x="127935" y="0"/>
                    <a:pt x="285751" y="0"/>
                  </a:cubicBezTo>
                  <a:cubicBezTo>
                    <a:pt x="443567" y="0"/>
                    <a:pt x="571502" y="127935"/>
                    <a:pt x="571502" y="285751"/>
                  </a:cubicBezTo>
                  <a:cubicBezTo>
                    <a:pt x="571502" y="443567"/>
                    <a:pt x="443567" y="571502"/>
                    <a:pt x="285751" y="571502"/>
                  </a:cubicBezTo>
                  <a:cubicBezTo>
                    <a:pt x="127935" y="571502"/>
                    <a:pt x="0" y="443567"/>
                    <a:pt x="0" y="285751"/>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r>
                <a:rPr lang="lv-LV" sz="1000" dirty="0">
                  <a:solidFill>
                    <a:prstClr val="white"/>
                  </a:solidFill>
                  <a:latin typeface="Verdana" panose="020B0604030504040204" pitchFamily="34" charset="0"/>
                  <a:ea typeface="Verdana" panose="020B0604030504040204" pitchFamily="34" charset="0"/>
                </a:rPr>
                <a:t>ANM</a:t>
              </a:r>
            </a:p>
          </p:txBody>
        </p:sp>
        <p:sp>
          <p:nvSpPr>
            <p:cNvPr id="14" name="Brīvforma 13"/>
            <p:cNvSpPr/>
            <p:nvPr/>
          </p:nvSpPr>
          <p:spPr>
            <a:xfrm rot="17550000">
              <a:off x="2498898" y="3548471"/>
              <a:ext cx="591416" cy="13778"/>
            </a:xfrm>
            <a:custGeom>
              <a:avLst/>
              <a:gdLst>
                <a:gd name="connsiteX0" fmla="*/ 0 w 591416"/>
                <a:gd name="connsiteY0" fmla="*/ 6889 h 13778"/>
                <a:gd name="connsiteX1" fmla="*/ 591416 w 591416"/>
                <a:gd name="connsiteY1" fmla="*/ 6889 h 13778"/>
              </a:gdLst>
              <a:ahLst/>
              <a:cxnLst>
                <a:cxn ang="0">
                  <a:pos x="connsiteX0" y="connsiteY0"/>
                </a:cxn>
                <a:cxn ang="0">
                  <a:pos x="connsiteX1" y="connsiteY1"/>
                </a:cxn>
              </a:cxnLst>
              <a:rect l="l" t="t" r="r" b="b"/>
              <a:pathLst>
                <a:path w="591416" h="13778">
                  <a:moveTo>
                    <a:pt x="0" y="6889"/>
                  </a:moveTo>
                  <a:lnTo>
                    <a:pt x="591416" y="6889"/>
                  </a:lnTo>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lang="lv-LV" sz="600" dirty="0">
                <a:solidFill>
                  <a:prstClr val="white"/>
                </a:solidFill>
                <a:latin typeface="Verdana" panose="020B0604030504040204" pitchFamily="34" charset="0"/>
                <a:ea typeface="Verdana" panose="020B0604030504040204" pitchFamily="34" charset="0"/>
              </a:endParaRPr>
            </a:p>
          </p:txBody>
        </p:sp>
        <p:sp>
          <p:nvSpPr>
            <p:cNvPr id="15" name="Brīvforma 14"/>
            <p:cNvSpPr/>
            <p:nvPr/>
          </p:nvSpPr>
          <p:spPr>
            <a:xfrm>
              <a:off x="2584848" y="3156960"/>
              <a:ext cx="626400" cy="626400"/>
            </a:xfrm>
            <a:custGeom>
              <a:avLst/>
              <a:gdLst>
                <a:gd name="connsiteX0" fmla="*/ 0 w 571501"/>
                <a:gd name="connsiteY0" fmla="*/ 285751 h 571501"/>
                <a:gd name="connsiteX1" fmla="*/ 285751 w 571501"/>
                <a:gd name="connsiteY1" fmla="*/ 0 h 571501"/>
                <a:gd name="connsiteX2" fmla="*/ 571502 w 571501"/>
                <a:gd name="connsiteY2" fmla="*/ 285751 h 571501"/>
                <a:gd name="connsiteX3" fmla="*/ 285751 w 571501"/>
                <a:gd name="connsiteY3" fmla="*/ 571502 h 571501"/>
                <a:gd name="connsiteX4" fmla="*/ 0 w 571501"/>
                <a:gd name="connsiteY4" fmla="*/ 28575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1" h="571501">
                  <a:moveTo>
                    <a:pt x="0" y="285751"/>
                  </a:moveTo>
                  <a:cubicBezTo>
                    <a:pt x="0" y="127935"/>
                    <a:pt x="127935" y="0"/>
                    <a:pt x="285751" y="0"/>
                  </a:cubicBezTo>
                  <a:cubicBezTo>
                    <a:pt x="443567" y="0"/>
                    <a:pt x="571502" y="127935"/>
                    <a:pt x="571502" y="285751"/>
                  </a:cubicBezTo>
                  <a:cubicBezTo>
                    <a:pt x="571502" y="443567"/>
                    <a:pt x="443567" y="571502"/>
                    <a:pt x="285751" y="571502"/>
                  </a:cubicBezTo>
                  <a:cubicBezTo>
                    <a:pt x="127935" y="571502"/>
                    <a:pt x="0" y="443567"/>
                    <a:pt x="0" y="285751"/>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r>
                <a:rPr lang="lv-LV" sz="1000" dirty="0">
                  <a:solidFill>
                    <a:prstClr val="white"/>
                  </a:solidFill>
                  <a:latin typeface="Verdana" panose="020B0604030504040204" pitchFamily="34" charset="0"/>
                  <a:ea typeface="Verdana" panose="020B0604030504040204" pitchFamily="34" charset="0"/>
                </a:rPr>
                <a:t>BPFVR</a:t>
              </a:r>
            </a:p>
          </p:txBody>
        </p:sp>
        <p:sp>
          <p:nvSpPr>
            <p:cNvPr id="17" name="Brīvforma 16"/>
            <p:cNvSpPr/>
            <p:nvPr/>
          </p:nvSpPr>
          <p:spPr>
            <a:xfrm rot="18900000">
              <a:off x="2774883" y="3730650"/>
              <a:ext cx="589004" cy="13778"/>
            </a:xfrm>
            <a:custGeom>
              <a:avLst/>
              <a:gdLst>
                <a:gd name="connsiteX0" fmla="*/ 0 w 589004"/>
                <a:gd name="connsiteY0" fmla="*/ 6889 h 13778"/>
                <a:gd name="connsiteX1" fmla="*/ 589004 w 589004"/>
                <a:gd name="connsiteY1" fmla="*/ 6889 h 13778"/>
              </a:gdLst>
              <a:ahLst/>
              <a:cxnLst>
                <a:cxn ang="0">
                  <a:pos x="connsiteX0" y="connsiteY0"/>
                </a:cxn>
                <a:cxn ang="0">
                  <a:pos x="connsiteX1" y="connsiteY1"/>
                </a:cxn>
              </a:cxnLst>
              <a:rect l="l" t="t" r="r" b="b"/>
              <a:pathLst>
                <a:path w="589004" h="13778">
                  <a:moveTo>
                    <a:pt x="0" y="6889"/>
                  </a:moveTo>
                  <a:lnTo>
                    <a:pt x="589004" y="6889"/>
                  </a:lnTo>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lang="lv-LV" sz="600" dirty="0">
                <a:solidFill>
                  <a:prstClr val="white"/>
                </a:solidFill>
                <a:latin typeface="Verdana" panose="020B0604030504040204" pitchFamily="34" charset="0"/>
                <a:ea typeface="Verdana" panose="020B0604030504040204" pitchFamily="34" charset="0"/>
              </a:endParaRPr>
            </a:p>
          </p:txBody>
        </p:sp>
        <p:sp>
          <p:nvSpPr>
            <p:cNvPr id="18" name="Brīvforma 17"/>
            <p:cNvSpPr/>
            <p:nvPr/>
          </p:nvSpPr>
          <p:spPr>
            <a:xfrm>
              <a:off x="3048621" y="4533245"/>
              <a:ext cx="626400" cy="626400"/>
            </a:xfrm>
            <a:custGeom>
              <a:avLst/>
              <a:gdLst>
                <a:gd name="connsiteX0" fmla="*/ 0 w 571501"/>
                <a:gd name="connsiteY0" fmla="*/ 285751 h 571501"/>
                <a:gd name="connsiteX1" fmla="*/ 285751 w 571501"/>
                <a:gd name="connsiteY1" fmla="*/ 0 h 571501"/>
                <a:gd name="connsiteX2" fmla="*/ 571502 w 571501"/>
                <a:gd name="connsiteY2" fmla="*/ 285751 h 571501"/>
                <a:gd name="connsiteX3" fmla="*/ 285751 w 571501"/>
                <a:gd name="connsiteY3" fmla="*/ 571502 h 571501"/>
                <a:gd name="connsiteX4" fmla="*/ 0 w 571501"/>
                <a:gd name="connsiteY4" fmla="*/ 28575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1" h="571501">
                  <a:moveTo>
                    <a:pt x="0" y="285751"/>
                  </a:moveTo>
                  <a:cubicBezTo>
                    <a:pt x="0" y="127935"/>
                    <a:pt x="127935" y="0"/>
                    <a:pt x="285751" y="0"/>
                  </a:cubicBezTo>
                  <a:cubicBezTo>
                    <a:pt x="443567" y="0"/>
                    <a:pt x="571502" y="127935"/>
                    <a:pt x="571502" y="285751"/>
                  </a:cubicBezTo>
                  <a:cubicBezTo>
                    <a:pt x="571502" y="443567"/>
                    <a:pt x="443567" y="571502"/>
                    <a:pt x="285751" y="571502"/>
                  </a:cubicBezTo>
                  <a:cubicBezTo>
                    <a:pt x="127935" y="571502"/>
                    <a:pt x="0" y="443567"/>
                    <a:pt x="0" y="285751"/>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r>
                <a:rPr lang="lv-LV" sz="1000" dirty="0">
                  <a:solidFill>
                    <a:prstClr val="white"/>
                  </a:solidFill>
                  <a:latin typeface="Verdana" panose="020B0604030504040204" pitchFamily="34" charset="0"/>
                  <a:ea typeface="Verdana" panose="020B0604030504040204" pitchFamily="34" charset="0"/>
                </a:rPr>
                <a:t>Procesi</a:t>
              </a:r>
            </a:p>
          </p:txBody>
        </p:sp>
        <p:sp>
          <p:nvSpPr>
            <p:cNvPr id="19" name="Brīvforma 18"/>
            <p:cNvSpPr/>
            <p:nvPr/>
          </p:nvSpPr>
          <p:spPr>
            <a:xfrm rot="20250000">
              <a:off x="2960527" y="4004499"/>
              <a:ext cx="586560" cy="13778"/>
            </a:xfrm>
            <a:custGeom>
              <a:avLst/>
              <a:gdLst>
                <a:gd name="connsiteX0" fmla="*/ 0 w 586560"/>
                <a:gd name="connsiteY0" fmla="*/ 6889 h 13778"/>
                <a:gd name="connsiteX1" fmla="*/ 586560 w 586560"/>
                <a:gd name="connsiteY1" fmla="*/ 6889 h 13778"/>
              </a:gdLst>
              <a:ahLst/>
              <a:cxnLst>
                <a:cxn ang="0">
                  <a:pos x="connsiteX0" y="connsiteY0"/>
                </a:cxn>
                <a:cxn ang="0">
                  <a:pos x="connsiteX1" y="connsiteY1"/>
                </a:cxn>
              </a:cxnLst>
              <a:rect l="l" t="t" r="r" b="b"/>
              <a:pathLst>
                <a:path w="586560" h="13778">
                  <a:moveTo>
                    <a:pt x="0" y="6889"/>
                  </a:moveTo>
                  <a:lnTo>
                    <a:pt x="586560" y="6889"/>
                  </a:lnTo>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lang="lv-LV" sz="600" dirty="0">
                <a:solidFill>
                  <a:prstClr val="white"/>
                </a:solidFill>
                <a:latin typeface="Verdana" panose="020B0604030504040204" pitchFamily="34" charset="0"/>
                <a:ea typeface="Verdana" panose="020B0604030504040204" pitchFamily="34" charset="0"/>
              </a:endParaRPr>
            </a:p>
          </p:txBody>
        </p:sp>
        <p:sp>
          <p:nvSpPr>
            <p:cNvPr id="20" name="Brīvforma 19"/>
            <p:cNvSpPr/>
            <p:nvPr/>
          </p:nvSpPr>
          <p:spPr>
            <a:xfrm>
              <a:off x="3062975" y="3751278"/>
              <a:ext cx="626400" cy="626400"/>
            </a:xfrm>
            <a:custGeom>
              <a:avLst/>
              <a:gdLst>
                <a:gd name="connsiteX0" fmla="*/ 0 w 571501"/>
                <a:gd name="connsiteY0" fmla="*/ 285751 h 571501"/>
                <a:gd name="connsiteX1" fmla="*/ 285751 w 571501"/>
                <a:gd name="connsiteY1" fmla="*/ 0 h 571501"/>
                <a:gd name="connsiteX2" fmla="*/ 571502 w 571501"/>
                <a:gd name="connsiteY2" fmla="*/ 285751 h 571501"/>
                <a:gd name="connsiteX3" fmla="*/ 285751 w 571501"/>
                <a:gd name="connsiteY3" fmla="*/ 571502 h 571501"/>
                <a:gd name="connsiteX4" fmla="*/ 0 w 571501"/>
                <a:gd name="connsiteY4" fmla="*/ 28575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1" h="571501">
                  <a:moveTo>
                    <a:pt x="0" y="285751"/>
                  </a:moveTo>
                  <a:cubicBezTo>
                    <a:pt x="0" y="127935"/>
                    <a:pt x="127935" y="0"/>
                    <a:pt x="285751" y="0"/>
                  </a:cubicBezTo>
                  <a:cubicBezTo>
                    <a:pt x="443567" y="0"/>
                    <a:pt x="571502" y="127935"/>
                    <a:pt x="571502" y="285751"/>
                  </a:cubicBezTo>
                  <a:cubicBezTo>
                    <a:pt x="571502" y="443567"/>
                    <a:pt x="443567" y="571502"/>
                    <a:pt x="285751" y="571502"/>
                  </a:cubicBezTo>
                  <a:cubicBezTo>
                    <a:pt x="127935" y="571502"/>
                    <a:pt x="0" y="443567"/>
                    <a:pt x="0" y="285751"/>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r>
                <a:rPr lang="lv-LV" sz="1000" i="1" dirty="0">
                  <a:solidFill>
                    <a:prstClr val="white"/>
                  </a:solidFill>
                  <a:latin typeface="Verdana" panose="020B0604030504040204" pitchFamily="34" charset="0"/>
                  <a:ea typeface="Verdana" panose="020B0604030504040204" pitchFamily="34" charset="0"/>
                </a:rPr>
                <a:t>Horizon</a:t>
              </a:r>
            </a:p>
          </p:txBody>
        </p:sp>
        <p:sp>
          <p:nvSpPr>
            <p:cNvPr id="21" name="Brīvforma 20"/>
            <p:cNvSpPr/>
            <p:nvPr/>
          </p:nvSpPr>
          <p:spPr>
            <a:xfrm rot="21516091">
              <a:off x="3025747" y="4307690"/>
              <a:ext cx="600100" cy="13778"/>
            </a:xfrm>
            <a:custGeom>
              <a:avLst/>
              <a:gdLst>
                <a:gd name="connsiteX0" fmla="*/ 0 w 600100"/>
                <a:gd name="connsiteY0" fmla="*/ 6889 h 13778"/>
                <a:gd name="connsiteX1" fmla="*/ 600100 w 600100"/>
                <a:gd name="connsiteY1" fmla="*/ 6889 h 13778"/>
              </a:gdLst>
              <a:ahLst/>
              <a:cxnLst>
                <a:cxn ang="0">
                  <a:pos x="connsiteX0" y="connsiteY0"/>
                </a:cxn>
                <a:cxn ang="0">
                  <a:pos x="connsiteX1" y="connsiteY1"/>
                </a:cxn>
              </a:cxnLst>
              <a:rect l="l" t="t" r="r" b="b"/>
              <a:pathLst>
                <a:path w="600100" h="13778">
                  <a:moveTo>
                    <a:pt x="0" y="6889"/>
                  </a:moveTo>
                  <a:lnTo>
                    <a:pt x="600100" y="6889"/>
                  </a:lnTo>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lang="lv-LV" sz="600" dirty="0">
                <a:solidFill>
                  <a:prstClr val="white"/>
                </a:solidFill>
                <a:latin typeface="Verdana" panose="020B0604030504040204" pitchFamily="34" charset="0"/>
                <a:ea typeface="Verdana" panose="020B0604030504040204" pitchFamily="34" charset="0"/>
              </a:endParaRPr>
            </a:p>
          </p:txBody>
        </p:sp>
        <p:sp>
          <p:nvSpPr>
            <p:cNvPr id="22" name="Brīvforma 21"/>
            <p:cNvSpPr/>
            <p:nvPr/>
          </p:nvSpPr>
          <p:spPr>
            <a:xfrm>
              <a:off x="3625674" y="4042809"/>
              <a:ext cx="751680" cy="751679"/>
            </a:xfrm>
            <a:custGeom>
              <a:avLst/>
              <a:gdLst>
                <a:gd name="connsiteX0" fmla="*/ 0 w 571501"/>
                <a:gd name="connsiteY0" fmla="*/ 285751 h 571501"/>
                <a:gd name="connsiteX1" fmla="*/ 285751 w 571501"/>
                <a:gd name="connsiteY1" fmla="*/ 0 h 571501"/>
                <a:gd name="connsiteX2" fmla="*/ 571502 w 571501"/>
                <a:gd name="connsiteY2" fmla="*/ 285751 h 571501"/>
                <a:gd name="connsiteX3" fmla="*/ 285751 w 571501"/>
                <a:gd name="connsiteY3" fmla="*/ 571502 h 571501"/>
                <a:gd name="connsiteX4" fmla="*/ 0 w 571501"/>
                <a:gd name="connsiteY4" fmla="*/ 28575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1" h="571501">
                  <a:moveTo>
                    <a:pt x="0" y="285751"/>
                  </a:moveTo>
                  <a:cubicBezTo>
                    <a:pt x="0" y="127935"/>
                    <a:pt x="127935" y="0"/>
                    <a:pt x="285751" y="0"/>
                  </a:cubicBezTo>
                  <a:cubicBezTo>
                    <a:pt x="443567" y="0"/>
                    <a:pt x="571502" y="127935"/>
                    <a:pt x="571502" y="285751"/>
                  </a:cubicBezTo>
                  <a:cubicBezTo>
                    <a:pt x="571502" y="443567"/>
                    <a:pt x="443567" y="571502"/>
                    <a:pt x="285751" y="571502"/>
                  </a:cubicBezTo>
                  <a:cubicBezTo>
                    <a:pt x="127935" y="571502"/>
                    <a:pt x="0" y="443567"/>
                    <a:pt x="0" y="285751"/>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r>
                <a:rPr lang="lv-LV" sz="1000" dirty="0">
                  <a:solidFill>
                    <a:prstClr val="white"/>
                  </a:solidFill>
                  <a:latin typeface="Verdana" panose="020B0604030504040204" pitchFamily="34" charset="0"/>
                  <a:ea typeface="Verdana" panose="020B0604030504040204" pitchFamily="34" charset="0"/>
                </a:rPr>
                <a:t>Juridiskais ietvars</a:t>
              </a:r>
            </a:p>
          </p:txBody>
        </p:sp>
        <p:sp>
          <p:nvSpPr>
            <p:cNvPr id="23" name="Brīvforma 22"/>
            <p:cNvSpPr/>
            <p:nvPr/>
          </p:nvSpPr>
          <p:spPr>
            <a:xfrm rot="1350000">
              <a:off x="2960527" y="4652593"/>
              <a:ext cx="586560" cy="13778"/>
            </a:xfrm>
            <a:custGeom>
              <a:avLst/>
              <a:gdLst>
                <a:gd name="connsiteX0" fmla="*/ 0 w 586560"/>
                <a:gd name="connsiteY0" fmla="*/ 6889 h 13778"/>
                <a:gd name="connsiteX1" fmla="*/ 586560 w 586560"/>
                <a:gd name="connsiteY1" fmla="*/ 6889 h 13778"/>
              </a:gdLst>
              <a:ahLst/>
              <a:cxnLst>
                <a:cxn ang="0">
                  <a:pos x="connsiteX0" y="connsiteY0"/>
                </a:cxn>
                <a:cxn ang="0">
                  <a:pos x="connsiteX1" y="connsiteY1"/>
                </a:cxn>
              </a:cxnLst>
              <a:rect l="l" t="t" r="r" b="b"/>
              <a:pathLst>
                <a:path w="586560" h="13778">
                  <a:moveTo>
                    <a:pt x="0" y="6889"/>
                  </a:moveTo>
                  <a:lnTo>
                    <a:pt x="586560" y="6889"/>
                  </a:lnTo>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lang="lv-LV" sz="600" dirty="0">
                <a:solidFill>
                  <a:prstClr val="white"/>
                </a:solidFill>
                <a:latin typeface="Verdana" panose="020B0604030504040204" pitchFamily="34" charset="0"/>
                <a:ea typeface="Verdana" panose="020B0604030504040204" pitchFamily="34" charset="0"/>
              </a:endParaRPr>
            </a:p>
          </p:txBody>
        </p:sp>
        <p:sp>
          <p:nvSpPr>
            <p:cNvPr id="24" name="Brīvforma 23"/>
            <p:cNvSpPr/>
            <p:nvPr/>
          </p:nvSpPr>
          <p:spPr>
            <a:xfrm>
              <a:off x="3239713" y="3052696"/>
              <a:ext cx="720360" cy="720359"/>
            </a:xfrm>
            <a:custGeom>
              <a:avLst/>
              <a:gdLst>
                <a:gd name="connsiteX0" fmla="*/ 0 w 571501"/>
                <a:gd name="connsiteY0" fmla="*/ 285751 h 571501"/>
                <a:gd name="connsiteX1" fmla="*/ 285751 w 571501"/>
                <a:gd name="connsiteY1" fmla="*/ 0 h 571501"/>
                <a:gd name="connsiteX2" fmla="*/ 571502 w 571501"/>
                <a:gd name="connsiteY2" fmla="*/ 285751 h 571501"/>
                <a:gd name="connsiteX3" fmla="*/ 285751 w 571501"/>
                <a:gd name="connsiteY3" fmla="*/ 571502 h 571501"/>
                <a:gd name="connsiteX4" fmla="*/ 0 w 571501"/>
                <a:gd name="connsiteY4" fmla="*/ 28575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1" h="571501">
                  <a:moveTo>
                    <a:pt x="0" y="285751"/>
                  </a:moveTo>
                  <a:cubicBezTo>
                    <a:pt x="0" y="127935"/>
                    <a:pt x="127935" y="0"/>
                    <a:pt x="285751" y="0"/>
                  </a:cubicBezTo>
                  <a:cubicBezTo>
                    <a:pt x="443567" y="0"/>
                    <a:pt x="571502" y="127935"/>
                    <a:pt x="571502" y="285751"/>
                  </a:cubicBezTo>
                  <a:cubicBezTo>
                    <a:pt x="571502" y="443567"/>
                    <a:pt x="443567" y="571502"/>
                    <a:pt x="285751" y="571502"/>
                  </a:cubicBezTo>
                  <a:cubicBezTo>
                    <a:pt x="127935" y="571502"/>
                    <a:pt x="0" y="443567"/>
                    <a:pt x="0" y="285751"/>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r>
                <a:rPr lang="lv-LV" sz="1000" dirty="0">
                  <a:solidFill>
                    <a:prstClr val="white"/>
                  </a:solidFill>
                  <a:latin typeface="Verdana" panose="020B0604030504040204" pitchFamily="34" charset="0"/>
                  <a:ea typeface="Verdana" panose="020B0604030504040204" pitchFamily="34" charset="0"/>
                </a:rPr>
                <a:t>Iepirkumi</a:t>
              </a:r>
            </a:p>
          </p:txBody>
        </p:sp>
        <p:sp>
          <p:nvSpPr>
            <p:cNvPr id="25" name="Brīvforma 24"/>
            <p:cNvSpPr/>
            <p:nvPr/>
          </p:nvSpPr>
          <p:spPr>
            <a:xfrm rot="2700000">
              <a:off x="2774986" y="4926195"/>
              <a:ext cx="588302" cy="13778"/>
            </a:xfrm>
            <a:custGeom>
              <a:avLst/>
              <a:gdLst>
                <a:gd name="connsiteX0" fmla="*/ 0 w 588302"/>
                <a:gd name="connsiteY0" fmla="*/ 6889 h 13778"/>
                <a:gd name="connsiteX1" fmla="*/ 588302 w 588302"/>
                <a:gd name="connsiteY1" fmla="*/ 6889 h 13778"/>
              </a:gdLst>
              <a:ahLst/>
              <a:cxnLst>
                <a:cxn ang="0">
                  <a:pos x="connsiteX0" y="connsiteY0"/>
                </a:cxn>
                <a:cxn ang="0">
                  <a:pos x="connsiteX1" y="connsiteY1"/>
                </a:cxn>
              </a:cxnLst>
              <a:rect l="l" t="t" r="r" b="b"/>
              <a:pathLst>
                <a:path w="588302" h="13778">
                  <a:moveTo>
                    <a:pt x="0" y="6889"/>
                  </a:moveTo>
                  <a:lnTo>
                    <a:pt x="588302" y="6889"/>
                  </a:lnTo>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lang="lv-LV" sz="600" dirty="0">
                <a:solidFill>
                  <a:prstClr val="white"/>
                </a:solidFill>
                <a:latin typeface="Verdana" panose="020B0604030504040204" pitchFamily="34" charset="0"/>
                <a:ea typeface="Verdana" panose="020B0604030504040204" pitchFamily="34" charset="0"/>
              </a:endParaRPr>
            </a:p>
          </p:txBody>
        </p:sp>
        <p:sp>
          <p:nvSpPr>
            <p:cNvPr id="26" name="Brīvforma 25"/>
            <p:cNvSpPr/>
            <p:nvPr/>
          </p:nvSpPr>
          <p:spPr>
            <a:xfrm>
              <a:off x="3233910" y="5267116"/>
              <a:ext cx="626400" cy="626400"/>
            </a:xfrm>
            <a:custGeom>
              <a:avLst/>
              <a:gdLst>
                <a:gd name="connsiteX0" fmla="*/ 0 w 572906"/>
                <a:gd name="connsiteY0" fmla="*/ 286453 h 572906"/>
                <a:gd name="connsiteX1" fmla="*/ 286453 w 572906"/>
                <a:gd name="connsiteY1" fmla="*/ 0 h 572906"/>
                <a:gd name="connsiteX2" fmla="*/ 572906 w 572906"/>
                <a:gd name="connsiteY2" fmla="*/ 286453 h 572906"/>
                <a:gd name="connsiteX3" fmla="*/ 286453 w 572906"/>
                <a:gd name="connsiteY3" fmla="*/ 572906 h 572906"/>
                <a:gd name="connsiteX4" fmla="*/ 0 w 572906"/>
                <a:gd name="connsiteY4" fmla="*/ 286453 h 5729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2906" h="572906">
                  <a:moveTo>
                    <a:pt x="0" y="286453"/>
                  </a:moveTo>
                  <a:cubicBezTo>
                    <a:pt x="0" y="128249"/>
                    <a:pt x="128249" y="0"/>
                    <a:pt x="286453" y="0"/>
                  </a:cubicBezTo>
                  <a:cubicBezTo>
                    <a:pt x="444657" y="0"/>
                    <a:pt x="572906" y="128249"/>
                    <a:pt x="572906" y="286453"/>
                  </a:cubicBezTo>
                  <a:cubicBezTo>
                    <a:pt x="572906" y="444657"/>
                    <a:pt x="444657" y="572906"/>
                    <a:pt x="286453" y="572906"/>
                  </a:cubicBezTo>
                  <a:cubicBezTo>
                    <a:pt x="128249" y="572906"/>
                    <a:pt x="0" y="444657"/>
                    <a:pt x="0" y="286453"/>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r>
                <a:rPr lang="lv-LV" sz="1000" dirty="0">
                  <a:solidFill>
                    <a:prstClr val="white"/>
                  </a:solidFill>
                  <a:latin typeface="Verdana" panose="020B0604030504040204" pitchFamily="34" charset="0"/>
                  <a:ea typeface="Verdana" panose="020B0604030504040204" pitchFamily="34" charset="0"/>
                </a:rPr>
                <a:t>BI</a:t>
              </a:r>
            </a:p>
          </p:txBody>
        </p:sp>
        <p:sp>
          <p:nvSpPr>
            <p:cNvPr id="27" name="Brīvforma 26"/>
            <p:cNvSpPr/>
            <p:nvPr/>
          </p:nvSpPr>
          <p:spPr>
            <a:xfrm rot="4050000">
              <a:off x="2498898" y="5108622"/>
              <a:ext cx="591416" cy="13778"/>
            </a:xfrm>
            <a:custGeom>
              <a:avLst/>
              <a:gdLst>
                <a:gd name="connsiteX0" fmla="*/ 0 w 591416"/>
                <a:gd name="connsiteY0" fmla="*/ 6889 h 13778"/>
                <a:gd name="connsiteX1" fmla="*/ 591416 w 591416"/>
                <a:gd name="connsiteY1" fmla="*/ 6889 h 13778"/>
              </a:gdLst>
              <a:ahLst/>
              <a:cxnLst>
                <a:cxn ang="0">
                  <a:pos x="connsiteX0" y="connsiteY0"/>
                </a:cxn>
                <a:cxn ang="0">
                  <a:pos x="connsiteX1" y="connsiteY1"/>
                </a:cxn>
              </a:cxnLst>
              <a:rect l="l" t="t" r="r" b="b"/>
              <a:pathLst>
                <a:path w="591416" h="13778">
                  <a:moveTo>
                    <a:pt x="0" y="6889"/>
                  </a:moveTo>
                  <a:lnTo>
                    <a:pt x="591416" y="6889"/>
                  </a:lnTo>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lang="lv-LV" sz="600" dirty="0">
                <a:solidFill>
                  <a:prstClr val="white"/>
                </a:solidFill>
                <a:latin typeface="Verdana" panose="020B0604030504040204" pitchFamily="34" charset="0"/>
                <a:ea typeface="Verdana" panose="020B0604030504040204" pitchFamily="34" charset="0"/>
              </a:endParaRPr>
            </a:p>
          </p:txBody>
        </p:sp>
        <p:sp>
          <p:nvSpPr>
            <p:cNvPr id="28" name="Brīvforma 27"/>
            <p:cNvSpPr/>
            <p:nvPr/>
          </p:nvSpPr>
          <p:spPr>
            <a:xfrm>
              <a:off x="2492202" y="4971386"/>
              <a:ext cx="703730" cy="690501"/>
            </a:xfrm>
            <a:custGeom>
              <a:avLst/>
              <a:gdLst>
                <a:gd name="connsiteX0" fmla="*/ 0 w 571501"/>
                <a:gd name="connsiteY0" fmla="*/ 285751 h 571501"/>
                <a:gd name="connsiteX1" fmla="*/ 285751 w 571501"/>
                <a:gd name="connsiteY1" fmla="*/ 0 h 571501"/>
                <a:gd name="connsiteX2" fmla="*/ 571502 w 571501"/>
                <a:gd name="connsiteY2" fmla="*/ 285751 h 571501"/>
                <a:gd name="connsiteX3" fmla="*/ 285751 w 571501"/>
                <a:gd name="connsiteY3" fmla="*/ 571502 h 571501"/>
                <a:gd name="connsiteX4" fmla="*/ 0 w 571501"/>
                <a:gd name="connsiteY4" fmla="*/ 28575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1" h="571501">
                  <a:moveTo>
                    <a:pt x="0" y="285751"/>
                  </a:moveTo>
                  <a:cubicBezTo>
                    <a:pt x="0" y="127935"/>
                    <a:pt x="127935" y="0"/>
                    <a:pt x="285751" y="0"/>
                  </a:cubicBezTo>
                  <a:cubicBezTo>
                    <a:pt x="443567" y="0"/>
                    <a:pt x="571502" y="127935"/>
                    <a:pt x="571502" y="285751"/>
                  </a:cubicBezTo>
                  <a:cubicBezTo>
                    <a:pt x="571502" y="443567"/>
                    <a:pt x="443567" y="571502"/>
                    <a:pt x="285751" y="571502"/>
                  </a:cubicBezTo>
                  <a:cubicBezTo>
                    <a:pt x="127935" y="571502"/>
                    <a:pt x="0" y="443567"/>
                    <a:pt x="0" y="285751"/>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r>
                <a:rPr lang="lv-LV" sz="1000" dirty="0">
                  <a:solidFill>
                    <a:prstClr val="white"/>
                  </a:solidFill>
                  <a:latin typeface="Verdana" panose="020B0604030504040204" pitchFamily="34" charset="0"/>
                  <a:ea typeface="Verdana" panose="020B0604030504040204" pitchFamily="34" charset="0"/>
                </a:rPr>
                <a:t>Lietotāju atbalsta rīks</a:t>
              </a:r>
            </a:p>
          </p:txBody>
        </p:sp>
        <p:sp>
          <p:nvSpPr>
            <p:cNvPr id="29" name="Brīvforma 28"/>
            <p:cNvSpPr/>
            <p:nvPr/>
          </p:nvSpPr>
          <p:spPr>
            <a:xfrm rot="5400000">
              <a:off x="2175286" y="5172399"/>
              <a:ext cx="592406" cy="13778"/>
            </a:xfrm>
            <a:custGeom>
              <a:avLst/>
              <a:gdLst>
                <a:gd name="connsiteX0" fmla="*/ 0 w 592406"/>
                <a:gd name="connsiteY0" fmla="*/ 6889 h 13778"/>
                <a:gd name="connsiteX1" fmla="*/ 592406 w 592406"/>
                <a:gd name="connsiteY1" fmla="*/ 6889 h 13778"/>
              </a:gdLst>
              <a:ahLst/>
              <a:cxnLst>
                <a:cxn ang="0">
                  <a:pos x="connsiteX0" y="connsiteY0"/>
                </a:cxn>
                <a:cxn ang="0">
                  <a:pos x="connsiteX1" y="connsiteY1"/>
                </a:cxn>
              </a:cxnLst>
              <a:rect l="l" t="t" r="r" b="b"/>
              <a:pathLst>
                <a:path w="592406" h="13778">
                  <a:moveTo>
                    <a:pt x="0" y="6889"/>
                  </a:moveTo>
                  <a:lnTo>
                    <a:pt x="592406" y="6889"/>
                  </a:lnTo>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lang="lv-LV" sz="600" dirty="0">
                <a:solidFill>
                  <a:prstClr val="white"/>
                </a:solidFill>
                <a:latin typeface="Verdana" panose="020B0604030504040204" pitchFamily="34" charset="0"/>
                <a:ea typeface="Verdana" panose="020B0604030504040204" pitchFamily="34" charset="0"/>
              </a:endParaRPr>
            </a:p>
          </p:txBody>
        </p:sp>
        <p:sp>
          <p:nvSpPr>
            <p:cNvPr id="36" name="Brīvforma 35"/>
            <p:cNvSpPr/>
            <p:nvPr/>
          </p:nvSpPr>
          <p:spPr>
            <a:xfrm>
              <a:off x="2107269" y="5546347"/>
              <a:ext cx="626400" cy="626400"/>
            </a:xfrm>
            <a:custGeom>
              <a:avLst/>
              <a:gdLst>
                <a:gd name="connsiteX0" fmla="*/ 0 w 571501"/>
                <a:gd name="connsiteY0" fmla="*/ 285751 h 571501"/>
                <a:gd name="connsiteX1" fmla="*/ 285751 w 571501"/>
                <a:gd name="connsiteY1" fmla="*/ 0 h 571501"/>
                <a:gd name="connsiteX2" fmla="*/ 571502 w 571501"/>
                <a:gd name="connsiteY2" fmla="*/ 285751 h 571501"/>
                <a:gd name="connsiteX3" fmla="*/ 285751 w 571501"/>
                <a:gd name="connsiteY3" fmla="*/ 571502 h 571501"/>
                <a:gd name="connsiteX4" fmla="*/ 0 w 571501"/>
                <a:gd name="connsiteY4" fmla="*/ 28575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1" h="571501">
                  <a:moveTo>
                    <a:pt x="0" y="285751"/>
                  </a:moveTo>
                  <a:cubicBezTo>
                    <a:pt x="0" y="127935"/>
                    <a:pt x="127935" y="0"/>
                    <a:pt x="285751" y="0"/>
                  </a:cubicBezTo>
                  <a:cubicBezTo>
                    <a:pt x="443567" y="0"/>
                    <a:pt x="571502" y="127935"/>
                    <a:pt x="571502" y="285751"/>
                  </a:cubicBezTo>
                  <a:cubicBezTo>
                    <a:pt x="571502" y="443567"/>
                    <a:pt x="443567" y="571502"/>
                    <a:pt x="285751" y="571502"/>
                  </a:cubicBezTo>
                  <a:cubicBezTo>
                    <a:pt x="127935" y="571502"/>
                    <a:pt x="0" y="443567"/>
                    <a:pt x="0" y="285751"/>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r>
                <a:rPr lang="lv-LV" sz="1000" dirty="0">
                  <a:solidFill>
                    <a:prstClr val="white"/>
                  </a:solidFill>
                  <a:latin typeface="Verdana" panose="020B0604030504040204" pitchFamily="34" charset="0"/>
                  <a:ea typeface="Verdana" panose="020B0604030504040204" pitchFamily="34" charset="0"/>
                </a:rPr>
                <a:t>VARAM/KEM</a:t>
              </a:r>
            </a:p>
          </p:txBody>
        </p:sp>
        <p:sp>
          <p:nvSpPr>
            <p:cNvPr id="37" name="Brīvforma 36"/>
            <p:cNvSpPr/>
            <p:nvPr/>
          </p:nvSpPr>
          <p:spPr>
            <a:xfrm rot="17550000">
              <a:off x="1852663" y="5108621"/>
              <a:ext cx="591417" cy="13779"/>
            </a:xfrm>
            <a:custGeom>
              <a:avLst/>
              <a:gdLst>
                <a:gd name="connsiteX0" fmla="*/ 0 w 591416"/>
                <a:gd name="connsiteY0" fmla="*/ 6889 h 13778"/>
                <a:gd name="connsiteX1" fmla="*/ 591416 w 591416"/>
                <a:gd name="connsiteY1" fmla="*/ 6889 h 13778"/>
              </a:gdLst>
              <a:ahLst/>
              <a:cxnLst>
                <a:cxn ang="0">
                  <a:pos x="connsiteX0" y="connsiteY0"/>
                </a:cxn>
                <a:cxn ang="0">
                  <a:pos x="connsiteX1" y="connsiteY1"/>
                </a:cxn>
              </a:cxnLst>
              <a:rect l="l" t="t" r="r" b="b"/>
              <a:pathLst>
                <a:path w="591416" h="13778">
                  <a:moveTo>
                    <a:pt x="591416" y="6889"/>
                  </a:moveTo>
                  <a:lnTo>
                    <a:pt x="0" y="6889"/>
                  </a:lnTo>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lang="lv-LV" sz="600" dirty="0">
                <a:solidFill>
                  <a:prstClr val="white"/>
                </a:solidFill>
                <a:latin typeface="Verdana" panose="020B0604030504040204" pitchFamily="34" charset="0"/>
                <a:ea typeface="Verdana" panose="020B0604030504040204" pitchFamily="34" charset="0"/>
              </a:endParaRPr>
            </a:p>
          </p:txBody>
        </p:sp>
        <p:sp>
          <p:nvSpPr>
            <p:cNvPr id="38" name="Brīvforma 37"/>
            <p:cNvSpPr/>
            <p:nvPr/>
          </p:nvSpPr>
          <p:spPr>
            <a:xfrm>
              <a:off x="1801616" y="4933081"/>
              <a:ext cx="626400" cy="626400"/>
            </a:xfrm>
            <a:custGeom>
              <a:avLst/>
              <a:gdLst>
                <a:gd name="connsiteX0" fmla="*/ 0 w 571501"/>
                <a:gd name="connsiteY0" fmla="*/ 285751 h 571501"/>
                <a:gd name="connsiteX1" fmla="*/ 285751 w 571501"/>
                <a:gd name="connsiteY1" fmla="*/ 0 h 571501"/>
                <a:gd name="connsiteX2" fmla="*/ 571502 w 571501"/>
                <a:gd name="connsiteY2" fmla="*/ 285751 h 571501"/>
                <a:gd name="connsiteX3" fmla="*/ 285751 w 571501"/>
                <a:gd name="connsiteY3" fmla="*/ 571502 h 571501"/>
                <a:gd name="connsiteX4" fmla="*/ 0 w 571501"/>
                <a:gd name="connsiteY4" fmla="*/ 28575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1" h="571501">
                  <a:moveTo>
                    <a:pt x="0" y="285751"/>
                  </a:moveTo>
                  <a:cubicBezTo>
                    <a:pt x="0" y="127935"/>
                    <a:pt x="127935" y="0"/>
                    <a:pt x="285751" y="0"/>
                  </a:cubicBezTo>
                  <a:cubicBezTo>
                    <a:pt x="443567" y="0"/>
                    <a:pt x="571502" y="127935"/>
                    <a:pt x="571502" y="285751"/>
                  </a:cubicBezTo>
                  <a:cubicBezTo>
                    <a:pt x="571502" y="443567"/>
                    <a:pt x="443567" y="571502"/>
                    <a:pt x="285751" y="571502"/>
                  </a:cubicBezTo>
                  <a:cubicBezTo>
                    <a:pt x="127935" y="571502"/>
                    <a:pt x="0" y="443567"/>
                    <a:pt x="0" y="285751"/>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r>
                <a:rPr lang="lv-LV" sz="1000" dirty="0">
                  <a:solidFill>
                    <a:prstClr val="white"/>
                  </a:solidFill>
                  <a:latin typeface="Verdana" panose="020B0604030504040204" pitchFamily="34" charset="0"/>
                  <a:ea typeface="Verdana" panose="020B0604030504040204" pitchFamily="34" charset="0"/>
                </a:rPr>
                <a:t>ZM</a:t>
              </a:r>
            </a:p>
          </p:txBody>
        </p:sp>
        <p:sp>
          <p:nvSpPr>
            <p:cNvPr id="39" name="Brīvforma 38"/>
            <p:cNvSpPr/>
            <p:nvPr/>
          </p:nvSpPr>
          <p:spPr>
            <a:xfrm rot="18900000">
              <a:off x="1579090" y="4926442"/>
              <a:ext cx="589004" cy="13779"/>
            </a:xfrm>
            <a:custGeom>
              <a:avLst/>
              <a:gdLst>
                <a:gd name="connsiteX0" fmla="*/ 0 w 589004"/>
                <a:gd name="connsiteY0" fmla="*/ 6889 h 13778"/>
                <a:gd name="connsiteX1" fmla="*/ 589004 w 589004"/>
                <a:gd name="connsiteY1" fmla="*/ 6889 h 13778"/>
              </a:gdLst>
              <a:ahLst/>
              <a:cxnLst>
                <a:cxn ang="0">
                  <a:pos x="connsiteX0" y="connsiteY0"/>
                </a:cxn>
                <a:cxn ang="0">
                  <a:pos x="connsiteX1" y="connsiteY1"/>
                </a:cxn>
              </a:cxnLst>
              <a:rect l="l" t="t" r="r" b="b"/>
              <a:pathLst>
                <a:path w="589004" h="13778">
                  <a:moveTo>
                    <a:pt x="589004" y="6889"/>
                  </a:moveTo>
                  <a:lnTo>
                    <a:pt x="0" y="6889"/>
                  </a:lnTo>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lang="lv-LV" sz="600" dirty="0">
                <a:solidFill>
                  <a:prstClr val="white"/>
                </a:solidFill>
                <a:latin typeface="Verdana" panose="020B0604030504040204" pitchFamily="34" charset="0"/>
                <a:ea typeface="Verdana" panose="020B0604030504040204" pitchFamily="34" charset="0"/>
              </a:endParaRPr>
            </a:p>
          </p:txBody>
        </p:sp>
        <p:sp>
          <p:nvSpPr>
            <p:cNvPr id="40" name="Brīvforma 39"/>
            <p:cNvSpPr/>
            <p:nvPr/>
          </p:nvSpPr>
          <p:spPr>
            <a:xfrm>
              <a:off x="1153912" y="5126065"/>
              <a:ext cx="626400" cy="626400"/>
            </a:xfrm>
            <a:custGeom>
              <a:avLst/>
              <a:gdLst>
                <a:gd name="connsiteX0" fmla="*/ 0 w 571501"/>
                <a:gd name="connsiteY0" fmla="*/ 285751 h 571501"/>
                <a:gd name="connsiteX1" fmla="*/ 285751 w 571501"/>
                <a:gd name="connsiteY1" fmla="*/ 0 h 571501"/>
                <a:gd name="connsiteX2" fmla="*/ 571502 w 571501"/>
                <a:gd name="connsiteY2" fmla="*/ 285751 h 571501"/>
                <a:gd name="connsiteX3" fmla="*/ 285751 w 571501"/>
                <a:gd name="connsiteY3" fmla="*/ 571502 h 571501"/>
                <a:gd name="connsiteX4" fmla="*/ 0 w 571501"/>
                <a:gd name="connsiteY4" fmla="*/ 28575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1" h="571501">
                  <a:moveTo>
                    <a:pt x="0" y="285751"/>
                  </a:moveTo>
                  <a:cubicBezTo>
                    <a:pt x="0" y="127935"/>
                    <a:pt x="127935" y="0"/>
                    <a:pt x="285751" y="0"/>
                  </a:cubicBezTo>
                  <a:cubicBezTo>
                    <a:pt x="443567" y="0"/>
                    <a:pt x="571502" y="127935"/>
                    <a:pt x="571502" y="285751"/>
                  </a:cubicBezTo>
                  <a:cubicBezTo>
                    <a:pt x="571502" y="443567"/>
                    <a:pt x="443567" y="571502"/>
                    <a:pt x="285751" y="571502"/>
                  </a:cubicBezTo>
                  <a:cubicBezTo>
                    <a:pt x="127935" y="571502"/>
                    <a:pt x="0" y="443567"/>
                    <a:pt x="0" y="285751"/>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r>
                <a:rPr lang="lv-LV" sz="1000" dirty="0">
                  <a:solidFill>
                    <a:prstClr val="white"/>
                  </a:solidFill>
                  <a:latin typeface="Verdana" panose="020B0604030504040204" pitchFamily="34" charset="0"/>
                  <a:ea typeface="Verdana" panose="020B0604030504040204" pitchFamily="34" charset="0"/>
                </a:rPr>
                <a:t>VM</a:t>
              </a:r>
            </a:p>
          </p:txBody>
        </p:sp>
        <p:sp>
          <p:nvSpPr>
            <p:cNvPr id="41" name="Brīvforma 40"/>
            <p:cNvSpPr/>
            <p:nvPr/>
          </p:nvSpPr>
          <p:spPr>
            <a:xfrm rot="20250000">
              <a:off x="1395890" y="4652592"/>
              <a:ext cx="586560" cy="13779"/>
            </a:xfrm>
            <a:custGeom>
              <a:avLst/>
              <a:gdLst>
                <a:gd name="connsiteX0" fmla="*/ 0 w 586560"/>
                <a:gd name="connsiteY0" fmla="*/ 6889 h 13778"/>
                <a:gd name="connsiteX1" fmla="*/ 586560 w 586560"/>
                <a:gd name="connsiteY1" fmla="*/ 6889 h 13778"/>
              </a:gdLst>
              <a:ahLst/>
              <a:cxnLst>
                <a:cxn ang="0">
                  <a:pos x="connsiteX0" y="connsiteY0"/>
                </a:cxn>
                <a:cxn ang="0">
                  <a:pos x="connsiteX1" y="connsiteY1"/>
                </a:cxn>
              </a:cxnLst>
              <a:rect l="l" t="t" r="r" b="b"/>
              <a:pathLst>
                <a:path w="586560" h="13778">
                  <a:moveTo>
                    <a:pt x="586560" y="6889"/>
                  </a:moveTo>
                  <a:lnTo>
                    <a:pt x="0" y="6889"/>
                  </a:lnTo>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lang="lv-LV" sz="600" dirty="0">
                <a:solidFill>
                  <a:prstClr val="white"/>
                </a:solidFill>
                <a:latin typeface="Verdana" panose="020B0604030504040204" pitchFamily="34" charset="0"/>
                <a:ea typeface="Verdana" panose="020B0604030504040204" pitchFamily="34" charset="0"/>
              </a:endParaRPr>
            </a:p>
          </p:txBody>
        </p:sp>
        <p:sp>
          <p:nvSpPr>
            <p:cNvPr id="42" name="Brīvforma 41"/>
            <p:cNvSpPr/>
            <p:nvPr/>
          </p:nvSpPr>
          <p:spPr>
            <a:xfrm>
              <a:off x="1262973" y="4425681"/>
              <a:ext cx="626400" cy="626400"/>
            </a:xfrm>
            <a:custGeom>
              <a:avLst/>
              <a:gdLst>
                <a:gd name="connsiteX0" fmla="*/ 0 w 571501"/>
                <a:gd name="connsiteY0" fmla="*/ 285751 h 571501"/>
                <a:gd name="connsiteX1" fmla="*/ 285751 w 571501"/>
                <a:gd name="connsiteY1" fmla="*/ 0 h 571501"/>
                <a:gd name="connsiteX2" fmla="*/ 571502 w 571501"/>
                <a:gd name="connsiteY2" fmla="*/ 285751 h 571501"/>
                <a:gd name="connsiteX3" fmla="*/ 285751 w 571501"/>
                <a:gd name="connsiteY3" fmla="*/ 571502 h 571501"/>
                <a:gd name="connsiteX4" fmla="*/ 0 w 571501"/>
                <a:gd name="connsiteY4" fmla="*/ 28575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1" h="571501">
                  <a:moveTo>
                    <a:pt x="0" y="285751"/>
                  </a:moveTo>
                  <a:cubicBezTo>
                    <a:pt x="0" y="127935"/>
                    <a:pt x="127935" y="0"/>
                    <a:pt x="285751" y="0"/>
                  </a:cubicBezTo>
                  <a:cubicBezTo>
                    <a:pt x="443567" y="0"/>
                    <a:pt x="571502" y="127935"/>
                    <a:pt x="571502" y="285751"/>
                  </a:cubicBezTo>
                  <a:cubicBezTo>
                    <a:pt x="571502" y="443567"/>
                    <a:pt x="443567" y="571502"/>
                    <a:pt x="285751" y="571502"/>
                  </a:cubicBezTo>
                  <a:cubicBezTo>
                    <a:pt x="127935" y="571502"/>
                    <a:pt x="0" y="443567"/>
                    <a:pt x="0" y="285751"/>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r>
                <a:rPr lang="lv-LV" sz="1000" dirty="0">
                  <a:solidFill>
                    <a:prstClr val="white"/>
                  </a:solidFill>
                  <a:latin typeface="Verdana" panose="020B0604030504040204" pitchFamily="34" charset="0"/>
                  <a:ea typeface="Verdana" panose="020B0604030504040204" pitchFamily="34" charset="0"/>
                </a:rPr>
                <a:t>EM</a:t>
              </a:r>
            </a:p>
          </p:txBody>
        </p:sp>
        <p:sp>
          <p:nvSpPr>
            <p:cNvPr id="43" name="Brīvforma 42"/>
            <p:cNvSpPr/>
            <p:nvPr/>
          </p:nvSpPr>
          <p:spPr>
            <a:xfrm rot="21600000">
              <a:off x="1331433" y="4328545"/>
              <a:ext cx="585539" cy="13779"/>
            </a:xfrm>
            <a:custGeom>
              <a:avLst/>
              <a:gdLst>
                <a:gd name="connsiteX0" fmla="*/ 0 w 585539"/>
                <a:gd name="connsiteY0" fmla="*/ 6889 h 13778"/>
                <a:gd name="connsiteX1" fmla="*/ 585539 w 585539"/>
                <a:gd name="connsiteY1" fmla="*/ 6889 h 13778"/>
              </a:gdLst>
              <a:ahLst/>
              <a:cxnLst>
                <a:cxn ang="0">
                  <a:pos x="connsiteX0" y="connsiteY0"/>
                </a:cxn>
                <a:cxn ang="0">
                  <a:pos x="connsiteX1" y="connsiteY1"/>
                </a:cxn>
              </a:cxnLst>
              <a:rect l="l" t="t" r="r" b="b"/>
              <a:pathLst>
                <a:path w="585539" h="13778">
                  <a:moveTo>
                    <a:pt x="585539" y="6889"/>
                  </a:moveTo>
                  <a:lnTo>
                    <a:pt x="0" y="6889"/>
                  </a:lnTo>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lang="lv-LV" sz="600" dirty="0">
                <a:solidFill>
                  <a:prstClr val="white"/>
                </a:solidFill>
                <a:latin typeface="Verdana" panose="020B0604030504040204" pitchFamily="34" charset="0"/>
                <a:ea typeface="Verdana" panose="020B0604030504040204" pitchFamily="34" charset="0"/>
              </a:endParaRPr>
            </a:p>
          </p:txBody>
        </p:sp>
        <p:sp>
          <p:nvSpPr>
            <p:cNvPr id="44" name="Brīvforma 43"/>
            <p:cNvSpPr/>
            <p:nvPr/>
          </p:nvSpPr>
          <p:spPr>
            <a:xfrm>
              <a:off x="666451" y="4049683"/>
              <a:ext cx="626400" cy="626400"/>
            </a:xfrm>
            <a:custGeom>
              <a:avLst/>
              <a:gdLst>
                <a:gd name="connsiteX0" fmla="*/ 0 w 571501"/>
                <a:gd name="connsiteY0" fmla="*/ 285751 h 571501"/>
                <a:gd name="connsiteX1" fmla="*/ 285751 w 571501"/>
                <a:gd name="connsiteY1" fmla="*/ 0 h 571501"/>
                <a:gd name="connsiteX2" fmla="*/ 571502 w 571501"/>
                <a:gd name="connsiteY2" fmla="*/ 285751 h 571501"/>
                <a:gd name="connsiteX3" fmla="*/ 285751 w 571501"/>
                <a:gd name="connsiteY3" fmla="*/ 571502 h 571501"/>
                <a:gd name="connsiteX4" fmla="*/ 0 w 571501"/>
                <a:gd name="connsiteY4" fmla="*/ 28575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1" h="571501">
                  <a:moveTo>
                    <a:pt x="0" y="285751"/>
                  </a:moveTo>
                  <a:cubicBezTo>
                    <a:pt x="0" y="127935"/>
                    <a:pt x="127935" y="0"/>
                    <a:pt x="285751" y="0"/>
                  </a:cubicBezTo>
                  <a:cubicBezTo>
                    <a:pt x="443567" y="0"/>
                    <a:pt x="571502" y="127935"/>
                    <a:pt x="571502" y="285751"/>
                  </a:cubicBezTo>
                  <a:cubicBezTo>
                    <a:pt x="571502" y="443567"/>
                    <a:pt x="443567" y="571502"/>
                    <a:pt x="285751" y="571502"/>
                  </a:cubicBezTo>
                  <a:cubicBezTo>
                    <a:pt x="127935" y="571502"/>
                    <a:pt x="0" y="443567"/>
                    <a:pt x="0" y="285751"/>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r>
                <a:rPr lang="lv-LV" sz="1000" dirty="0">
                  <a:solidFill>
                    <a:prstClr val="white"/>
                  </a:solidFill>
                  <a:latin typeface="Verdana" panose="020B0604030504040204" pitchFamily="34" charset="0"/>
                  <a:ea typeface="Verdana" panose="020B0604030504040204" pitchFamily="34" charset="0"/>
                </a:rPr>
                <a:t>IZM</a:t>
              </a:r>
            </a:p>
          </p:txBody>
        </p:sp>
        <p:sp>
          <p:nvSpPr>
            <p:cNvPr id="45" name="Brīvforma 44"/>
            <p:cNvSpPr/>
            <p:nvPr/>
          </p:nvSpPr>
          <p:spPr>
            <a:xfrm rot="22950000">
              <a:off x="1395890" y="4004498"/>
              <a:ext cx="586560" cy="13779"/>
            </a:xfrm>
            <a:custGeom>
              <a:avLst/>
              <a:gdLst>
                <a:gd name="connsiteX0" fmla="*/ 0 w 586560"/>
                <a:gd name="connsiteY0" fmla="*/ 6889 h 13778"/>
                <a:gd name="connsiteX1" fmla="*/ 586560 w 586560"/>
                <a:gd name="connsiteY1" fmla="*/ 6889 h 13778"/>
              </a:gdLst>
              <a:ahLst/>
              <a:cxnLst>
                <a:cxn ang="0">
                  <a:pos x="connsiteX0" y="connsiteY0"/>
                </a:cxn>
                <a:cxn ang="0">
                  <a:pos x="connsiteX1" y="connsiteY1"/>
                </a:cxn>
              </a:cxnLst>
              <a:rect l="l" t="t" r="r" b="b"/>
              <a:pathLst>
                <a:path w="586560" h="13778">
                  <a:moveTo>
                    <a:pt x="586560" y="6889"/>
                  </a:moveTo>
                  <a:lnTo>
                    <a:pt x="0" y="6889"/>
                  </a:lnTo>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lang="lv-LV" sz="600" dirty="0">
                <a:solidFill>
                  <a:prstClr val="white"/>
                </a:solidFill>
                <a:latin typeface="Verdana" panose="020B0604030504040204" pitchFamily="34" charset="0"/>
                <a:ea typeface="Verdana" panose="020B0604030504040204" pitchFamily="34" charset="0"/>
              </a:endParaRPr>
            </a:p>
          </p:txBody>
        </p:sp>
        <p:sp>
          <p:nvSpPr>
            <p:cNvPr id="46" name="Brīvforma 45"/>
            <p:cNvSpPr/>
            <p:nvPr/>
          </p:nvSpPr>
          <p:spPr>
            <a:xfrm>
              <a:off x="1231931" y="3713072"/>
              <a:ext cx="626400" cy="626400"/>
            </a:xfrm>
            <a:custGeom>
              <a:avLst/>
              <a:gdLst>
                <a:gd name="connsiteX0" fmla="*/ 0 w 571501"/>
                <a:gd name="connsiteY0" fmla="*/ 285751 h 571501"/>
                <a:gd name="connsiteX1" fmla="*/ 285751 w 571501"/>
                <a:gd name="connsiteY1" fmla="*/ 0 h 571501"/>
                <a:gd name="connsiteX2" fmla="*/ 571502 w 571501"/>
                <a:gd name="connsiteY2" fmla="*/ 285751 h 571501"/>
                <a:gd name="connsiteX3" fmla="*/ 285751 w 571501"/>
                <a:gd name="connsiteY3" fmla="*/ 571502 h 571501"/>
                <a:gd name="connsiteX4" fmla="*/ 0 w 571501"/>
                <a:gd name="connsiteY4" fmla="*/ 28575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1" h="571501">
                  <a:moveTo>
                    <a:pt x="0" y="285751"/>
                  </a:moveTo>
                  <a:cubicBezTo>
                    <a:pt x="0" y="127935"/>
                    <a:pt x="127935" y="0"/>
                    <a:pt x="285751" y="0"/>
                  </a:cubicBezTo>
                  <a:cubicBezTo>
                    <a:pt x="443567" y="0"/>
                    <a:pt x="571502" y="127935"/>
                    <a:pt x="571502" y="285751"/>
                  </a:cubicBezTo>
                  <a:cubicBezTo>
                    <a:pt x="571502" y="443567"/>
                    <a:pt x="443567" y="571502"/>
                    <a:pt x="285751" y="571502"/>
                  </a:cubicBezTo>
                  <a:cubicBezTo>
                    <a:pt x="127935" y="571502"/>
                    <a:pt x="0" y="443567"/>
                    <a:pt x="0" y="285751"/>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r>
                <a:rPr lang="lv-LV" sz="1000" dirty="0">
                  <a:solidFill>
                    <a:prstClr val="white"/>
                  </a:solidFill>
                  <a:latin typeface="Verdana" panose="020B0604030504040204" pitchFamily="34" charset="0"/>
                  <a:ea typeface="Verdana" panose="020B0604030504040204" pitchFamily="34" charset="0"/>
                </a:rPr>
                <a:t>KM</a:t>
              </a:r>
            </a:p>
          </p:txBody>
        </p:sp>
        <p:sp>
          <p:nvSpPr>
            <p:cNvPr id="47" name="Brīvforma 46"/>
            <p:cNvSpPr/>
            <p:nvPr/>
          </p:nvSpPr>
          <p:spPr>
            <a:xfrm rot="24300000">
              <a:off x="1579090" y="3730649"/>
              <a:ext cx="589004" cy="13779"/>
            </a:xfrm>
            <a:custGeom>
              <a:avLst/>
              <a:gdLst>
                <a:gd name="connsiteX0" fmla="*/ 0 w 589004"/>
                <a:gd name="connsiteY0" fmla="*/ 6889 h 13778"/>
                <a:gd name="connsiteX1" fmla="*/ 589004 w 589004"/>
                <a:gd name="connsiteY1" fmla="*/ 6889 h 13778"/>
              </a:gdLst>
              <a:ahLst/>
              <a:cxnLst>
                <a:cxn ang="0">
                  <a:pos x="connsiteX0" y="connsiteY0"/>
                </a:cxn>
                <a:cxn ang="0">
                  <a:pos x="connsiteX1" y="connsiteY1"/>
                </a:cxn>
              </a:cxnLst>
              <a:rect l="l" t="t" r="r" b="b"/>
              <a:pathLst>
                <a:path w="589004" h="13778">
                  <a:moveTo>
                    <a:pt x="589004" y="6889"/>
                  </a:moveTo>
                  <a:lnTo>
                    <a:pt x="0" y="6889"/>
                  </a:lnTo>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lang="lv-LV" sz="600" dirty="0">
                <a:solidFill>
                  <a:prstClr val="white"/>
                </a:solidFill>
                <a:latin typeface="Verdana" panose="020B0604030504040204" pitchFamily="34" charset="0"/>
                <a:ea typeface="Verdana" panose="020B0604030504040204" pitchFamily="34" charset="0"/>
              </a:endParaRPr>
            </a:p>
          </p:txBody>
        </p:sp>
        <p:sp>
          <p:nvSpPr>
            <p:cNvPr id="48" name="Brīvforma 47"/>
            <p:cNvSpPr/>
            <p:nvPr/>
          </p:nvSpPr>
          <p:spPr>
            <a:xfrm>
              <a:off x="1153912" y="3024551"/>
              <a:ext cx="626400" cy="626400"/>
            </a:xfrm>
            <a:custGeom>
              <a:avLst/>
              <a:gdLst>
                <a:gd name="connsiteX0" fmla="*/ 0 w 571501"/>
                <a:gd name="connsiteY0" fmla="*/ 285751 h 571501"/>
                <a:gd name="connsiteX1" fmla="*/ 285751 w 571501"/>
                <a:gd name="connsiteY1" fmla="*/ 0 h 571501"/>
                <a:gd name="connsiteX2" fmla="*/ 571502 w 571501"/>
                <a:gd name="connsiteY2" fmla="*/ 285751 h 571501"/>
                <a:gd name="connsiteX3" fmla="*/ 285751 w 571501"/>
                <a:gd name="connsiteY3" fmla="*/ 571502 h 571501"/>
                <a:gd name="connsiteX4" fmla="*/ 0 w 571501"/>
                <a:gd name="connsiteY4" fmla="*/ 28575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1" h="571501">
                  <a:moveTo>
                    <a:pt x="0" y="285751"/>
                  </a:moveTo>
                  <a:cubicBezTo>
                    <a:pt x="0" y="127935"/>
                    <a:pt x="127935" y="0"/>
                    <a:pt x="285751" y="0"/>
                  </a:cubicBezTo>
                  <a:cubicBezTo>
                    <a:pt x="443567" y="0"/>
                    <a:pt x="571502" y="127935"/>
                    <a:pt x="571502" y="285751"/>
                  </a:cubicBezTo>
                  <a:cubicBezTo>
                    <a:pt x="571502" y="443567"/>
                    <a:pt x="443567" y="571502"/>
                    <a:pt x="285751" y="571502"/>
                  </a:cubicBezTo>
                  <a:cubicBezTo>
                    <a:pt x="127935" y="571502"/>
                    <a:pt x="0" y="443567"/>
                    <a:pt x="0" y="285751"/>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r>
                <a:rPr lang="lv-LV" sz="1000" dirty="0">
                  <a:solidFill>
                    <a:prstClr val="white"/>
                  </a:solidFill>
                  <a:latin typeface="Verdana" panose="020B0604030504040204" pitchFamily="34" charset="0"/>
                  <a:ea typeface="Verdana" panose="020B0604030504040204" pitchFamily="34" charset="0"/>
                </a:rPr>
                <a:t>TM</a:t>
              </a:r>
            </a:p>
          </p:txBody>
        </p:sp>
        <p:sp>
          <p:nvSpPr>
            <p:cNvPr id="49" name="Brīvforma 48"/>
            <p:cNvSpPr/>
            <p:nvPr/>
          </p:nvSpPr>
          <p:spPr>
            <a:xfrm rot="25650000">
              <a:off x="1852663" y="3548471"/>
              <a:ext cx="591416" cy="13779"/>
            </a:xfrm>
            <a:custGeom>
              <a:avLst/>
              <a:gdLst>
                <a:gd name="connsiteX0" fmla="*/ 0 w 591416"/>
                <a:gd name="connsiteY0" fmla="*/ 6889 h 13778"/>
                <a:gd name="connsiteX1" fmla="*/ 591416 w 591416"/>
                <a:gd name="connsiteY1" fmla="*/ 6889 h 13778"/>
              </a:gdLst>
              <a:ahLst/>
              <a:cxnLst>
                <a:cxn ang="0">
                  <a:pos x="connsiteX0" y="connsiteY0"/>
                </a:cxn>
                <a:cxn ang="0">
                  <a:pos x="connsiteX1" y="connsiteY1"/>
                </a:cxn>
              </a:cxnLst>
              <a:rect l="l" t="t" r="r" b="b"/>
              <a:pathLst>
                <a:path w="591416" h="13778">
                  <a:moveTo>
                    <a:pt x="591416" y="6889"/>
                  </a:moveTo>
                  <a:lnTo>
                    <a:pt x="0" y="6889"/>
                  </a:lnTo>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lang="lv-LV" sz="600" dirty="0">
                <a:solidFill>
                  <a:prstClr val="white"/>
                </a:solidFill>
                <a:latin typeface="Verdana" panose="020B0604030504040204" pitchFamily="34" charset="0"/>
                <a:ea typeface="Verdana" panose="020B0604030504040204" pitchFamily="34" charset="0"/>
              </a:endParaRPr>
            </a:p>
          </p:txBody>
        </p:sp>
        <p:sp>
          <p:nvSpPr>
            <p:cNvPr id="50" name="Brīvforma 49"/>
            <p:cNvSpPr/>
            <p:nvPr/>
          </p:nvSpPr>
          <p:spPr>
            <a:xfrm>
              <a:off x="1763242" y="3172693"/>
              <a:ext cx="626400" cy="626400"/>
            </a:xfrm>
            <a:custGeom>
              <a:avLst/>
              <a:gdLst>
                <a:gd name="connsiteX0" fmla="*/ 0 w 571501"/>
                <a:gd name="connsiteY0" fmla="*/ 285751 h 571501"/>
                <a:gd name="connsiteX1" fmla="*/ 285751 w 571501"/>
                <a:gd name="connsiteY1" fmla="*/ 0 h 571501"/>
                <a:gd name="connsiteX2" fmla="*/ 571502 w 571501"/>
                <a:gd name="connsiteY2" fmla="*/ 285751 h 571501"/>
                <a:gd name="connsiteX3" fmla="*/ 285751 w 571501"/>
                <a:gd name="connsiteY3" fmla="*/ 571502 h 571501"/>
                <a:gd name="connsiteX4" fmla="*/ 0 w 571501"/>
                <a:gd name="connsiteY4" fmla="*/ 285751 h 5715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1" h="571501">
                  <a:moveTo>
                    <a:pt x="0" y="285751"/>
                  </a:moveTo>
                  <a:cubicBezTo>
                    <a:pt x="0" y="127935"/>
                    <a:pt x="127935" y="0"/>
                    <a:pt x="285751" y="0"/>
                  </a:cubicBezTo>
                  <a:cubicBezTo>
                    <a:pt x="443567" y="0"/>
                    <a:pt x="571502" y="127935"/>
                    <a:pt x="571502" y="285751"/>
                  </a:cubicBezTo>
                  <a:cubicBezTo>
                    <a:pt x="571502" y="443567"/>
                    <a:pt x="443567" y="571502"/>
                    <a:pt x="285751" y="571502"/>
                  </a:cubicBezTo>
                  <a:cubicBezTo>
                    <a:pt x="127935" y="571502"/>
                    <a:pt x="0" y="443567"/>
                    <a:pt x="0" y="285751"/>
                  </a:cubicBezTo>
                  <a:close/>
                </a:path>
              </a:pathLst>
            </a:cu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r>
                <a:rPr lang="lv-LV" sz="1000" dirty="0">
                  <a:solidFill>
                    <a:prstClr val="white"/>
                  </a:solidFill>
                  <a:latin typeface="Verdana" panose="020B0604030504040204" pitchFamily="34" charset="0"/>
                  <a:ea typeface="Verdana" panose="020B0604030504040204" pitchFamily="34" charset="0"/>
                </a:rPr>
                <a:t>FM/CVI</a:t>
              </a:r>
            </a:p>
          </p:txBody>
        </p:sp>
      </p:grpSp>
      <p:sp>
        <p:nvSpPr>
          <p:cNvPr id="30" name="TextBox 29">
            <a:extLst>
              <a:ext uri="{FF2B5EF4-FFF2-40B4-BE49-F238E27FC236}">
                <a16:creationId xmlns:a16="http://schemas.microsoft.com/office/drawing/2014/main" id="{492F520B-535E-6030-FB78-420BFEE1EF9C}"/>
              </a:ext>
            </a:extLst>
          </p:cNvPr>
          <p:cNvSpPr txBox="1"/>
          <p:nvPr/>
        </p:nvSpPr>
        <p:spPr>
          <a:xfrm>
            <a:off x="4375475" y="3351668"/>
            <a:ext cx="3347162" cy="1569660"/>
          </a:xfrm>
          <a:prstGeom prst="rect">
            <a:avLst/>
          </a:prstGeom>
          <a:noFill/>
        </p:spPr>
        <p:txBody>
          <a:bodyPr wrap="square" rtlCol="0">
            <a:spAutoFit/>
          </a:bodyPr>
          <a:lstStyle/>
          <a:p>
            <a:pPr marL="0" marR="0" lvl="0" indent="0" algn="ctr" defTabSz="938213" rtl="0" eaLnBrk="0" fontAlgn="base" latinLnBrk="0" hangingPunct="0">
              <a:lnSpc>
                <a:spcPct val="100000"/>
              </a:lnSpc>
              <a:spcBef>
                <a:spcPct val="0"/>
              </a:spcBef>
              <a:spcAft>
                <a:spcPct val="0"/>
              </a:spcAft>
              <a:buClrTx/>
              <a:buSzTx/>
              <a:buFontTx/>
              <a:buNone/>
              <a:tabLst/>
              <a:defRPr/>
            </a:pPr>
            <a:r>
              <a:rPr kumimoji="0" lang="lv-LV" sz="3200" b="1"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Arial" panose="020B0604020202020204" pitchFamily="34" charset="0"/>
              </a:rPr>
              <a:t>≈70 </a:t>
            </a:r>
            <a:br>
              <a:rPr kumimoji="0" lang="lv-LV" sz="3200" b="1"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Arial" panose="020B0604020202020204" pitchFamily="34" charset="0"/>
              </a:rPr>
            </a:br>
            <a:r>
              <a:rPr kumimoji="0" lang="lv-LV" sz="3200" b="0" i="0" u="none" strike="noStrike" kern="1200" cap="none" spc="0" normalizeH="0" baseline="0" noProof="0" dirty="0">
                <a:ln>
                  <a:noFill/>
                </a:ln>
                <a:solidFill>
                  <a:srgbClr val="000066"/>
                </a:solidFill>
                <a:effectLst/>
                <a:uLnTx/>
                <a:uFillTx/>
                <a:latin typeface="Verdana" panose="020B0604030504040204" pitchFamily="34" charset="0"/>
                <a:ea typeface="Verdana" panose="020B0604030504040204" pitchFamily="34" charset="0"/>
                <a:cs typeface="Arial" panose="020B0604020202020204" pitchFamily="34" charset="0"/>
              </a:rPr>
              <a:t>Valsts kases darbinieki</a:t>
            </a:r>
          </a:p>
        </p:txBody>
      </p:sp>
      <p:sp>
        <p:nvSpPr>
          <p:cNvPr id="31" name="TextBox 30">
            <a:extLst>
              <a:ext uri="{FF2B5EF4-FFF2-40B4-BE49-F238E27FC236}">
                <a16:creationId xmlns:a16="http://schemas.microsoft.com/office/drawing/2014/main" id="{F7123C2C-9E14-0107-A36C-7B0269F0FDF0}"/>
              </a:ext>
            </a:extLst>
          </p:cNvPr>
          <p:cNvSpPr txBox="1"/>
          <p:nvPr/>
        </p:nvSpPr>
        <p:spPr>
          <a:xfrm>
            <a:off x="8386308" y="3670060"/>
            <a:ext cx="3109150" cy="323165"/>
          </a:xfrm>
          <a:prstGeom prst="rect">
            <a:avLst/>
          </a:prstGeom>
          <a:noFill/>
        </p:spPr>
        <p:txBody>
          <a:bodyPr wrap="square" rtlCol="0">
            <a:spAutoFit/>
          </a:bodyPr>
          <a:lstStyle/>
          <a:p>
            <a:pPr marL="0" marR="0" lvl="0" indent="0" algn="ctr" defTabSz="938213" rtl="0" eaLnBrk="0" fontAlgn="base" latinLnBrk="0" hangingPunct="0">
              <a:lnSpc>
                <a:spcPct val="100000"/>
              </a:lnSpc>
              <a:spcBef>
                <a:spcPct val="0"/>
              </a:spcBef>
              <a:spcAft>
                <a:spcPct val="0"/>
              </a:spcAft>
              <a:buClrTx/>
              <a:buSzTx/>
              <a:buFontTx/>
              <a:buNone/>
              <a:tabLst/>
              <a:defRPr/>
            </a:pPr>
            <a:r>
              <a:rPr lang="lv-LV" sz="1500" b="1" dirty="0">
                <a:solidFill>
                  <a:srgbClr val="000066"/>
                </a:solidFill>
                <a:latin typeface="Verdana" panose="020B0604030504040204" pitchFamily="34" charset="0"/>
                <a:ea typeface="Verdana" panose="020B0604030504040204" pitchFamily="34" charset="0"/>
              </a:rPr>
              <a:t>Sadarbības partneri</a:t>
            </a:r>
          </a:p>
        </p:txBody>
      </p:sp>
      <p:sp>
        <p:nvSpPr>
          <p:cNvPr id="32" name="TextBox 31">
            <a:extLst>
              <a:ext uri="{FF2B5EF4-FFF2-40B4-BE49-F238E27FC236}">
                <a16:creationId xmlns:a16="http://schemas.microsoft.com/office/drawing/2014/main" id="{B827CD8E-38AA-5DB6-413F-F80E17FD2B22}"/>
              </a:ext>
            </a:extLst>
          </p:cNvPr>
          <p:cNvSpPr txBox="1"/>
          <p:nvPr/>
        </p:nvSpPr>
        <p:spPr>
          <a:xfrm>
            <a:off x="8155465" y="4021880"/>
            <a:ext cx="3640956" cy="784830"/>
          </a:xfrm>
          <a:prstGeom prst="rect">
            <a:avLst/>
          </a:prstGeom>
          <a:noFill/>
        </p:spPr>
        <p:txBody>
          <a:bodyPr wrap="square" rtlCol="0">
            <a:spAutoFit/>
          </a:bodyPr>
          <a:lstStyle/>
          <a:p>
            <a:pPr marL="0" marR="0" lvl="0" indent="0" algn="ctr" defTabSz="938213" rtl="0" eaLnBrk="0" fontAlgn="base" latinLnBrk="0" hangingPunct="0">
              <a:lnSpc>
                <a:spcPct val="100000"/>
              </a:lnSpc>
              <a:spcBef>
                <a:spcPct val="0"/>
              </a:spcBef>
              <a:spcAft>
                <a:spcPct val="0"/>
              </a:spcAft>
              <a:buClrTx/>
              <a:buSzTx/>
              <a:buFontTx/>
              <a:buNone/>
              <a:tabLst/>
              <a:defRPr/>
            </a:pPr>
            <a:r>
              <a:rPr lang="lv-LV" sz="1500" dirty="0">
                <a:solidFill>
                  <a:srgbClr val="000066"/>
                </a:solidFill>
                <a:latin typeface="Verdana" panose="020B0604030504040204" pitchFamily="34" charset="0"/>
                <a:ea typeface="Verdana" panose="020B0604030504040204" pitchFamily="34" charset="0"/>
              </a:rPr>
              <a:t>VARAM, KEM, ZM, VM, EM, IZM, KM, TM, FM ministrijas ar padotības iestādēm, centrālās valsts iestādes</a:t>
            </a:r>
          </a:p>
        </p:txBody>
      </p:sp>
      <p:sp>
        <p:nvSpPr>
          <p:cNvPr id="33" name="TextBox 32">
            <a:extLst>
              <a:ext uri="{FF2B5EF4-FFF2-40B4-BE49-F238E27FC236}">
                <a16:creationId xmlns:a16="http://schemas.microsoft.com/office/drawing/2014/main" id="{FDBC7FC4-B71B-EFF3-0F7E-553D09CB787F}"/>
              </a:ext>
            </a:extLst>
          </p:cNvPr>
          <p:cNvSpPr txBox="1"/>
          <p:nvPr/>
        </p:nvSpPr>
        <p:spPr>
          <a:xfrm>
            <a:off x="8386308" y="2638948"/>
            <a:ext cx="3109150" cy="323165"/>
          </a:xfrm>
          <a:prstGeom prst="rect">
            <a:avLst/>
          </a:prstGeom>
          <a:noFill/>
        </p:spPr>
        <p:txBody>
          <a:bodyPr wrap="square" rtlCol="0">
            <a:spAutoFit/>
          </a:bodyPr>
          <a:lstStyle/>
          <a:p>
            <a:pPr marL="0" marR="0" lvl="0" indent="0" algn="ctr" defTabSz="938213" rtl="0" eaLnBrk="0" fontAlgn="base" latinLnBrk="0" hangingPunct="0">
              <a:lnSpc>
                <a:spcPct val="100000"/>
              </a:lnSpc>
              <a:spcBef>
                <a:spcPct val="0"/>
              </a:spcBef>
              <a:spcAft>
                <a:spcPct val="0"/>
              </a:spcAft>
              <a:buClrTx/>
              <a:buSzTx/>
              <a:buFontTx/>
              <a:buNone/>
              <a:tabLst/>
              <a:defRPr/>
            </a:pPr>
            <a:r>
              <a:rPr lang="lv-LV" sz="1500" b="1" dirty="0">
                <a:solidFill>
                  <a:srgbClr val="000066"/>
                </a:solidFill>
                <a:latin typeface="Verdana" panose="020B0604030504040204" pitchFamily="34" charset="0"/>
                <a:ea typeface="Verdana" panose="020B0604030504040204" pitchFamily="34" charset="0"/>
              </a:rPr>
              <a:t>Uzraugošās iestādes</a:t>
            </a:r>
          </a:p>
        </p:txBody>
      </p:sp>
      <p:sp>
        <p:nvSpPr>
          <p:cNvPr id="34" name="TextBox 33">
            <a:extLst>
              <a:ext uri="{FF2B5EF4-FFF2-40B4-BE49-F238E27FC236}">
                <a16:creationId xmlns:a16="http://schemas.microsoft.com/office/drawing/2014/main" id="{DF125DD1-70B0-94D0-E159-4EA428604A0B}"/>
              </a:ext>
            </a:extLst>
          </p:cNvPr>
          <p:cNvSpPr txBox="1"/>
          <p:nvPr/>
        </p:nvSpPr>
        <p:spPr>
          <a:xfrm>
            <a:off x="8370195" y="2966836"/>
            <a:ext cx="3146272" cy="553998"/>
          </a:xfrm>
          <a:prstGeom prst="rect">
            <a:avLst/>
          </a:prstGeom>
          <a:noFill/>
        </p:spPr>
        <p:txBody>
          <a:bodyPr wrap="square" rtlCol="0">
            <a:spAutoFit/>
          </a:bodyPr>
          <a:lstStyle/>
          <a:p>
            <a:pPr marL="0" marR="0" lvl="0" indent="0" algn="ctr" defTabSz="938213" rtl="0" eaLnBrk="0" fontAlgn="base" latinLnBrk="0" hangingPunct="0">
              <a:lnSpc>
                <a:spcPct val="100000"/>
              </a:lnSpc>
              <a:spcBef>
                <a:spcPct val="0"/>
              </a:spcBef>
              <a:spcAft>
                <a:spcPct val="0"/>
              </a:spcAft>
              <a:buClrTx/>
              <a:buSzTx/>
              <a:buFontTx/>
              <a:buNone/>
              <a:tabLst/>
              <a:defRPr/>
            </a:pPr>
            <a:r>
              <a:rPr lang="lv-LV" sz="1500" dirty="0">
                <a:solidFill>
                  <a:srgbClr val="000066"/>
                </a:solidFill>
                <a:latin typeface="Verdana" panose="020B0604030504040204" pitchFamily="34" charset="0"/>
                <a:ea typeface="Verdana" panose="020B0604030504040204" pitchFamily="34" charset="0"/>
              </a:rPr>
              <a:t>VARAM, FM, IUB, CFLA, Valsts kanceleja</a:t>
            </a:r>
          </a:p>
        </p:txBody>
      </p:sp>
      <p:sp>
        <p:nvSpPr>
          <p:cNvPr id="35" name="TextBox 34">
            <a:extLst>
              <a:ext uri="{FF2B5EF4-FFF2-40B4-BE49-F238E27FC236}">
                <a16:creationId xmlns:a16="http://schemas.microsoft.com/office/drawing/2014/main" id="{25C483E7-7A36-4292-A282-97A70636A5EA}"/>
              </a:ext>
            </a:extLst>
          </p:cNvPr>
          <p:cNvSpPr txBox="1"/>
          <p:nvPr/>
        </p:nvSpPr>
        <p:spPr>
          <a:xfrm>
            <a:off x="8386308" y="5141640"/>
            <a:ext cx="3109153" cy="553998"/>
          </a:xfrm>
          <a:prstGeom prst="rect">
            <a:avLst/>
          </a:prstGeom>
          <a:noFill/>
        </p:spPr>
        <p:txBody>
          <a:bodyPr wrap="square" rtlCol="0">
            <a:spAutoFit/>
          </a:bodyPr>
          <a:lstStyle/>
          <a:p>
            <a:pPr marL="0" marR="0" lvl="0" indent="0" algn="ctr" defTabSz="938213" rtl="0" eaLnBrk="0" fontAlgn="base" latinLnBrk="0" hangingPunct="0">
              <a:lnSpc>
                <a:spcPct val="100000"/>
              </a:lnSpc>
              <a:spcBef>
                <a:spcPct val="0"/>
              </a:spcBef>
              <a:spcAft>
                <a:spcPct val="0"/>
              </a:spcAft>
              <a:buClrTx/>
              <a:buSzTx/>
              <a:buFontTx/>
              <a:buNone/>
              <a:tabLst/>
              <a:defRPr/>
            </a:pPr>
            <a:r>
              <a:rPr lang="lv-LV" sz="1500" b="1" dirty="0">
                <a:solidFill>
                  <a:srgbClr val="000066"/>
                </a:solidFill>
                <a:latin typeface="Verdana" panose="020B0604030504040204" pitchFamily="34" charset="0"/>
                <a:ea typeface="Verdana" panose="020B0604030504040204" pitchFamily="34" charset="0"/>
              </a:rPr>
              <a:t>Piegādātāji</a:t>
            </a:r>
            <a:r>
              <a:rPr lang="lv-LV" sz="1500" dirty="0">
                <a:solidFill>
                  <a:srgbClr val="000066"/>
                </a:solidFill>
                <a:latin typeface="Verdana" panose="020B0604030504040204" pitchFamily="34" charset="0"/>
                <a:ea typeface="Verdana" panose="020B0604030504040204" pitchFamily="34" charset="0"/>
              </a:rPr>
              <a:t> </a:t>
            </a:r>
            <a:br>
              <a:rPr lang="lv-LV" sz="1500" dirty="0">
                <a:solidFill>
                  <a:srgbClr val="000066"/>
                </a:solidFill>
                <a:latin typeface="Verdana" panose="020B0604030504040204" pitchFamily="34" charset="0"/>
                <a:ea typeface="Verdana" panose="020B0604030504040204" pitchFamily="34" charset="0"/>
              </a:rPr>
            </a:br>
            <a:r>
              <a:rPr lang="lv-LV" sz="1500" dirty="0">
                <a:solidFill>
                  <a:srgbClr val="000066"/>
                </a:solidFill>
                <a:latin typeface="Verdana" panose="020B0604030504040204" pitchFamily="34" charset="0"/>
                <a:ea typeface="Verdana" panose="020B0604030504040204" pitchFamily="34" charset="0"/>
              </a:rPr>
              <a:t>(34 līgumi)</a:t>
            </a:r>
          </a:p>
        </p:txBody>
      </p:sp>
    </p:spTree>
    <p:extLst>
      <p:ext uri="{BB962C8B-B14F-4D97-AF65-F5344CB8AC3E}">
        <p14:creationId xmlns:p14="http://schemas.microsoft.com/office/powerpoint/2010/main" val="14943446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a vietturis 3">
            <a:extLst>
              <a:ext uri="{FF2B5EF4-FFF2-40B4-BE49-F238E27FC236}">
                <a16:creationId xmlns:a16="http://schemas.microsoft.com/office/drawing/2014/main" id="{45C31E73-98FE-E324-974A-1CD003772646}"/>
              </a:ext>
            </a:extLst>
          </p:cNvPr>
          <p:cNvSpPr>
            <a:spLocks noGrp="1"/>
          </p:cNvSpPr>
          <p:nvPr>
            <p:ph type="body" sz="quarter" idx="10"/>
          </p:nvPr>
        </p:nvSpPr>
        <p:spPr/>
        <p:txBody>
          <a:bodyPr/>
          <a:lstStyle/>
          <a:p>
            <a:endParaRPr lang="lv-LV" dirty="0"/>
          </a:p>
        </p:txBody>
      </p:sp>
      <p:sp>
        <p:nvSpPr>
          <p:cNvPr id="5" name="Teksta vietturis 4">
            <a:extLst>
              <a:ext uri="{FF2B5EF4-FFF2-40B4-BE49-F238E27FC236}">
                <a16:creationId xmlns:a16="http://schemas.microsoft.com/office/drawing/2014/main" id="{34990C13-2892-925F-DF77-C53DA41F774C}"/>
              </a:ext>
            </a:extLst>
          </p:cNvPr>
          <p:cNvSpPr>
            <a:spLocks noGrp="1"/>
          </p:cNvSpPr>
          <p:nvPr>
            <p:ph type="body" sz="quarter" idx="12"/>
          </p:nvPr>
        </p:nvSpPr>
        <p:spPr/>
        <p:txBody>
          <a:bodyPr/>
          <a:lstStyle/>
          <a:p>
            <a:endParaRPr lang="lv-LV" dirty="0"/>
          </a:p>
        </p:txBody>
      </p:sp>
      <p:sp>
        <p:nvSpPr>
          <p:cNvPr id="6" name="Title 1">
            <a:extLst>
              <a:ext uri="{FF2B5EF4-FFF2-40B4-BE49-F238E27FC236}">
                <a16:creationId xmlns:a16="http://schemas.microsoft.com/office/drawing/2014/main" id="{A13497AD-D8CD-55E2-1CD4-53DF13257D34}"/>
              </a:ext>
            </a:extLst>
          </p:cNvPr>
          <p:cNvSpPr txBox="1">
            <a:spLocks/>
          </p:cNvSpPr>
          <p:nvPr/>
        </p:nvSpPr>
        <p:spPr bwMode="auto">
          <a:xfrm>
            <a:off x="2458274" y="496888"/>
            <a:ext cx="7188646" cy="1057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lnSpcReduction="10000"/>
          </a:bodyPr>
          <a:lstStyle>
            <a:lvl1pPr algn="l" defTabSz="703263" rtl="0" eaLnBrk="0" fontAlgn="base" hangingPunct="0">
              <a:spcBef>
                <a:spcPct val="0"/>
              </a:spcBef>
              <a:spcAft>
                <a:spcPct val="0"/>
              </a:spcAft>
              <a:defRPr sz="18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703263" rtl="0" eaLnBrk="0" fontAlgn="base" hangingPunct="0">
              <a:spcBef>
                <a:spcPct val="0"/>
              </a:spcBef>
              <a:spcAft>
                <a:spcPct val="0"/>
              </a:spcAft>
              <a:defRPr sz="3300">
                <a:solidFill>
                  <a:schemeClr val="tx1"/>
                </a:solidFill>
                <a:latin typeface="Times New Roman" pitchFamily="18" charset="0"/>
              </a:defRPr>
            </a:lvl2pPr>
            <a:lvl3pPr algn="ctr" defTabSz="703263" rtl="0" eaLnBrk="0" fontAlgn="base" hangingPunct="0">
              <a:spcBef>
                <a:spcPct val="0"/>
              </a:spcBef>
              <a:spcAft>
                <a:spcPct val="0"/>
              </a:spcAft>
              <a:defRPr sz="3300">
                <a:solidFill>
                  <a:schemeClr val="tx1"/>
                </a:solidFill>
                <a:latin typeface="Times New Roman" pitchFamily="18" charset="0"/>
              </a:defRPr>
            </a:lvl3pPr>
            <a:lvl4pPr algn="ctr" defTabSz="703263" rtl="0" eaLnBrk="0" fontAlgn="base" hangingPunct="0">
              <a:spcBef>
                <a:spcPct val="0"/>
              </a:spcBef>
              <a:spcAft>
                <a:spcPct val="0"/>
              </a:spcAft>
              <a:defRPr sz="3300">
                <a:solidFill>
                  <a:schemeClr val="tx1"/>
                </a:solidFill>
                <a:latin typeface="Times New Roman" pitchFamily="18" charset="0"/>
              </a:defRPr>
            </a:lvl4pPr>
            <a:lvl5pPr algn="ctr" defTabSz="703263" rtl="0" eaLnBrk="0" fontAlgn="base" hangingPunct="0">
              <a:spcBef>
                <a:spcPct val="0"/>
              </a:spcBef>
              <a:spcAft>
                <a:spcPct val="0"/>
              </a:spcAft>
              <a:defRPr sz="3300">
                <a:solidFill>
                  <a:schemeClr val="tx1"/>
                </a:solidFill>
                <a:latin typeface="Times New Roman" pitchFamily="18" charset="0"/>
              </a:defRPr>
            </a:lvl5pPr>
            <a:lvl6pPr marL="342900" algn="ctr" defTabSz="703660" rtl="0" eaLnBrk="1" fontAlgn="base" hangingPunct="1">
              <a:spcBef>
                <a:spcPct val="0"/>
              </a:spcBef>
              <a:spcAft>
                <a:spcPct val="0"/>
              </a:spcAft>
              <a:defRPr sz="3375">
                <a:solidFill>
                  <a:schemeClr val="tx1"/>
                </a:solidFill>
                <a:latin typeface="Times New Roman" pitchFamily="18" charset="0"/>
              </a:defRPr>
            </a:lvl6pPr>
            <a:lvl7pPr marL="685800" algn="ctr" defTabSz="703660" rtl="0" eaLnBrk="1" fontAlgn="base" hangingPunct="1">
              <a:spcBef>
                <a:spcPct val="0"/>
              </a:spcBef>
              <a:spcAft>
                <a:spcPct val="0"/>
              </a:spcAft>
              <a:defRPr sz="3375">
                <a:solidFill>
                  <a:schemeClr val="tx1"/>
                </a:solidFill>
                <a:latin typeface="Times New Roman" pitchFamily="18" charset="0"/>
              </a:defRPr>
            </a:lvl7pPr>
            <a:lvl8pPr marL="1028700" algn="ctr" defTabSz="703660" rtl="0" eaLnBrk="1" fontAlgn="base" hangingPunct="1">
              <a:spcBef>
                <a:spcPct val="0"/>
              </a:spcBef>
              <a:spcAft>
                <a:spcPct val="0"/>
              </a:spcAft>
              <a:defRPr sz="3375">
                <a:solidFill>
                  <a:schemeClr val="tx1"/>
                </a:solidFill>
                <a:latin typeface="Times New Roman" pitchFamily="18" charset="0"/>
              </a:defRPr>
            </a:lvl8pPr>
            <a:lvl9pPr marL="1371600" algn="ctr" defTabSz="703660" rtl="0" eaLnBrk="1" fontAlgn="base" hangingPunct="1">
              <a:spcBef>
                <a:spcPct val="0"/>
              </a:spcBef>
              <a:spcAft>
                <a:spcPct val="0"/>
              </a:spcAft>
              <a:defRPr sz="3375">
                <a:solidFill>
                  <a:schemeClr val="tx1"/>
                </a:solidFill>
                <a:latin typeface="Times New Roman" pitchFamily="18" charset="0"/>
              </a:defRPr>
            </a:lvl9pPr>
          </a:lstStyle>
          <a:p>
            <a:pPr marL="0" marR="0" lvl="0" indent="0" algn="l" defTabSz="703263" rtl="0" eaLnBrk="0" fontAlgn="base" latinLnBrk="0" hangingPunct="0">
              <a:lnSpc>
                <a:spcPct val="100000"/>
              </a:lnSpc>
              <a:spcBef>
                <a:spcPct val="0"/>
              </a:spcBef>
              <a:spcAft>
                <a:spcPct val="0"/>
              </a:spcAft>
              <a:buClrTx/>
              <a:buSzTx/>
              <a:buFontTx/>
              <a:buNone/>
              <a:tabLst/>
              <a:defRPr/>
            </a:pPr>
            <a:r>
              <a:rPr kumimoji="0" lang="lv-LV" altLang="pl-PL" sz="3200" b="1" i="0" u="sng" strike="noStrike" kern="1200" cap="none" spc="0" normalizeH="0" baseline="0" noProof="0" dirty="0">
                <a:ln>
                  <a:noFill/>
                </a:ln>
                <a:solidFill>
                  <a:srgbClr val="000066"/>
                </a:solidFill>
                <a:effectLst/>
                <a:uLnTx/>
                <a:uFill>
                  <a:solidFill>
                    <a:srgbClr val="E3002B"/>
                  </a:solidFill>
                </a:uFill>
                <a:latin typeface="Verdana"/>
                <a:ea typeface="Verdana"/>
                <a:cs typeface="Arial"/>
              </a:rPr>
              <a:t>M</a:t>
            </a:r>
            <a:r>
              <a:rPr kumimoji="0" lang="lv-LV" altLang="pl-PL" sz="3200" b="1" i="0" strike="noStrike" kern="1200" cap="none" spc="0" normalizeH="0" baseline="0" noProof="0" dirty="0">
                <a:ln>
                  <a:noFill/>
                </a:ln>
                <a:solidFill>
                  <a:srgbClr val="000066"/>
                </a:solidFill>
                <a:effectLst/>
                <a:uLnTx/>
                <a:uFill>
                  <a:solidFill>
                    <a:srgbClr val="E3002B"/>
                  </a:solidFill>
                </a:uFill>
                <a:latin typeface="Verdana"/>
                <a:ea typeface="Verdana"/>
                <a:cs typeface="Arial"/>
              </a:rPr>
              <a:t>ācības</a:t>
            </a:r>
            <a:r>
              <a:rPr kumimoji="0" lang="lv-LV" altLang="pl-PL" sz="3200" b="1" i="0" u="none" strike="noStrike" kern="1200" cap="none" spc="0" normalizeH="0" baseline="0" noProof="0" dirty="0">
                <a:ln>
                  <a:noFill/>
                </a:ln>
                <a:solidFill>
                  <a:srgbClr val="000066"/>
                </a:solidFill>
                <a:effectLst/>
                <a:uLnTx/>
                <a:uFill>
                  <a:solidFill>
                    <a:srgbClr val="E3002B"/>
                  </a:solidFill>
                </a:uFill>
                <a:latin typeface="Verdana"/>
                <a:ea typeface="Verdana"/>
                <a:cs typeface="Arial"/>
              </a:rPr>
              <a:t> citiem reformu projektiem</a:t>
            </a:r>
            <a:endParaRPr kumimoji="0" lang="lv-LV" altLang="pl-PL" sz="3200" b="1" i="0" u="none" strike="noStrike" kern="1200" cap="none" spc="0" normalizeH="0" baseline="0" noProof="0" dirty="0">
              <a:ln>
                <a:noFill/>
              </a:ln>
              <a:solidFill>
                <a:srgbClr val="000066"/>
              </a:solidFill>
              <a:effectLst/>
              <a:uLnTx/>
              <a:uFill>
                <a:solidFill>
                  <a:srgbClr val="E3002B"/>
                </a:solidFill>
              </a:uFill>
              <a:latin typeface="Verdana" panose="020B0604030504040204" pitchFamily="34" charset="0"/>
              <a:ea typeface="Verdana" panose="020B0604030504040204" pitchFamily="34" charset="0"/>
              <a:cs typeface="Arial" panose="020B0604020202020204" pitchFamily="34" charset="0"/>
            </a:endParaRPr>
          </a:p>
        </p:txBody>
      </p:sp>
      <p:sp>
        <p:nvSpPr>
          <p:cNvPr id="7" name="Shape 2">
            <a:extLst>
              <a:ext uri="{FF2B5EF4-FFF2-40B4-BE49-F238E27FC236}">
                <a16:creationId xmlns:a16="http://schemas.microsoft.com/office/drawing/2014/main" id="{5206D5EA-2BA9-EF8F-48B1-40702006E31C}"/>
              </a:ext>
            </a:extLst>
          </p:cNvPr>
          <p:cNvSpPr/>
          <p:nvPr/>
        </p:nvSpPr>
        <p:spPr>
          <a:xfrm>
            <a:off x="822960" y="1554179"/>
            <a:ext cx="10332720" cy="576000"/>
          </a:xfrm>
          <a:prstGeom prst="roundRect">
            <a:avLst>
              <a:gd name="adj" fmla="val 11429"/>
            </a:avLst>
          </a:prstGeom>
          <a:solidFill>
            <a:srgbClr val="F8FAFC"/>
          </a:solidFill>
          <a:ln w="12700">
            <a:solidFill>
              <a:srgbClr val="D1D5DB"/>
            </a:solidFill>
            <a:prstDash val="solid"/>
          </a:ln>
        </p:spPr>
        <p:txBody>
          <a:bodyPr/>
          <a:lstStyle/>
          <a:p>
            <a:endParaRPr lang="lv-LV" dirty="0"/>
          </a:p>
        </p:txBody>
      </p:sp>
      <p:sp>
        <p:nvSpPr>
          <p:cNvPr id="8" name="Shape 3">
            <a:extLst>
              <a:ext uri="{FF2B5EF4-FFF2-40B4-BE49-F238E27FC236}">
                <a16:creationId xmlns:a16="http://schemas.microsoft.com/office/drawing/2014/main" id="{1715A596-7DAD-958B-296F-AA8ED0D14042}"/>
              </a:ext>
            </a:extLst>
          </p:cNvPr>
          <p:cNvSpPr/>
          <p:nvPr/>
        </p:nvSpPr>
        <p:spPr>
          <a:xfrm>
            <a:off x="939480" y="1598619"/>
            <a:ext cx="468000" cy="468000"/>
          </a:xfrm>
          <a:prstGeom prst="ellipse">
            <a:avLst/>
          </a:prstGeom>
          <a:solidFill>
            <a:srgbClr val="000066"/>
          </a:solidFill>
          <a:ln w="12700">
            <a:solidFill>
              <a:srgbClr val="000066"/>
            </a:solidFill>
            <a:prstDash val="solid"/>
          </a:ln>
        </p:spPr>
        <p:txBody>
          <a:bodyPr/>
          <a:lstStyle/>
          <a:p>
            <a:endParaRPr lang="lv-LV" dirty="0"/>
          </a:p>
        </p:txBody>
      </p:sp>
      <p:sp>
        <p:nvSpPr>
          <p:cNvPr id="9" name="Text 4">
            <a:extLst>
              <a:ext uri="{FF2B5EF4-FFF2-40B4-BE49-F238E27FC236}">
                <a16:creationId xmlns:a16="http://schemas.microsoft.com/office/drawing/2014/main" id="{CCCCA121-C724-4E7C-E641-D29D81C57A5E}"/>
              </a:ext>
            </a:extLst>
          </p:cNvPr>
          <p:cNvSpPr/>
          <p:nvPr/>
        </p:nvSpPr>
        <p:spPr>
          <a:xfrm>
            <a:off x="899160" y="1565274"/>
            <a:ext cx="548640" cy="548640"/>
          </a:xfrm>
          <a:prstGeom prst="rect">
            <a:avLst/>
          </a:prstGeom>
          <a:noFill/>
          <a:ln/>
        </p:spPr>
        <p:txBody>
          <a:bodyPr wrap="square" rtlCol="0" anchor="ctr"/>
          <a:lstStyle/>
          <a:p>
            <a:pPr marL="0" indent="0" algn="ctr">
              <a:buNone/>
            </a:pPr>
            <a:r>
              <a:rPr lang="en-US" sz="1200" b="1" dirty="0">
                <a:solidFill>
                  <a:srgbClr val="FFFFFF"/>
                </a:solidFill>
                <a:latin typeface="Segoe UI" pitchFamily="34" charset="0"/>
                <a:ea typeface="Segoe UI" pitchFamily="34" charset="-122"/>
                <a:cs typeface="Segoe UI" pitchFamily="34" charset="-120"/>
              </a:rPr>
              <a:t>01</a:t>
            </a:r>
            <a:endParaRPr lang="en-US" sz="1200" dirty="0"/>
          </a:p>
        </p:txBody>
      </p:sp>
      <p:sp>
        <p:nvSpPr>
          <p:cNvPr id="10" name="Text 5">
            <a:extLst>
              <a:ext uri="{FF2B5EF4-FFF2-40B4-BE49-F238E27FC236}">
                <a16:creationId xmlns:a16="http://schemas.microsoft.com/office/drawing/2014/main" id="{5E796411-EFE0-1E5C-8DEF-0FDB57397BB8}"/>
              </a:ext>
            </a:extLst>
          </p:cNvPr>
          <p:cNvSpPr/>
          <p:nvPr/>
        </p:nvSpPr>
        <p:spPr>
          <a:xfrm>
            <a:off x="1691640" y="1554179"/>
            <a:ext cx="9326880" cy="576000"/>
          </a:xfrm>
          <a:prstGeom prst="rect">
            <a:avLst/>
          </a:prstGeom>
          <a:noFill/>
          <a:ln/>
        </p:spPr>
        <p:txBody>
          <a:bodyPr wrap="square" rtlCol="0" anchor="ctr"/>
          <a:lstStyle/>
          <a:p>
            <a:pPr marL="0" indent="0">
              <a:buNone/>
            </a:pPr>
            <a:r>
              <a:rPr lang="en-US" sz="1400" b="1" dirty="0">
                <a:solidFill>
                  <a:srgbClr val="000066"/>
                </a:solidFill>
                <a:latin typeface="Segoe UI" pitchFamily="34" charset="0"/>
                <a:ea typeface="Segoe UI" pitchFamily="34" charset="-122"/>
                <a:cs typeface="Segoe UI" pitchFamily="34" charset="-120"/>
              </a:rPr>
              <a:t>Centralizācija sākas ar procesu standartizāciju</a:t>
            </a:r>
            <a:endParaRPr lang="en-US" sz="1400" dirty="0">
              <a:solidFill>
                <a:srgbClr val="000066"/>
              </a:solidFill>
            </a:endParaRPr>
          </a:p>
        </p:txBody>
      </p:sp>
      <p:sp>
        <p:nvSpPr>
          <p:cNvPr id="11" name="Shape 6">
            <a:extLst>
              <a:ext uri="{FF2B5EF4-FFF2-40B4-BE49-F238E27FC236}">
                <a16:creationId xmlns:a16="http://schemas.microsoft.com/office/drawing/2014/main" id="{389A8CBF-EEBD-ACB6-1A4B-3B313F4C1CC2}"/>
              </a:ext>
            </a:extLst>
          </p:cNvPr>
          <p:cNvSpPr/>
          <p:nvPr/>
        </p:nvSpPr>
        <p:spPr>
          <a:xfrm>
            <a:off x="822960" y="2908505"/>
            <a:ext cx="10332720" cy="576000"/>
          </a:xfrm>
          <a:prstGeom prst="roundRect">
            <a:avLst>
              <a:gd name="adj" fmla="val 11429"/>
            </a:avLst>
          </a:prstGeom>
          <a:solidFill>
            <a:srgbClr val="F8FAFC"/>
          </a:solidFill>
          <a:ln w="12700">
            <a:solidFill>
              <a:srgbClr val="D1D5DB"/>
            </a:solidFill>
            <a:prstDash val="solid"/>
          </a:ln>
        </p:spPr>
        <p:txBody>
          <a:bodyPr/>
          <a:lstStyle/>
          <a:p>
            <a:endParaRPr lang="lv-LV" dirty="0"/>
          </a:p>
        </p:txBody>
      </p:sp>
      <p:sp>
        <p:nvSpPr>
          <p:cNvPr id="12" name="Shape 7">
            <a:extLst>
              <a:ext uri="{FF2B5EF4-FFF2-40B4-BE49-F238E27FC236}">
                <a16:creationId xmlns:a16="http://schemas.microsoft.com/office/drawing/2014/main" id="{0E70239E-4191-A472-CA8A-7BCA0E54F34D}"/>
              </a:ext>
            </a:extLst>
          </p:cNvPr>
          <p:cNvSpPr/>
          <p:nvPr/>
        </p:nvSpPr>
        <p:spPr>
          <a:xfrm>
            <a:off x="939480" y="2953470"/>
            <a:ext cx="468000" cy="468000"/>
          </a:xfrm>
          <a:prstGeom prst="ellipse">
            <a:avLst/>
          </a:prstGeom>
          <a:solidFill>
            <a:srgbClr val="000066"/>
          </a:solidFill>
          <a:ln w="12700">
            <a:solidFill>
              <a:srgbClr val="000066"/>
            </a:solidFill>
            <a:prstDash val="solid"/>
          </a:ln>
        </p:spPr>
        <p:txBody>
          <a:bodyPr/>
          <a:lstStyle/>
          <a:p>
            <a:endParaRPr lang="lv-LV" dirty="0"/>
          </a:p>
        </p:txBody>
      </p:sp>
      <p:sp>
        <p:nvSpPr>
          <p:cNvPr id="13" name="Text 8">
            <a:extLst>
              <a:ext uri="{FF2B5EF4-FFF2-40B4-BE49-F238E27FC236}">
                <a16:creationId xmlns:a16="http://schemas.microsoft.com/office/drawing/2014/main" id="{16F77E1F-9F38-A65B-D1C0-9A0082C77544}"/>
              </a:ext>
            </a:extLst>
          </p:cNvPr>
          <p:cNvSpPr/>
          <p:nvPr/>
        </p:nvSpPr>
        <p:spPr>
          <a:xfrm>
            <a:off x="899160" y="2929399"/>
            <a:ext cx="548640" cy="548640"/>
          </a:xfrm>
          <a:prstGeom prst="rect">
            <a:avLst/>
          </a:prstGeom>
          <a:noFill/>
          <a:ln/>
        </p:spPr>
        <p:txBody>
          <a:bodyPr wrap="square" rtlCol="0" anchor="ctr"/>
          <a:lstStyle/>
          <a:p>
            <a:pPr marL="0" indent="0" algn="ctr">
              <a:buNone/>
            </a:pPr>
            <a:r>
              <a:rPr lang="en-US" sz="1200" b="1" dirty="0">
                <a:solidFill>
                  <a:srgbClr val="FFFFFF"/>
                </a:solidFill>
                <a:latin typeface="Segoe UI" pitchFamily="34" charset="0"/>
                <a:ea typeface="Segoe UI" pitchFamily="34" charset="-122"/>
                <a:cs typeface="Segoe UI" pitchFamily="34" charset="-120"/>
              </a:rPr>
              <a:t>0</a:t>
            </a:r>
            <a:r>
              <a:rPr lang="lv-LV" sz="1200" b="1" dirty="0">
                <a:solidFill>
                  <a:srgbClr val="FFFFFF"/>
                </a:solidFill>
                <a:latin typeface="Segoe UI" pitchFamily="34" charset="0"/>
                <a:ea typeface="Segoe UI" pitchFamily="34" charset="-122"/>
                <a:cs typeface="Segoe UI" pitchFamily="34" charset="-120"/>
              </a:rPr>
              <a:t>3</a:t>
            </a:r>
            <a:endParaRPr lang="en-US" sz="1200" dirty="0"/>
          </a:p>
        </p:txBody>
      </p:sp>
      <p:sp>
        <p:nvSpPr>
          <p:cNvPr id="15" name="Shape 10">
            <a:extLst>
              <a:ext uri="{FF2B5EF4-FFF2-40B4-BE49-F238E27FC236}">
                <a16:creationId xmlns:a16="http://schemas.microsoft.com/office/drawing/2014/main" id="{81DF32EE-3DEA-D594-0FA8-6B507B8E987C}"/>
              </a:ext>
            </a:extLst>
          </p:cNvPr>
          <p:cNvSpPr/>
          <p:nvPr/>
        </p:nvSpPr>
        <p:spPr>
          <a:xfrm>
            <a:off x="822960" y="3585668"/>
            <a:ext cx="10332720" cy="576000"/>
          </a:xfrm>
          <a:prstGeom prst="roundRect">
            <a:avLst>
              <a:gd name="adj" fmla="val 11429"/>
            </a:avLst>
          </a:prstGeom>
          <a:solidFill>
            <a:srgbClr val="F8FAFC"/>
          </a:solidFill>
          <a:ln w="12700">
            <a:solidFill>
              <a:srgbClr val="D1D5DB"/>
            </a:solidFill>
            <a:prstDash val="solid"/>
          </a:ln>
        </p:spPr>
        <p:txBody>
          <a:bodyPr/>
          <a:lstStyle/>
          <a:p>
            <a:endParaRPr lang="lv-LV" dirty="0"/>
          </a:p>
        </p:txBody>
      </p:sp>
      <p:sp>
        <p:nvSpPr>
          <p:cNvPr id="16" name="Shape 11">
            <a:extLst>
              <a:ext uri="{FF2B5EF4-FFF2-40B4-BE49-F238E27FC236}">
                <a16:creationId xmlns:a16="http://schemas.microsoft.com/office/drawing/2014/main" id="{C1383358-FD8F-5215-33F0-F52E2E486C8B}"/>
              </a:ext>
            </a:extLst>
          </p:cNvPr>
          <p:cNvSpPr/>
          <p:nvPr/>
        </p:nvSpPr>
        <p:spPr>
          <a:xfrm>
            <a:off x="937890" y="3650489"/>
            <a:ext cx="468000" cy="468000"/>
          </a:xfrm>
          <a:prstGeom prst="ellipse">
            <a:avLst/>
          </a:prstGeom>
          <a:solidFill>
            <a:srgbClr val="000066"/>
          </a:solidFill>
          <a:ln w="12700">
            <a:solidFill>
              <a:srgbClr val="000066"/>
            </a:solidFill>
            <a:prstDash val="solid"/>
          </a:ln>
        </p:spPr>
        <p:txBody>
          <a:bodyPr/>
          <a:lstStyle/>
          <a:p>
            <a:endParaRPr lang="lv-LV" dirty="0"/>
          </a:p>
        </p:txBody>
      </p:sp>
      <p:sp>
        <p:nvSpPr>
          <p:cNvPr id="17" name="Text 12">
            <a:extLst>
              <a:ext uri="{FF2B5EF4-FFF2-40B4-BE49-F238E27FC236}">
                <a16:creationId xmlns:a16="http://schemas.microsoft.com/office/drawing/2014/main" id="{20AA0983-3C08-AEEC-B499-84E921A38689}"/>
              </a:ext>
            </a:extLst>
          </p:cNvPr>
          <p:cNvSpPr/>
          <p:nvPr/>
        </p:nvSpPr>
        <p:spPr>
          <a:xfrm>
            <a:off x="910995" y="3618439"/>
            <a:ext cx="548640" cy="548640"/>
          </a:xfrm>
          <a:prstGeom prst="rect">
            <a:avLst/>
          </a:prstGeom>
          <a:noFill/>
          <a:ln/>
        </p:spPr>
        <p:txBody>
          <a:bodyPr wrap="square" rtlCol="0" anchor="ctr"/>
          <a:lstStyle/>
          <a:p>
            <a:pPr marL="0" indent="0" algn="ctr">
              <a:buNone/>
            </a:pPr>
            <a:r>
              <a:rPr lang="en-US" sz="1200" b="1" dirty="0">
                <a:solidFill>
                  <a:srgbClr val="FFFFFF"/>
                </a:solidFill>
                <a:latin typeface="Segoe UI" pitchFamily="34" charset="0"/>
                <a:ea typeface="Segoe UI" pitchFamily="34" charset="-122"/>
                <a:cs typeface="Segoe UI" pitchFamily="34" charset="-120"/>
              </a:rPr>
              <a:t>0</a:t>
            </a:r>
            <a:r>
              <a:rPr lang="lv-LV" sz="1200" b="1" dirty="0">
                <a:solidFill>
                  <a:srgbClr val="FFFFFF"/>
                </a:solidFill>
                <a:latin typeface="Segoe UI" pitchFamily="34" charset="0"/>
                <a:ea typeface="Segoe UI" pitchFamily="34" charset="-122"/>
                <a:cs typeface="Segoe UI" pitchFamily="34" charset="-120"/>
              </a:rPr>
              <a:t>4</a:t>
            </a:r>
            <a:endParaRPr lang="en-US" sz="1200" dirty="0"/>
          </a:p>
        </p:txBody>
      </p:sp>
      <p:sp>
        <p:nvSpPr>
          <p:cNvPr id="19" name="Shape 14">
            <a:extLst>
              <a:ext uri="{FF2B5EF4-FFF2-40B4-BE49-F238E27FC236}">
                <a16:creationId xmlns:a16="http://schemas.microsoft.com/office/drawing/2014/main" id="{D484CA41-A04A-1770-DA09-6958DB720108}"/>
              </a:ext>
            </a:extLst>
          </p:cNvPr>
          <p:cNvSpPr/>
          <p:nvPr/>
        </p:nvSpPr>
        <p:spPr>
          <a:xfrm>
            <a:off x="822960" y="4262831"/>
            <a:ext cx="10332720" cy="576000"/>
          </a:xfrm>
          <a:prstGeom prst="roundRect">
            <a:avLst>
              <a:gd name="adj" fmla="val 11429"/>
            </a:avLst>
          </a:prstGeom>
          <a:solidFill>
            <a:srgbClr val="F8FAFC"/>
          </a:solidFill>
          <a:ln w="12700">
            <a:solidFill>
              <a:srgbClr val="D1D5DB"/>
            </a:solidFill>
            <a:prstDash val="solid"/>
          </a:ln>
        </p:spPr>
        <p:txBody>
          <a:bodyPr/>
          <a:lstStyle/>
          <a:p>
            <a:endParaRPr lang="lv-LV" dirty="0"/>
          </a:p>
        </p:txBody>
      </p:sp>
      <p:sp>
        <p:nvSpPr>
          <p:cNvPr id="20" name="Shape 15">
            <a:extLst>
              <a:ext uri="{FF2B5EF4-FFF2-40B4-BE49-F238E27FC236}">
                <a16:creationId xmlns:a16="http://schemas.microsoft.com/office/drawing/2014/main" id="{12CA4D1A-9499-E2AD-6DA6-758D431CF790}"/>
              </a:ext>
            </a:extLst>
          </p:cNvPr>
          <p:cNvSpPr/>
          <p:nvPr/>
        </p:nvSpPr>
        <p:spPr>
          <a:xfrm>
            <a:off x="936075" y="4344939"/>
            <a:ext cx="468000" cy="468000"/>
          </a:xfrm>
          <a:prstGeom prst="ellipse">
            <a:avLst/>
          </a:prstGeom>
          <a:solidFill>
            <a:srgbClr val="000066"/>
          </a:solidFill>
          <a:ln w="12700">
            <a:solidFill>
              <a:srgbClr val="000066"/>
            </a:solidFill>
            <a:prstDash val="solid"/>
          </a:ln>
        </p:spPr>
        <p:txBody>
          <a:bodyPr/>
          <a:lstStyle/>
          <a:p>
            <a:endParaRPr lang="lv-LV" dirty="0"/>
          </a:p>
        </p:txBody>
      </p:sp>
      <p:sp>
        <p:nvSpPr>
          <p:cNvPr id="21" name="Text 16">
            <a:extLst>
              <a:ext uri="{FF2B5EF4-FFF2-40B4-BE49-F238E27FC236}">
                <a16:creationId xmlns:a16="http://schemas.microsoft.com/office/drawing/2014/main" id="{D19AAFD9-E0AA-BECC-61F3-C4661E3DC9D2}"/>
              </a:ext>
            </a:extLst>
          </p:cNvPr>
          <p:cNvSpPr/>
          <p:nvPr/>
        </p:nvSpPr>
        <p:spPr>
          <a:xfrm>
            <a:off x="899160" y="4304619"/>
            <a:ext cx="548640" cy="548640"/>
          </a:xfrm>
          <a:prstGeom prst="rect">
            <a:avLst/>
          </a:prstGeom>
          <a:noFill/>
          <a:ln/>
        </p:spPr>
        <p:txBody>
          <a:bodyPr wrap="square" rtlCol="0" anchor="ctr"/>
          <a:lstStyle/>
          <a:p>
            <a:pPr marL="0" indent="0" algn="ctr">
              <a:buNone/>
            </a:pPr>
            <a:r>
              <a:rPr lang="en-US" sz="1200" b="1" dirty="0">
                <a:solidFill>
                  <a:srgbClr val="FFFFFF"/>
                </a:solidFill>
                <a:latin typeface="Segoe UI" pitchFamily="34" charset="0"/>
                <a:ea typeface="Segoe UI" pitchFamily="34" charset="-122"/>
                <a:cs typeface="Segoe UI" pitchFamily="34" charset="-120"/>
              </a:rPr>
              <a:t>0</a:t>
            </a:r>
            <a:r>
              <a:rPr lang="lv-LV" sz="1200" b="1" dirty="0">
                <a:solidFill>
                  <a:srgbClr val="FFFFFF"/>
                </a:solidFill>
                <a:latin typeface="Segoe UI" pitchFamily="34" charset="0"/>
                <a:ea typeface="Segoe UI" pitchFamily="34" charset="-122"/>
                <a:cs typeface="Segoe UI" pitchFamily="34" charset="-120"/>
              </a:rPr>
              <a:t>5</a:t>
            </a:r>
            <a:endParaRPr lang="en-US" sz="1200" dirty="0"/>
          </a:p>
        </p:txBody>
      </p:sp>
      <p:sp>
        <p:nvSpPr>
          <p:cNvPr id="22" name="Text 17">
            <a:extLst>
              <a:ext uri="{FF2B5EF4-FFF2-40B4-BE49-F238E27FC236}">
                <a16:creationId xmlns:a16="http://schemas.microsoft.com/office/drawing/2014/main" id="{A2C8D354-062C-8709-18B0-70D94CD5666F}"/>
              </a:ext>
            </a:extLst>
          </p:cNvPr>
          <p:cNvSpPr/>
          <p:nvPr/>
        </p:nvSpPr>
        <p:spPr>
          <a:xfrm>
            <a:off x="1704848" y="3596489"/>
            <a:ext cx="9326880" cy="576000"/>
          </a:xfrm>
          <a:prstGeom prst="rect">
            <a:avLst/>
          </a:prstGeom>
          <a:noFill/>
          <a:ln/>
        </p:spPr>
        <p:txBody>
          <a:bodyPr wrap="square" rtlCol="0" anchor="ctr"/>
          <a:lstStyle/>
          <a:p>
            <a:pPr marL="0" indent="0">
              <a:buNone/>
            </a:pPr>
            <a:r>
              <a:rPr lang="lv-LV" sz="1400" b="1" noProof="0" dirty="0">
                <a:solidFill>
                  <a:srgbClr val="000066"/>
                </a:solidFill>
                <a:latin typeface="Segoe UI" pitchFamily="34" charset="0"/>
                <a:ea typeface="Segoe UI" pitchFamily="34" charset="-122"/>
                <a:cs typeface="Segoe UI" pitchFamily="34" charset="-120"/>
              </a:rPr>
              <a:t>Ieviesiet risinājumus/pakalpojumus iteratīvi, nevis vienā lielā ieviešanas brīdī</a:t>
            </a:r>
            <a:endParaRPr lang="lv-LV" sz="1400" noProof="0" dirty="0">
              <a:solidFill>
                <a:srgbClr val="000066"/>
              </a:solidFill>
            </a:endParaRPr>
          </a:p>
        </p:txBody>
      </p:sp>
      <p:sp>
        <p:nvSpPr>
          <p:cNvPr id="23" name="Shape 18">
            <a:extLst>
              <a:ext uri="{FF2B5EF4-FFF2-40B4-BE49-F238E27FC236}">
                <a16:creationId xmlns:a16="http://schemas.microsoft.com/office/drawing/2014/main" id="{F262E054-4CAA-F0F8-5460-C23E58DA1FCB}"/>
              </a:ext>
            </a:extLst>
          </p:cNvPr>
          <p:cNvSpPr/>
          <p:nvPr/>
        </p:nvSpPr>
        <p:spPr>
          <a:xfrm>
            <a:off x="822960" y="4939994"/>
            <a:ext cx="10332720" cy="576000"/>
          </a:xfrm>
          <a:prstGeom prst="roundRect">
            <a:avLst>
              <a:gd name="adj" fmla="val 11429"/>
            </a:avLst>
          </a:prstGeom>
          <a:solidFill>
            <a:srgbClr val="F8FAFC"/>
          </a:solidFill>
          <a:ln w="12700">
            <a:solidFill>
              <a:srgbClr val="D1D5DB"/>
            </a:solidFill>
            <a:prstDash val="solid"/>
          </a:ln>
        </p:spPr>
        <p:txBody>
          <a:bodyPr/>
          <a:lstStyle/>
          <a:p>
            <a:endParaRPr lang="lv-LV" dirty="0"/>
          </a:p>
        </p:txBody>
      </p:sp>
      <p:sp>
        <p:nvSpPr>
          <p:cNvPr id="24" name="Shape 19">
            <a:extLst>
              <a:ext uri="{FF2B5EF4-FFF2-40B4-BE49-F238E27FC236}">
                <a16:creationId xmlns:a16="http://schemas.microsoft.com/office/drawing/2014/main" id="{C09AACF4-7AE9-A1B0-F1A2-861DEED2D984}"/>
              </a:ext>
            </a:extLst>
          </p:cNvPr>
          <p:cNvSpPr/>
          <p:nvPr/>
        </p:nvSpPr>
        <p:spPr>
          <a:xfrm>
            <a:off x="937890" y="5012029"/>
            <a:ext cx="468000" cy="468000"/>
          </a:xfrm>
          <a:prstGeom prst="ellipse">
            <a:avLst/>
          </a:prstGeom>
          <a:solidFill>
            <a:srgbClr val="000066"/>
          </a:solidFill>
          <a:ln w="12700">
            <a:solidFill>
              <a:srgbClr val="000066"/>
            </a:solidFill>
            <a:prstDash val="solid"/>
          </a:ln>
        </p:spPr>
        <p:txBody>
          <a:bodyPr/>
          <a:lstStyle/>
          <a:p>
            <a:endParaRPr lang="lv-LV" dirty="0"/>
          </a:p>
        </p:txBody>
      </p:sp>
      <p:sp>
        <p:nvSpPr>
          <p:cNvPr id="25" name="Text 20">
            <a:extLst>
              <a:ext uri="{FF2B5EF4-FFF2-40B4-BE49-F238E27FC236}">
                <a16:creationId xmlns:a16="http://schemas.microsoft.com/office/drawing/2014/main" id="{37ECE6EB-8D94-82FE-E8A9-735805EF03C7}"/>
              </a:ext>
            </a:extLst>
          </p:cNvPr>
          <p:cNvSpPr/>
          <p:nvPr/>
        </p:nvSpPr>
        <p:spPr>
          <a:xfrm>
            <a:off x="891080" y="4985061"/>
            <a:ext cx="548640" cy="548640"/>
          </a:xfrm>
          <a:prstGeom prst="rect">
            <a:avLst/>
          </a:prstGeom>
          <a:noFill/>
          <a:ln/>
        </p:spPr>
        <p:txBody>
          <a:bodyPr wrap="square" rtlCol="0" anchor="ctr"/>
          <a:lstStyle/>
          <a:p>
            <a:pPr marL="0" indent="0" algn="ctr">
              <a:buNone/>
            </a:pPr>
            <a:r>
              <a:rPr lang="en-US" sz="1200" b="1" dirty="0">
                <a:solidFill>
                  <a:srgbClr val="FFFFFF"/>
                </a:solidFill>
                <a:latin typeface="Segoe UI" pitchFamily="34" charset="0"/>
                <a:ea typeface="Segoe UI" pitchFamily="34" charset="-122"/>
                <a:cs typeface="Segoe UI" pitchFamily="34" charset="-120"/>
              </a:rPr>
              <a:t>0</a:t>
            </a:r>
            <a:r>
              <a:rPr lang="lv-LV" sz="1200" b="1" dirty="0">
                <a:solidFill>
                  <a:srgbClr val="FFFFFF"/>
                </a:solidFill>
                <a:latin typeface="Segoe UI" pitchFamily="34" charset="0"/>
                <a:ea typeface="Segoe UI" pitchFamily="34" charset="-122"/>
                <a:cs typeface="Segoe UI" pitchFamily="34" charset="-120"/>
              </a:rPr>
              <a:t>6</a:t>
            </a:r>
            <a:endParaRPr lang="en-US" sz="1200" dirty="0"/>
          </a:p>
        </p:txBody>
      </p:sp>
      <p:sp>
        <p:nvSpPr>
          <p:cNvPr id="27" name="Shape 6">
            <a:extLst>
              <a:ext uri="{FF2B5EF4-FFF2-40B4-BE49-F238E27FC236}">
                <a16:creationId xmlns:a16="http://schemas.microsoft.com/office/drawing/2014/main" id="{0D126583-A01C-7BA7-1377-3788CFDF8FC0}"/>
              </a:ext>
            </a:extLst>
          </p:cNvPr>
          <p:cNvSpPr/>
          <p:nvPr/>
        </p:nvSpPr>
        <p:spPr>
          <a:xfrm>
            <a:off x="822960" y="5617157"/>
            <a:ext cx="10332720" cy="576000"/>
          </a:xfrm>
          <a:prstGeom prst="roundRect">
            <a:avLst>
              <a:gd name="adj" fmla="val 11429"/>
            </a:avLst>
          </a:prstGeom>
          <a:solidFill>
            <a:srgbClr val="F8FAFC"/>
          </a:solidFill>
          <a:ln w="12700">
            <a:solidFill>
              <a:srgbClr val="D1D5DB"/>
            </a:solidFill>
            <a:prstDash val="solid"/>
          </a:ln>
        </p:spPr>
        <p:txBody>
          <a:bodyPr/>
          <a:lstStyle/>
          <a:p>
            <a:endParaRPr lang="lv-LV" dirty="0"/>
          </a:p>
        </p:txBody>
      </p:sp>
      <p:sp>
        <p:nvSpPr>
          <p:cNvPr id="14" name="Text 9">
            <a:extLst>
              <a:ext uri="{FF2B5EF4-FFF2-40B4-BE49-F238E27FC236}">
                <a16:creationId xmlns:a16="http://schemas.microsoft.com/office/drawing/2014/main" id="{94C292D1-9A6E-B1A2-780E-7C25E3FDA66E}"/>
              </a:ext>
            </a:extLst>
          </p:cNvPr>
          <p:cNvSpPr/>
          <p:nvPr/>
        </p:nvSpPr>
        <p:spPr>
          <a:xfrm>
            <a:off x="1721920" y="4958029"/>
            <a:ext cx="9326880" cy="576000"/>
          </a:xfrm>
          <a:prstGeom prst="rect">
            <a:avLst/>
          </a:prstGeom>
          <a:noFill/>
          <a:ln/>
        </p:spPr>
        <p:txBody>
          <a:bodyPr wrap="square" rtlCol="0" anchor="ctr"/>
          <a:lstStyle/>
          <a:p>
            <a:pPr marL="0" indent="0">
              <a:buNone/>
            </a:pPr>
            <a:r>
              <a:rPr lang="en-US" sz="1400" b="1" dirty="0" err="1">
                <a:solidFill>
                  <a:srgbClr val="000066"/>
                </a:solidFill>
                <a:latin typeface="Segoe UI" pitchFamily="34" charset="0"/>
                <a:ea typeface="Segoe UI" pitchFamily="34" charset="-122"/>
                <a:cs typeface="Segoe UI" pitchFamily="34" charset="-120"/>
              </a:rPr>
              <a:t>Pārmaiņu</a:t>
            </a:r>
            <a:r>
              <a:rPr lang="en-US" sz="1400" b="1" dirty="0">
                <a:solidFill>
                  <a:srgbClr val="000066"/>
                </a:solidFill>
                <a:latin typeface="Segoe UI" pitchFamily="34" charset="0"/>
                <a:ea typeface="Segoe UI" pitchFamily="34" charset="-122"/>
                <a:cs typeface="Segoe UI" pitchFamily="34" charset="-120"/>
              </a:rPr>
              <a:t> </a:t>
            </a:r>
            <a:r>
              <a:rPr lang="lv-LV" sz="1400" b="1" noProof="0" dirty="0">
                <a:solidFill>
                  <a:srgbClr val="000066"/>
                </a:solidFill>
                <a:latin typeface="Segoe UI" pitchFamily="34" charset="0"/>
                <a:ea typeface="Segoe UI" pitchFamily="34" charset="-122"/>
                <a:cs typeface="Segoe UI" pitchFamily="34" charset="-120"/>
              </a:rPr>
              <a:t>vadība</a:t>
            </a:r>
            <a:r>
              <a:rPr lang="en-US" sz="1400" b="1" dirty="0">
                <a:solidFill>
                  <a:srgbClr val="000066"/>
                </a:solidFill>
                <a:latin typeface="Segoe UI" pitchFamily="34" charset="0"/>
                <a:ea typeface="Segoe UI" pitchFamily="34" charset="-122"/>
                <a:cs typeface="Segoe UI" pitchFamily="34" charset="-120"/>
              </a:rPr>
              <a:t> </a:t>
            </a:r>
            <a:r>
              <a:rPr lang="lv-LV" sz="1400" b="1" noProof="0" dirty="0">
                <a:solidFill>
                  <a:srgbClr val="000066"/>
                </a:solidFill>
                <a:latin typeface="Segoe UI" pitchFamily="34" charset="0"/>
                <a:ea typeface="Segoe UI" pitchFamily="34" charset="-122"/>
                <a:cs typeface="Segoe UI" pitchFamily="34" charset="-120"/>
              </a:rPr>
              <a:t>ir</a:t>
            </a:r>
            <a:r>
              <a:rPr lang="en-US" sz="1400" b="1" dirty="0">
                <a:solidFill>
                  <a:srgbClr val="000066"/>
                </a:solidFill>
                <a:latin typeface="Segoe UI" pitchFamily="34" charset="0"/>
                <a:ea typeface="Segoe UI" pitchFamily="34" charset="-122"/>
                <a:cs typeface="Segoe UI" pitchFamily="34" charset="-120"/>
              </a:rPr>
              <a:t> </a:t>
            </a:r>
            <a:r>
              <a:rPr lang="lv-LV" sz="1400" b="1" noProof="0" dirty="0">
                <a:solidFill>
                  <a:srgbClr val="000066"/>
                </a:solidFill>
                <a:latin typeface="Segoe UI" pitchFamily="34" charset="0"/>
                <a:ea typeface="Segoe UI" pitchFamily="34" charset="-122"/>
                <a:cs typeface="Segoe UI" pitchFamily="34" charset="-120"/>
              </a:rPr>
              <a:t>tikpat</a:t>
            </a:r>
            <a:r>
              <a:rPr lang="en-US" sz="1400" b="1" dirty="0">
                <a:solidFill>
                  <a:srgbClr val="000066"/>
                </a:solidFill>
                <a:latin typeface="Segoe UI" pitchFamily="34" charset="0"/>
                <a:ea typeface="Segoe UI" pitchFamily="34" charset="-122"/>
                <a:cs typeface="Segoe UI" pitchFamily="34" charset="-120"/>
              </a:rPr>
              <a:t> </a:t>
            </a:r>
            <a:r>
              <a:rPr lang="lv-LV" sz="1400" b="1" noProof="0" dirty="0">
                <a:solidFill>
                  <a:srgbClr val="000066"/>
                </a:solidFill>
                <a:latin typeface="Segoe UI" pitchFamily="34" charset="0"/>
                <a:ea typeface="Segoe UI" pitchFamily="34" charset="-122"/>
                <a:cs typeface="Segoe UI" pitchFamily="34" charset="-120"/>
              </a:rPr>
              <a:t>svarīga</a:t>
            </a:r>
            <a:r>
              <a:rPr lang="en-US" sz="1400" b="1" dirty="0">
                <a:solidFill>
                  <a:srgbClr val="000066"/>
                </a:solidFill>
                <a:latin typeface="Segoe UI" pitchFamily="34" charset="0"/>
                <a:ea typeface="Segoe UI" pitchFamily="34" charset="-122"/>
                <a:cs typeface="Segoe UI" pitchFamily="34" charset="-120"/>
              </a:rPr>
              <a:t> </a:t>
            </a:r>
            <a:r>
              <a:rPr lang="lv-LV" sz="1400" b="1" noProof="0" dirty="0">
                <a:solidFill>
                  <a:srgbClr val="000066"/>
                </a:solidFill>
                <a:latin typeface="Segoe UI" pitchFamily="34" charset="0"/>
                <a:ea typeface="Segoe UI" pitchFamily="34" charset="-122"/>
                <a:cs typeface="Segoe UI" pitchFamily="34" charset="-120"/>
              </a:rPr>
              <a:t>kā tehnoloģiju ieviešana</a:t>
            </a:r>
            <a:endParaRPr lang="en-US" sz="1400" dirty="0">
              <a:solidFill>
                <a:srgbClr val="000066"/>
              </a:solidFill>
            </a:endParaRPr>
          </a:p>
        </p:txBody>
      </p:sp>
      <p:sp>
        <p:nvSpPr>
          <p:cNvPr id="28" name="Text 21">
            <a:extLst>
              <a:ext uri="{FF2B5EF4-FFF2-40B4-BE49-F238E27FC236}">
                <a16:creationId xmlns:a16="http://schemas.microsoft.com/office/drawing/2014/main" id="{F4DBB12A-BBBE-75AA-6FB0-A0653D934F58}"/>
              </a:ext>
            </a:extLst>
          </p:cNvPr>
          <p:cNvSpPr/>
          <p:nvPr/>
        </p:nvSpPr>
        <p:spPr>
          <a:xfrm>
            <a:off x="1691640" y="2915719"/>
            <a:ext cx="9326880" cy="576000"/>
          </a:xfrm>
          <a:prstGeom prst="rect">
            <a:avLst/>
          </a:prstGeom>
          <a:noFill/>
          <a:ln/>
        </p:spPr>
        <p:txBody>
          <a:bodyPr wrap="square" rtlCol="0" anchor="ctr"/>
          <a:lstStyle/>
          <a:p>
            <a:pPr marL="0" indent="0">
              <a:buNone/>
            </a:pPr>
            <a:r>
              <a:rPr lang="sv-SE" sz="1400" b="1" dirty="0">
                <a:solidFill>
                  <a:srgbClr val="000066"/>
                </a:solidFill>
                <a:latin typeface="Segoe UI" pitchFamily="34" charset="0"/>
                <a:ea typeface="Segoe UI" pitchFamily="34" charset="-122"/>
                <a:cs typeface="Segoe UI" pitchFamily="34" charset="-120"/>
              </a:rPr>
              <a:t>Veidot kompetentas komandas ar pilnvarām pieņemt lēmumus</a:t>
            </a:r>
            <a:endParaRPr lang="en-US" sz="1400" dirty="0">
              <a:solidFill>
                <a:srgbClr val="000066"/>
              </a:solidFill>
            </a:endParaRPr>
          </a:p>
        </p:txBody>
      </p:sp>
      <p:sp>
        <p:nvSpPr>
          <p:cNvPr id="29" name="Shape 19">
            <a:extLst>
              <a:ext uri="{FF2B5EF4-FFF2-40B4-BE49-F238E27FC236}">
                <a16:creationId xmlns:a16="http://schemas.microsoft.com/office/drawing/2014/main" id="{AC53C8EE-1228-56D4-471D-9B96149565B2}"/>
              </a:ext>
            </a:extLst>
          </p:cNvPr>
          <p:cNvSpPr/>
          <p:nvPr/>
        </p:nvSpPr>
        <p:spPr>
          <a:xfrm>
            <a:off x="937890" y="5671157"/>
            <a:ext cx="468000" cy="468000"/>
          </a:xfrm>
          <a:prstGeom prst="ellipse">
            <a:avLst/>
          </a:prstGeom>
          <a:solidFill>
            <a:srgbClr val="000066"/>
          </a:solidFill>
          <a:ln w="12700">
            <a:solidFill>
              <a:srgbClr val="000066"/>
            </a:solidFill>
            <a:prstDash val="solid"/>
          </a:ln>
        </p:spPr>
        <p:txBody>
          <a:bodyPr/>
          <a:lstStyle/>
          <a:p>
            <a:endParaRPr lang="lv-LV" dirty="0"/>
          </a:p>
        </p:txBody>
      </p:sp>
      <p:sp>
        <p:nvSpPr>
          <p:cNvPr id="30" name="Text 20">
            <a:extLst>
              <a:ext uri="{FF2B5EF4-FFF2-40B4-BE49-F238E27FC236}">
                <a16:creationId xmlns:a16="http://schemas.microsoft.com/office/drawing/2014/main" id="{B330888A-C1D3-1F7C-1F0D-762B291CCDC4}"/>
              </a:ext>
            </a:extLst>
          </p:cNvPr>
          <p:cNvSpPr/>
          <p:nvPr/>
        </p:nvSpPr>
        <p:spPr>
          <a:xfrm>
            <a:off x="943150" y="5692800"/>
            <a:ext cx="468000" cy="468000"/>
          </a:xfrm>
          <a:prstGeom prst="rect">
            <a:avLst/>
          </a:prstGeom>
          <a:noFill/>
          <a:ln/>
        </p:spPr>
        <p:txBody>
          <a:bodyPr wrap="square" rtlCol="0" anchor="ctr"/>
          <a:lstStyle/>
          <a:p>
            <a:pPr marL="0" indent="0" algn="ctr">
              <a:buNone/>
            </a:pPr>
            <a:r>
              <a:rPr lang="en-US" sz="1200" b="1" dirty="0">
                <a:solidFill>
                  <a:srgbClr val="FFFFFF"/>
                </a:solidFill>
                <a:latin typeface="Segoe UI" pitchFamily="34" charset="0"/>
                <a:ea typeface="Segoe UI" pitchFamily="34" charset="-122"/>
                <a:cs typeface="Segoe UI" pitchFamily="34" charset="-120"/>
              </a:rPr>
              <a:t>0</a:t>
            </a:r>
            <a:r>
              <a:rPr lang="lv-LV" sz="1200" b="1" dirty="0">
                <a:solidFill>
                  <a:srgbClr val="FFFFFF"/>
                </a:solidFill>
                <a:latin typeface="Segoe UI" pitchFamily="34" charset="0"/>
                <a:ea typeface="Segoe UI" pitchFamily="34" charset="-122"/>
                <a:cs typeface="Segoe UI" pitchFamily="34" charset="-120"/>
              </a:rPr>
              <a:t>7</a:t>
            </a:r>
            <a:endParaRPr lang="en-US" sz="1200" dirty="0"/>
          </a:p>
        </p:txBody>
      </p:sp>
      <p:sp>
        <p:nvSpPr>
          <p:cNvPr id="26" name="Text 21">
            <a:extLst>
              <a:ext uri="{FF2B5EF4-FFF2-40B4-BE49-F238E27FC236}">
                <a16:creationId xmlns:a16="http://schemas.microsoft.com/office/drawing/2014/main" id="{12F77DCC-2A1B-26BA-E82A-31FF6F1AE83F}"/>
              </a:ext>
            </a:extLst>
          </p:cNvPr>
          <p:cNvSpPr/>
          <p:nvPr/>
        </p:nvSpPr>
        <p:spPr>
          <a:xfrm>
            <a:off x="1721920" y="5638800"/>
            <a:ext cx="9326880" cy="576000"/>
          </a:xfrm>
          <a:prstGeom prst="rect">
            <a:avLst/>
          </a:prstGeom>
          <a:noFill/>
          <a:ln/>
        </p:spPr>
        <p:txBody>
          <a:bodyPr wrap="square" rtlCol="0" anchor="ctr"/>
          <a:lstStyle/>
          <a:p>
            <a:pPr marL="0" indent="0">
              <a:buNone/>
            </a:pPr>
            <a:r>
              <a:rPr lang="lv-LV" sz="1400" b="1" dirty="0">
                <a:solidFill>
                  <a:srgbClr val="000066"/>
                </a:solidFill>
                <a:latin typeface="Segoe UI" pitchFamily="34" charset="0"/>
                <a:ea typeface="Segoe UI" pitchFamily="34" charset="-122"/>
                <a:cs typeface="Segoe UI" pitchFamily="34" charset="-120"/>
              </a:rPr>
              <a:t>Sadarbība starp visām iesaistītajām pusēm ir kritiska veiksmes sastāvdaļa</a:t>
            </a:r>
            <a:endParaRPr lang="en-US" sz="1400" dirty="0">
              <a:solidFill>
                <a:srgbClr val="000066"/>
              </a:solidFill>
            </a:endParaRPr>
          </a:p>
        </p:txBody>
      </p:sp>
      <p:sp>
        <p:nvSpPr>
          <p:cNvPr id="31" name="Text 9">
            <a:extLst>
              <a:ext uri="{FF2B5EF4-FFF2-40B4-BE49-F238E27FC236}">
                <a16:creationId xmlns:a16="http://schemas.microsoft.com/office/drawing/2014/main" id="{28F12CE4-6C72-A0FF-9688-284568057A9B}"/>
              </a:ext>
            </a:extLst>
          </p:cNvPr>
          <p:cNvSpPr/>
          <p:nvPr/>
        </p:nvSpPr>
        <p:spPr>
          <a:xfrm>
            <a:off x="1721920" y="4277259"/>
            <a:ext cx="9326880" cy="576000"/>
          </a:xfrm>
          <a:prstGeom prst="rect">
            <a:avLst/>
          </a:prstGeom>
          <a:noFill/>
          <a:ln/>
        </p:spPr>
        <p:txBody>
          <a:bodyPr wrap="square" rtlCol="0" anchor="ctr"/>
          <a:lstStyle/>
          <a:p>
            <a:pPr marL="0" indent="0">
              <a:buNone/>
            </a:pPr>
            <a:r>
              <a:rPr lang="lv-LV" sz="1400" b="1" noProof="0" dirty="0">
                <a:solidFill>
                  <a:srgbClr val="000066"/>
                </a:solidFill>
                <a:latin typeface="Segoe UI" pitchFamily="34" charset="0"/>
                <a:ea typeface="Segoe UI" pitchFamily="34" charset="-122"/>
                <a:cs typeface="Segoe UI" pitchFamily="34" charset="-120"/>
              </a:rPr>
              <a:t>Riski jākomunicē atklāti un savlaicīgi</a:t>
            </a:r>
            <a:endParaRPr lang="lv-LV" sz="1400" noProof="0" dirty="0">
              <a:solidFill>
                <a:srgbClr val="000066"/>
              </a:solidFill>
            </a:endParaRPr>
          </a:p>
        </p:txBody>
      </p:sp>
      <p:sp>
        <p:nvSpPr>
          <p:cNvPr id="32" name="Shape 2">
            <a:extLst>
              <a:ext uri="{FF2B5EF4-FFF2-40B4-BE49-F238E27FC236}">
                <a16:creationId xmlns:a16="http://schemas.microsoft.com/office/drawing/2014/main" id="{8B3B9ADA-2671-DE57-186E-2C666CF9A9E8}"/>
              </a:ext>
            </a:extLst>
          </p:cNvPr>
          <p:cNvSpPr/>
          <p:nvPr/>
        </p:nvSpPr>
        <p:spPr>
          <a:xfrm>
            <a:off x="822960" y="2231342"/>
            <a:ext cx="10332720" cy="576000"/>
          </a:xfrm>
          <a:prstGeom prst="roundRect">
            <a:avLst>
              <a:gd name="adj" fmla="val 11429"/>
            </a:avLst>
          </a:prstGeom>
          <a:solidFill>
            <a:srgbClr val="F8FAFC"/>
          </a:solidFill>
          <a:ln w="12700">
            <a:solidFill>
              <a:srgbClr val="D1D5DB"/>
            </a:solidFill>
            <a:prstDash val="solid"/>
          </a:ln>
        </p:spPr>
        <p:txBody>
          <a:bodyPr/>
          <a:lstStyle/>
          <a:p>
            <a:endParaRPr lang="lv-LV" dirty="0"/>
          </a:p>
        </p:txBody>
      </p:sp>
      <p:sp>
        <p:nvSpPr>
          <p:cNvPr id="33" name="Shape 3">
            <a:extLst>
              <a:ext uri="{FF2B5EF4-FFF2-40B4-BE49-F238E27FC236}">
                <a16:creationId xmlns:a16="http://schemas.microsoft.com/office/drawing/2014/main" id="{4961185E-B0A5-B76D-1375-A01CC303F133}"/>
              </a:ext>
            </a:extLst>
          </p:cNvPr>
          <p:cNvSpPr/>
          <p:nvPr/>
        </p:nvSpPr>
        <p:spPr>
          <a:xfrm>
            <a:off x="939480" y="2285064"/>
            <a:ext cx="468000" cy="468000"/>
          </a:xfrm>
          <a:prstGeom prst="ellipse">
            <a:avLst/>
          </a:prstGeom>
          <a:solidFill>
            <a:srgbClr val="000066"/>
          </a:solidFill>
          <a:ln w="12700">
            <a:solidFill>
              <a:srgbClr val="000066"/>
            </a:solidFill>
            <a:prstDash val="solid"/>
          </a:ln>
        </p:spPr>
        <p:txBody>
          <a:bodyPr/>
          <a:lstStyle/>
          <a:p>
            <a:endParaRPr lang="lv-LV" dirty="0"/>
          </a:p>
        </p:txBody>
      </p:sp>
      <p:sp>
        <p:nvSpPr>
          <p:cNvPr id="34" name="Text 4">
            <a:extLst>
              <a:ext uri="{FF2B5EF4-FFF2-40B4-BE49-F238E27FC236}">
                <a16:creationId xmlns:a16="http://schemas.microsoft.com/office/drawing/2014/main" id="{469EDE72-9886-F2D2-9D7E-27E3D048B69E}"/>
              </a:ext>
            </a:extLst>
          </p:cNvPr>
          <p:cNvSpPr/>
          <p:nvPr/>
        </p:nvSpPr>
        <p:spPr>
          <a:xfrm>
            <a:off x="899160" y="2241020"/>
            <a:ext cx="548640" cy="548640"/>
          </a:xfrm>
          <a:prstGeom prst="rect">
            <a:avLst/>
          </a:prstGeom>
          <a:noFill/>
          <a:ln/>
        </p:spPr>
        <p:txBody>
          <a:bodyPr wrap="square" rtlCol="0" anchor="ctr"/>
          <a:lstStyle/>
          <a:p>
            <a:pPr marL="0" indent="0" algn="ctr">
              <a:buNone/>
            </a:pPr>
            <a:r>
              <a:rPr lang="en-US" sz="1200" b="1" dirty="0">
                <a:solidFill>
                  <a:srgbClr val="FFFFFF"/>
                </a:solidFill>
                <a:latin typeface="Segoe UI" pitchFamily="34" charset="0"/>
                <a:ea typeface="Segoe UI" pitchFamily="34" charset="-122"/>
                <a:cs typeface="Segoe UI" pitchFamily="34" charset="-120"/>
              </a:rPr>
              <a:t>0</a:t>
            </a:r>
            <a:r>
              <a:rPr lang="lv-LV" sz="1200" b="1" dirty="0">
                <a:solidFill>
                  <a:srgbClr val="FFFFFF"/>
                </a:solidFill>
                <a:latin typeface="Segoe UI" pitchFamily="34" charset="0"/>
                <a:ea typeface="Segoe UI" pitchFamily="34" charset="-122"/>
                <a:cs typeface="Segoe UI" pitchFamily="34" charset="-120"/>
              </a:rPr>
              <a:t>2</a:t>
            </a:r>
            <a:endParaRPr lang="en-US" sz="1200" dirty="0"/>
          </a:p>
        </p:txBody>
      </p:sp>
      <p:sp>
        <p:nvSpPr>
          <p:cNvPr id="35" name="Text 5">
            <a:extLst>
              <a:ext uri="{FF2B5EF4-FFF2-40B4-BE49-F238E27FC236}">
                <a16:creationId xmlns:a16="http://schemas.microsoft.com/office/drawing/2014/main" id="{2D9AD1FE-477F-B039-0FE4-B31E20E53B22}"/>
              </a:ext>
            </a:extLst>
          </p:cNvPr>
          <p:cNvSpPr/>
          <p:nvPr/>
        </p:nvSpPr>
        <p:spPr>
          <a:xfrm>
            <a:off x="1691640" y="2234949"/>
            <a:ext cx="9326880" cy="576000"/>
          </a:xfrm>
          <a:prstGeom prst="rect">
            <a:avLst/>
          </a:prstGeom>
          <a:noFill/>
          <a:ln/>
        </p:spPr>
        <p:txBody>
          <a:bodyPr wrap="square" rtlCol="0" anchor="ctr"/>
          <a:lstStyle/>
          <a:p>
            <a:pPr marL="0" indent="0">
              <a:buNone/>
            </a:pPr>
            <a:r>
              <a:rPr lang="lv-LV" sz="1400" b="1" noProof="0" dirty="0">
                <a:solidFill>
                  <a:srgbClr val="000066"/>
                </a:solidFill>
                <a:latin typeface="Segoe UI" pitchFamily="34" charset="0"/>
                <a:ea typeface="Segoe UI" pitchFamily="34" charset="-122"/>
                <a:cs typeface="Segoe UI" pitchFamily="34" charset="-120"/>
              </a:rPr>
              <a:t>Likumu un MK noteikumu īpašniekiem jābūt gataviem standartizēt procesus</a:t>
            </a:r>
            <a:endParaRPr lang="lv-LV" sz="1400" noProof="0" dirty="0">
              <a:solidFill>
                <a:srgbClr val="000066"/>
              </a:solidFill>
            </a:endParaRPr>
          </a:p>
        </p:txBody>
      </p:sp>
    </p:spTree>
    <p:extLst>
      <p:ext uri="{BB962C8B-B14F-4D97-AF65-F5344CB8AC3E}">
        <p14:creationId xmlns:p14="http://schemas.microsoft.com/office/powerpoint/2010/main" val="10241030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aisnstūris ar noapaļotiem stūriem 9"/>
          <p:cNvSpPr/>
          <p:nvPr/>
        </p:nvSpPr>
        <p:spPr>
          <a:xfrm>
            <a:off x="-82550" y="2997200"/>
            <a:ext cx="6796088" cy="2973388"/>
          </a:xfrm>
          <a:prstGeom prst="roundRect">
            <a:avLst>
              <a:gd name="adj" fmla="val 0"/>
            </a:avLst>
          </a:prstGeom>
          <a:solidFill>
            <a:srgbClr val="DEDED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lv-LV" dirty="0">
              <a:solidFill>
                <a:srgbClr val="012269"/>
              </a:solidFill>
            </a:endParaRPr>
          </a:p>
        </p:txBody>
      </p:sp>
      <p:sp>
        <p:nvSpPr>
          <p:cNvPr id="34822" name="Text Placeholder 2"/>
          <p:cNvSpPr>
            <a:spLocks noGrp="1"/>
          </p:cNvSpPr>
          <p:nvPr>
            <p:ph type="body" sz="quarter" idx="10"/>
          </p:nvPr>
        </p:nvSpPr>
        <p:spPr>
          <a:xfrm>
            <a:off x="368300" y="4061351"/>
            <a:ext cx="5894388" cy="845086"/>
          </a:xfrm>
        </p:spPr>
        <p:txBody>
          <a:bodyPr/>
          <a:lstStyle/>
          <a:p>
            <a:r>
              <a:rPr lang="lv-LV" altLang="lv-LV" sz="3600" b="1" u="sng" dirty="0">
                <a:solidFill>
                  <a:srgbClr val="001B6C"/>
                </a:solidFill>
                <a:uFill>
                  <a:solidFill>
                    <a:srgbClr val="E57100"/>
                  </a:solidFill>
                </a:uFill>
                <a:cs typeface="Times New Roman" panose="02020603050405020304" pitchFamily="18" charset="0"/>
              </a:rPr>
              <a:t>P</a:t>
            </a:r>
            <a:r>
              <a:rPr lang="lv-LV" altLang="lv-LV" sz="3600" b="1" dirty="0">
                <a:solidFill>
                  <a:srgbClr val="001B6C"/>
                </a:solidFill>
                <a:cs typeface="Times New Roman" panose="02020603050405020304" pitchFamily="18" charset="0"/>
              </a:rPr>
              <a:t>aldies!</a:t>
            </a:r>
          </a:p>
          <a:p>
            <a:endParaRPr lang="lv-LV" altLang="lv-LV" sz="3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2841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53716-53F1-0F69-4375-1342ADDED540}"/>
            </a:ext>
          </a:extLst>
        </p:cNvPr>
        <p:cNvGrpSpPr/>
        <p:nvPr/>
      </p:nvGrpSpPr>
      <p:grpSpPr>
        <a:xfrm>
          <a:off x="0" y="0"/>
          <a:ext cx="0" cy="0"/>
          <a:chOff x="0" y="0"/>
          <a:chExt cx="0" cy="0"/>
        </a:xfrm>
      </p:grpSpPr>
      <p:sp>
        <p:nvSpPr>
          <p:cNvPr id="6" name="Slaida numura vietturis 5">
            <a:extLst>
              <a:ext uri="{FF2B5EF4-FFF2-40B4-BE49-F238E27FC236}">
                <a16:creationId xmlns:a16="http://schemas.microsoft.com/office/drawing/2014/main" id="{4F1EB675-F5A6-D7EF-C630-2A0238757185}"/>
              </a:ext>
            </a:extLst>
          </p:cNvPr>
          <p:cNvSpPr>
            <a:spLocks noGrp="1"/>
          </p:cNvSpPr>
          <p:nvPr>
            <p:ph type="sldNum" sz="quarter" idx="13"/>
          </p:nvPr>
        </p:nvSpPr>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F4F8D1E0-BA0E-4823-BBAF-9B78F8F9B118}" type="slidenum">
              <a:rPr kumimoji="0" lang="en-US" altLang="lv-LV" sz="700" b="0" i="0" u="none" strike="noStrike" kern="1200" cap="none" spc="0" normalizeH="0" baseline="0" noProof="0" smtClean="0">
                <a:ln>
                  <a:noFill/>
                </a:ln>
                <a:solidFill>
                  <a:srgbClr val="898989"/>
                </a:solidFill>
                <a:effectLst/>
                <a:uLnTx/>
                <a:uFillTx/>
                <a:latin typeface="Verdana"/>
                <a:ea typeface="+mn-ea"/>
                <a:cs typeface="Arial" panose="020B0604020202020204" pitchFamily="34" charset="0"/>
              </a:rPr>
              <a:pPr marL="0" marR="0" lvl="0" indent="0" algn="r" defTabSz="938213" rtl="0" eaLnBrk="1" fontAlgn="base" latinLnBrk="0" hangingPunct="1">
                <a:lnSpc>
                  <a:spcPct val="100000"/>
                </a:lnSpc>
                <a:spcBef>
                  <a:spcPct val="0"/>
                </a:spcBef>
                <a:spcAft>
                  <a:spcPct val="0"/>
                </a:spcAft>
                <a:buClrTx/>
                <a:buSzTx/>
                <a:buFontTx/>
                <a:buNone/>
                <a:tabLst/>
                <a:defRPr/>
              </a:pPr>
              <a:t>2</a:t>
            </a:fld>
            <a:endParaRPr kumimoji="0" lang="en-US" altLang="lv-LV" sz="700" b="0" i="0" u="none" strike="noStrike" kern="1200" cap="none" spc="0" normalizeH="0" baseline="0" noProof="0" dirty="0">
              <a:ln>
                <a:noFill/>
              </a:ln>
              <a:solidFill>
                <a:srgbClr val="898989"/>
              </a:solidFill>
              <a:effectLst/>
              <a:uLnTx/>
              <a:uFillTx/>
              <a:latin typeface="Verdana"/>
              <a:ea typeface="+mn-ea"/>
              <a:cs typeface="Arial" panose="020B0604020202020204" pitchFamily="34" charset="0"/>
            </a:endParaRPr>
          </a:p>
        </p:txBody>
      </p:sp>
      <p:sp>
        <p:nvSpPr>
          <p:cNvPr id="2" name="Title 1">
            <a:extLst>
              <a:ext uri="{FF2B5EF4-FFF2-40B4-BE49-F238E27FC236}">
                <a16:creationId xmlns:a16="http://schemas.microsoft.com/office/drawing/2014/main" id="{79744B78-18FD-0BA6-F3DD-F13318E20FF3}"/>
              </a:ext>
            </a:extLst>
          </p:cNvPr>
          <p:cNvSpPr txBox="1">
            <a:spLocks/>
          </p:cNvSpPr>
          <p:nvPr/>
        </p:nvSpPr>
        <p:spPr bwMode="auto">
          <a:xfrm>
            <a:off x="2162601" y="465713"/>
            <a:ext cx="7173424" cy="969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fontScale="62500" lnSpcReduction="20000"/>
          </a:bodyPr>
          <a:lstStyle>
            <a:lvl1pPr algn="l" defTabSz="703263" rtl="0" eaLnBrk="0" fontAlgn="base" hangingPunct="0">
              <a:spcBef>
                <a:spcPct val="0"/>
              </a:spcBef>
              <a:spcAft>
                <a:spcPct val="0"/>
              </a:spcAft>
              <a:defRPr sz="18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703263" rtl="0" eaLnBrk="0" fontAlgn="base" hangingPunct="0">
              <a:spcBef>
                <a:spcPct val="0"/>
              </a:spcBef>
              <a:spcAft>
                <a:spcPct val="0"/>
              </a:spcAft>
              <a:defRPr sz="3300">
                <a:solidFill>
                  <a:schemeClr val="tx1"/>
                </a:solidFill>
                <a:latin typeface="Times New Roman" pitchFamily="18" charset="0"/>
              </a:defRPr>
            </a:lvl2pPr>
            <a:lvl3pPr algn="ctr" defTabSz="703263" rtl="0" eaLnBrk="0" fontAlgn="base" hangingPunct="0">
              <a:spcBef>
                <a:spcPct val="0"/>
              </a:spcBef>
              <a:spcAft>
                <a:spcPct val="0"/>
              </a:spcAft>
              <a:defRPr sz="3300">
                <a:solidFill>
                  <a:schemeClr val="tx1"/>
                </a:solidFill>
                <a:latin typeface="Times New Roman" pitchFamily="18" charset="0"/>
              </a:defRPr>
            </a:lvl3pPr>
            <a:lvl4pPr algn="ctr" defTabSz="703263" rtl="0" eaLnBrk="0" fontAlgn="base" hangingPunct="0">
              <a:spcBef>
                <a:spcPct val="0"/>
              </a:spcBef>
              <a:spcAft>
                <a:spcPct val="0"/>
              </a:spcAft>
              <a:defRPr sz="3300">
                <a:solidFill>
                  <a:schemeClr val="tx1"/>
                </a:solidFill>
                <a:latin typeface="Times New Roman" pitchFamily="18" charset="0"/>
              </a:defRPr>
            </a:lvl4pPr>
            <a:lvl5pPr algn="ctr" defTabSz="703263" rtl="0" eaLnBrk="0" fontAlgn="base" hangingPunct="0">
              <a:spcBef>
                <a:spcPct val="0"/>
              </a:spcBef>
              <a:spcAft>
                <a:spcPct val="0"/>
              </a:spcAft>
              <a:defRPr sz="3300">
                <a:solidFill>
                  <a:schemeClr val="tx1"/>
                </a:solidFill>
                <a:latin typeface="Times New Roman" pitchFamily="18" charset="0"/>
              </a:defRPr>
            </a:lvl5pPr>
            <a:lvl6pPr marL="342900" algn="ctr" defTabSz="703660" rtl="0" eaLnBrk="1" fontAlgn="base" hangingPunct="1">
              <a:spcBef>
                <a:spcPct val="0"/>
              </a:spcBef>
              <a:spcAft>
                <a:spcPct val="0"/>
              </a:spcAft>
              <a:defRPr sz="3375">
                <a:solidFill>
                  <a:schemeClr val="tx1"/>
                </a:solidFill>
                <a:latin typeface="Times New Roman" pitchFamily="18" charset="0"/>
              </a:defRPr>
            </a:lvl6pPr>
            <a:lvl7pPr marL="685800" algn="ctr" defTabSz="703660" rtl="0" eaLnBrk="1" fontAlgn="base" hangingPunct="1">
              <a:spcBef>
                <a:spcPct val="0"/>
              </a:spcBef>
              <a:spcAft>
                <a:spcPct val="0"/>
              </a:spcAft>
              <a:defRPr sz="3375">
                <a:solidFill>
                  <a:schemeClr val="tx1"/>
                </a:solidFill>
                <a:latin typeface="Times New Roman" pitchFamily="18" charset="0"/>
              </a:defRPr>
            </a:lvl7pPr>
            <a:lvl8pPr marL="1028700" algn="ctr" defTabSz="703660" rtl="0" eaLnBrk="1" fontAlgn="base" hangingPunct="1">
              <a:spcBef>
                <a:spcPct val="0"/>
              </a:spcBef>
              <a:spcAft>
                <a:spcPct val="0"/>
              </a:spcAft>
              <a:defRPr sz="3375">
                <a:solidFill>
                  <a:schemeClr val="tx1"/>
                </a:solidFill>
                <a:latin typeface="Times New Roman" pitchFamily="18" charset="0"/>
              </a:defRPr>
            </a:lvl8pPr>
            <a:lvl9pPr marL="1371600" algn="ctr" defTabSz="703660" rtl="0" eaLnBrk="1" fontAlgn="base" hangingPunct="1">
              <a:spcBef>
                <a:spcPct val="0"/>
              </a:spcBef>
              <a:spcAft>
                <a:spcPct val="0"/>
              </a:spcAft>
              <a:defRPr sz="3375">
                <a:solidFill>
                  <a:schemeClr val="tx1"/>
                </a:solidFill>
                <a:latin typeface="Times New Roman" pitchFamily="18" charset="0"/>
              </a:defRPr>
            </a:lvl9pPr>
          </a:lstStyle>
          <a:p>
            <a:pPr>
              <a:defRPr/>
            </a:pPr>
            <a:r>
              <a:rPr lang="lv-LV" altLang="pl-PL" sz="5100" u="sng" dirty="0">
                <a:solidFill>
                  <a:srgbClr val="000066"/>
                </a:solidFill>
                <a:uFill>
                  <a:solidFill>
                    <a:srgbClr val="E3002B"/>
                  </a:solidFill>
                </a:uFill>
                <a:latin typeface="Verdana"/>
                <a:ea typeface="Verdana"/>
                <a:cs typeface="Arial"/>
              </a:rPr>
              <a:t>S</a:t>
            </a:r>
            <a:r>
              <a:rPr lang="lv-LV" altLang="pl-PL" sz="5100" dirty="0">
                <a:solidFill>
                  <a:srgbClr val="000066"/>
                </a:solidFill>
                <a:uFill>
                  <a:solidFill>
                    <a:srgbClr val="E3002B"/>
                  </a:solidFill>
                </a:uFill>
                <a:latin typeface="Verdana"/>
                <a:ea typeface="Verdana"/>
                <a:cs typeface="Arial"/>
              </a:rPr>
              <a:t>tratēģiskā vīzija</a:t>
            </a:r>
            <a:br>
              <a:rPr lang="lv-LV" altLang="pl-PL" sz="5100" dirty="0">
                <a:solidFill>
                  <a:srgbClr val="000066"/>
                </a:solidFill>
                <a:uFill>
                  <a:solidFill>
                    <a:srgbClr val="E3002B"/>
                  </a:solidFill>
                </a:uFill>
                <a:latin typeface="Verdana"/>
                <a:ea typeface="Verdana"/>
                <a:cs typeface="Arial"/>
              </a:rPr>
            </a:br>
            <a:r>
              <a:rPr lang="lv-LV" altLang="pl-PL" sz="5100" dirty="0">
                <a:solidFill>
                  <a:srgbClr val="000066"/>
                </a:solidFill>
                <a:uFill>
                  <a:solidFill>
                    <a:srgbClr val="E3002B"/>
                  </a:solidFill>
                </a:uFill>
                <a:latin typeface="Verdana"/>
                <a:ea typeface="Verdana"/>
                <a:cs typeface="Arial"/>
              </a:rPr>
              <a:t>īstermiņā un ilgtermiņā </a:t>
            </a:r>
          </a:p>
          <a:p>
            <a:pPr>
              <a:defRPr/>
            </a:pPr>
            <a:endParaRPr lang="lv-LV" altLang="pl-PL" sz="3200" dirty="0">
              <a:solidFill>
                <a:srgbClr val="000066"/>
              </a:solidFill>
              <a:uFill>
                <a:solidFill>
                  <a:srgbClr val="E3002B"/>
                </a:solidFill>
              </a:uFill>
              <a:cs typeface="Arial" panose="020B0604020202020204" pitchFamily="34" charset="0"/>
            </a:endParaRPr>
          </a:p>
        </p:txBody>
      </p:sp>
      <p:sp>
        <p:nvSpPr>
          <p:cNvPr id="8" name="Rectangle: Rounded Corners 35">
            <a:extLst>
              <a:ext uri="{FF2B5EF4-FFF2-40B4-BE49-F238E27FC236}">
                <a16:creationId xmlns:a16="http://schemas.microsoft.com/office/drawing/2014/main" id="{6F27E6F2-6128-A04E-2A8B-0F6BE70AEAE2}"/>
              </a:ext>
            </a:extLst>
          </p:cNvPr>
          <p:cNvSpPr/>
          <p:nvPr/>
        </p:nvSpPr>
        <p:spPr>
          <a:xfrm>
            <a:off x="4484975" y="1850623"/>
            <a:ext cx="3208799" cy="3869636"/>
          </a:xfrm>
          <a:prstGeom prst="roundRect">
            <a:avLst>
              <a:gd name="adj" fmla="val 4476"/>
            </a:avLst>
          </a:prstGeom>
          <a:solidFill>
            <a:srgbClr val="DEDEDE">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spcAft>
                <a:spcPts val="700"/>
              </a:spcAft>
            </a:pPr>
            <a:r>
              <a:rPr lang="lv-LV" sz="1200" dirty="0">
                <a:solidFill>
                  <a:schemeClr val="tx1"/>
                </a:solidFill>
                <a:latin typeface="Verdana" panose="020B0604030504040204" pitchFamily="34" charset="0"/>
                <a:ea typeface="Verdana" panose="020B0604030504040204" pitchFamily="34" charset="0"/>
              </a:rPr>
              <a:t>Standartizēti grāmatvedības un personāla vadības procesi</a:t>
            </a:r>
          </a:p>
          <a:p>
            <a:pPr lvl="0" algn="ctr">
              <a:spcAft>
                <a:spcPts val="700"/>
              </a:spcAft>
            </a:pPr>
            <a:r>
              <a:rPr lang="lv-LV" sz="1200" dirty="0">
                <a:solidFill>
                  <a:srgbClr val="9D2235"/>
                </a:solidFill>
                <a:latin typeface="Verdana" panose="020B0604030504040204" pitchFamily="34" charset="0"/>
                <a:ea typeface="Verdana" panose="020B0604030504040204" pitchFamily="34" charset="0"/>
              </a:rPr>
              <a:t>---</a:t>
            </a:r>
          </a:p>
          <a:p>
            <a:pPr lvl="0" algn="ctr">
              <a:spcAft>
                <a:spcPts val="700"/>
              </a:spcAft>
            </a:pPr>
            <a:r>
              <a:rPr lang="lv-LV" sz="1200" dirty="0">
                <a:solidFill>
                  <a:schemeClr val="tx1"/>
                </a:solidFill>
                <a:latin typeface="Verdana" panose="020B0604030504040204" pitchFamily="34" charset="0"/>
                <a:ea typeface="Verdana" panose="020B0604030504040204" pitchFamily="34" charset="0"/>
              </a:rPr>
              <a:t>Izstrādātas vienotas datu struktūras un datu analītikas koncepts</a:t>
            </a:r>
          </a:p>
          <a:p>
            <a:pPr algn="ctr">
              <a:spcAft>
                <a:spcPts val="700"/>
              </a:spcAft>
            </a:pPr>
            <a:r>
              <a:rPr lang="lv-LV" sz="1200" dirty="0">
                <a:solidFill>
                  <a:srgbClr val="9D2235"/>
                </a:solidFill>
                <a:latin typeface="Verdana" panose="020B0604030504040204" pitchFamily="34" charset="0"/>
                <a:ea typeface="Verdana" panose="020B0604030504040204" pitchFamily="34" charset="0"/>
              </a:rPr>
              <a:t>---</a:t>
            </a:r>
          </a:p>
          <a:p>
            <a:pPr algn="ctr">
              <a:spcAft>
                <a:spcPts val="700"/>
              </a:spcAft>
            </a:pPr>
            <a:r>
              <a:rPr lang="lv-LV" sz="1200" dirty="0">
                <a:solidFill>
                  <a:schemeClr val="tx1"/>
                </a:solidFill>
                <a:latin typeface="Verdana" panose="020B0604030504040204" pitchFamily="34" charset="0"/>
                <a:ea typeface="Verdana" panose="020B0604030504040204" pitchFamily="34" charset="0"/>
              </a:rPr>
              <a:t>Izveidoti vienoti IT risinājumi grāmatvedības, personāla vadības</a:t>
            </a:r>
            <a:br>
              <a:rPr lang="lv-LV" sz="1200" dirty="0">
                <a:solidFill>
                  <a:schemeClr val="tx1"/>
                </a:solidFill>
                <a:latin typeface="Verdana" panose="020B0604030504040204" pitchFamily="34" charset="0"/>
                <a:ea typeface="Verdana" panose="020B0604030504040204" pitchFamily="34" charset="0"/>
              </a:rPr>
            </a:br>
            <a:r>
              <a:rPr lang="lv-LV" sz="1200" dirty="0">
                <a:solidFill>
                  <a:schemeClr val="tx1"/>
                </a:solidFill>
                <a:latin typeface="Verdana" panose="020B0604030504040204" pitchFamily="34" charset="0"/>
                <a:ea typeface="Verdana" panose="020B0604030504040204" pitchFamily="34" charset="0"/>
              </a:rPr>
              <a:t>un budžeta uzskaites pārvaldībai</a:t>
            </a:r>
          </a:p>
          <a:p>
            <a:pPr algn="ctr">
              <a:spcAft>
                <a:spcPts val="700"/>
              </a:spcAft>
            </a:pPr>
            <a:r>
              <a:rPr lang="lv-LV" sz="1200" dirty="0">
                <a:solidFill>
                  <a:srgbClr val="9D2235"/>
                </a:solidFill>
                <a:latin typeface="Verdana" panose="020B0604030504040204" pitchFamily="34" charset="0"/>
                <a:ea typeface="Verdana" panose="020B0604030504040204" pitchFamily="34" charset="0"/>
              </a:rPr>
              <a:t>---</a:t>
            </a:r>
          </a:p>
          <a:p>
            <a:pPr algn="ctr">
              <a:spcAft>
                <a:spcPts val="700"/>
              </a:spcAft>
            </a:pPr>
            <a:r>
              <a:rPr lang="lv-LV" sz="1200" dirty="0">
                <a:solidFill>
                  <a:schemeClr val="tx1"/>
                </a:solidFill>
                <a:latin typeface="Verdana" panose="020B0604030504040204" pitchFamily="34" charset="0"/>
                <a:ea typeface="Verdana" panose="020B0604030504040204" pitchFamily="34" charset="0"/>
              </a:rPr>
              <a:t>Izveidots vienots pakalpojumu</a:t>
            </a:r>
            <a:br>
              <a:rPr lang="lv-LV" sz="1200" dirty="0">
                <a:solidFill>
                  <a:schemeClr val="tx1"/>
                </a:solidFill>
                <a:latin typeface="Verdana" panose="020B0604030504040204" pitchFamily="34" charset="0"/>
                <a:ea typeface="Verdana" panose="020B0604030504040204" pitchFamily="34" charset="0"/>
              </a:rPr>
            </a:br>
            <a:r>
              <a:rPr lang="lv-LV" sz="1200" dirty="0">
                <a:solidFill>
                  <a:schemeClr val="tx1"/>
                </a:solidFill>
                <a:latin typeface="Verdana" panose="020B0604030504040204" pitchFamily="34" charset="0"/>
                <a:ea typeface="Verdana" panose="020B0604030504040204" pitchFamily="34" charset="0"/>
              </a:rPr>
              <a:t>centrs pakāpeniskai iestāžu grāmatvedības un personāla lietvedības pārņemšanai*</a:t>
            </a:r>
          </a:p>
          <a:p>
            <a:pPr algn="ctr">
              <a:spcAft>
                <a:spcPts val="700"/>
              </a:spcAft>
            </a:pPr>
            <a:r>
              <a:rPr lang="lv-LV" sz="1200" dirty="0">
                <a:solidFill>
                  <a:srgbClr val="9D2235"/>
                </a:solidFill>
                <a:latin typeface="Verdana" panose="020B0604030504040204" pitchFamily="34" charset="0"/>
                <a:ea typeface="Verdana" panose="020B0604030504040204" pitchFamily="34" charset="0"/>
              </a:rPr>
              <a:t>---</a:t>
            </a:r>
          </a:p>
          <a:p>
            <a:pPr algn="ctr"/>
            <a:r>
              <a:rPr lang="lv-LV" sz="1200" dirty="0">
                <a:solidFill>
                  <a:schemeClr val="tx1"/>
                </a:solidFill>
                <a:latin typeface="Verdana" panose="020B0604030504040204" pitchFamily="34" charset="0"/>
                <a:ea typeface="Verdana" panose="020B0604030504040204" pitchFamily="34" charset="0"/>
              </a:rPr>
              <a:t>Veiktas izmaiņas NA</a:t>
            </a:r>
          </a:p>
        </p:txBody>
      </p:sp>
      <p:sp>
        <p:nvSpPr>
          <p:cNvPr id="9" name="Arrow: Right 48">
            <a:extLst>
              <a:ext uri="{FF2B5EF4-FFF2-40B4-BE49-F238E27FC236}">
                <a16:creationId xmlns:a16="http://schemas.microsoft.com/office/drawing/2014/main" id="{7EEA87E4-8D4A-04E1-AF8F-22995165B921}"/>
              </a:ext>
            </a:extLst>
          </p:cNvPr>
          <p:cNvSpPr/>
          <p:nvPr/>
        </p:nvSpPr>
        <p:spPr>
          <a:xfrm>
            <a:off x="4205377" y="3477116"/>
            <a:ext cx="553791" cy="616650"/>
          </a:xfrm>
          <a:prstGeom prst="rightArrow">
            <a:avLst/>
          </a:prstGeom>
          <a:solidFill>
            <a:srgbClr val="CB0F3F"/>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lv-LV" sz="2800" dirty="0">
              <a:latin typeface="Verdana" panose="020B0604030504040204" pitchFamily="34" charset="0"/>
              <a:ea typeface="Verdana" panose="020B0604030504040204" pitchFamily="34" charset="0"/>
            </a:endParaRPr>
          </a:p>
        </p:txBody>
      </p:sp>
      <p:grpSp>
        <p:nvGrpSpPr>
          <p:cNvPr id="10" name="Group 1">
            <a:extLst>
              <a:ext uri="{FF2B5EF4-FFF2-40B4-BE49-F238E27FC236}">
                <a16:creationId xmlns:a16="http://schemas.microsoft.com/office/drawing/2014/main" id="{52B034B1-F572-2A36-D6C5-586E20AE18F1}"/>
              </a:ext>
            </a:extLst>
          </p:cNvPr>
          <p:cNvGrpSpPr/>
          <p:nvPr/>
        </p:nvGrpSpPr>
        <p:grpSpPr>
          <a:xfrm>
            <a:off x="726699" y="1850623"/>
            <a:ext cx="3208799" cy="4366070"/>
            <a:chOff x="831573" y="1850623"/>
            <a:chExt cx="3208799" cy="4366070"/>
          </a:xfrm>
        </p:grpSpPr>
        <p:sp>
          <p:nvSpPr>
            <p:cNvPr id="11" name="Rectangle: Rounded Corners 14">
              <a:extLst>
                <a:ext uri="{FF2B5EF4-FFF2-40B4-BE49-F238E27FC236}">
                  <a16:creationId xmlns:a16="http://schemas.microsoft.com/office/drawing/2014/main" id="{884ED19B-AB25-CDC7-5F75-F377468B6144}"/>
                </a:ext>
              </a:extLst>
            </p:cNvPr>
            <p:cNvSpPr/>
            <p:nvPr/>
          </p:nvSpPr>
          <p:spPr>
            <a:xfrm>
              <a:off x="831573" y="1850623"/>
              <a:ext cx="3208799" cy="3869636"/>
            </a:xfrm>
            <a:prstGeom prst="roundRect">
              <a:avLst>
                <a:gd name="adj" fmla="val 4476"/>
              </a:avLst>
            </a:prstGeom>
            <a:solidFill>
              <a:srgbClr val="DEDE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lv-LV" sz="1200" dirty="0">
                  <a:solidFill>
                    <a:schemeClr val="tx1"/>
                  </a:solidFill>
                  <a:latin typeface="Verdana" panose="020B0604030504040204" pitchFamily="34" charset="0"/>
                  <a:ea typeface="Verdana" panose="020B0604030504040204" pitchFamily="34" charset="0"/>
                </a:rPr>
                <a:t>&gt;160 iestādēm dažāda grāmatvedība un personāla vadība</a:t>
              </a:r>
            </a:p>
            <a:p>
              <a:pPr lvl="0" algn="ctr"/>
              <a:r>
                <a:rPr lang="lv-LV" sz="1200" dirty="0">
                  <a:solidFill>
                    <a:srgbClr val="9D2235"/>
                  </a:solidFill>
                  <a:latin typeface="Verdana" panose="020B0604030504040204" pitchFamily="34" charset="0"/>
                  <a:ea typeface="Verdana" panose="020B0604030504040204" pitchFamily="34" charset="0"/>
                </a:rPr>
                <a:t>---</a:t>
              </a:r>
            </a:p>
            <a:p>
              <a:pPr lvl="0" algn="ctr"/>
              <a:r>
                <a:rPr lang="lv-LV" sz="1200" dirty="0">
                  <a:solidFill>
                    <a:schemeClr val="tx1"/>
                  </a:solidFill>
                  <a:latin typeface="Verdana" panose="020B0604030504040204" pitchFamily="34" charset="0"/>
                  <a:ea typeface="Verdana" panose="020B0604030504040204" pitchFamily="34" charset="0"/>
                </a:rPr>
                <a:t>Dažāda budžeta plānošanas prakse iestādes/resora līmenī</a:t>
              </a:r>
            </a:p>
            <a:p>
              <a:pPr algn="ctr"/>
              <a:r>
                <a:rPr lang="lv-LV" sz="1200" dirty="0">
                  <a:solidFill>
                    <a:srgbClr val="9D2235"/>
                  </a:solidFill>
                  <a:latin typeface="Verdana" panose="020B0604030504040204" pitchFamily="34" charset="0"/>
                  <a:ea typeface="Verdana" panose="020B0604030504040204" pitchFamily="34" charset="0"/>
                </a:rPr>
                <a:t>---</a:t>
              </a:r>
            </a:p>
            <a:p>
              <a:pPr algn="ctr"/>
              <a:r>
                <a:rPr lang="lv-LV" sz="1200" dirty="0">
                  <a:solidFill>
                    <a:schemeClr val="tx1"/>
                  </a:solidFill>
                  <a:latin typeface="Verdana" panose="020B0604030504040204" pitchFamily="34" charset="0"/>
                  <a:ea typeface="Verdana" panose="020B0604030504040204" pitchFamily="34" charset="0"/>
                </a:rPr>
                <a:t>Dažādas IT sistēmas</a:t>
              </a:r>
            </a:p>
            <a:p>
              <a:pPr algn="ctr"/>
              <a:r>
                <a:rPr lang="lv-LV" sz="1200" dirty="0">
                  <a:solidFill>
                    <a:srgbClr val="9D2235"/>
                  </a:solidFill>
                  <a:latin typeface="Verdana" panose="020B0604030504040204" pitchFamily="34" charset="0"/>
                  <a:ea typeface="Verdana" panose="020B0604030504040204" pitchFamily="34" charset="0"/>
                </a:rPr>
                <a:t>---</a:t>
              </a:r>
            </a:p>
            <a:p>
              <a:pPr algn="ctr"/>
              <a:r>
                <a:rPr lang="sv-SE" sz="1200" dirty="0">
                  <a:solidFill>
                    <a:schemeClr val="tx1"/>
                  </a:solidFill>
                  <a:latin typeface="Verdana" panose="020B0604030504040204" pitchFamily="34" charset="0"/>
                  <a:ea typeface="Verdana" panose="020B0604030504040204" pitchFamily="34" charset="0"/>
                </a:rPr>
                <a:t>&gt; 950 grāmatvežu;</a:t>
              </a:r>
            </a:p>
            <a:p>
              <a:pPr algn="ctr"/>
              <a:r>
                <a:rPr lang="sv-SE" sz="1200" dirty="0">
                  <a:solidFill>
                    <a:schemeClr val="tx1"/>
                  </a:solidFill>
                  <a:latin typeface="Verdana" panose="020B0604030504040204" pitchFamily="34" charset="0"/>
                  <a:ea typeface="Verdana" panose="020B0604030504040204" pitchFamily="34" charset="0"/>
                </a:rPr>
                <a:t>&gt; 500 personālspeciālistu;</a:t>
              </a:r>
            </a:p>
            <a:p>
              <a:pPr algn="ctr"/>
              <a:r>
                <a:rPr lang="sv-SE" sz="1200" dirty="0">
                  <a:solidFill>
                    <a:schemeClr val="tx1"/>
                  </a:solidFill>
                  <a:latin typeface="Verdana" panose="020B0604030504040204" pitchFamily="34" charset="0"/>
                  <a:ea typeface="Verdana" panose="020B0604030504040204" pitchFamily="34" charset="0"/>
                </a:rPr>
                <a:t>&gt; 350 finansistu</a:t>
              </a:r>
            </a:p>
            <a:p>
              <a:pPr algn="ctr"/>
              <a:r>
                <a:rPr lang="lv-LV" sz="1200" dirty="0">
                  <a:solidFill>
                    <a:srgbClr val="9D2235"/>
                  </a:solidFill>
                  <a:latin typeface="Verdana" panose="020B0604030504040204" pitchFamily="34" charset="0"/>
                  <a:ea typeface="Verdana" panose="020B0604030504040204" pitchFamily="34" charset="0"/>
                </a:rPr>
                <a:t>---</a:t>
              </a:r>
            </a:p>
            <a:p>
              <a:pPr algn="ctr"/>
              <a:r>
                <a:rPr lang="lv-LV" sz="1200" dirty="0">
                  <a:solidFill>
                    <a:schemeClr val="tx1"/>
                  </a:solidFill>
                  <a:latin typeface="Verdana" panose="020B0604030504040204" pitchFamily="34" charset="0"/>
                  <a:ea typeface="Verdana" panose="020B0604030504040204" pitchFamily="34" charset="0"/>
                </a:rPr>
                <a:t>Nav vienotu datu lēmumu pieņemšanai</a:t>
              </a:r>
            </a:p>
            <a:p>
              <a:pPr algn="ctr"/>
              <a:r>
                <a:rPr lang="lv-LV" sz="1200" dirty="0">
                  <a:solidFill>
                    <a:srgbClr val="9D2235"/>
                  </a:solidFill>
                  <a:latin typeface="Verdana" panose="020B0604030504040204" pitchFamily="34" charset="0"/>
                  <a:ea typeface="Verdana" panose="020B0604030504040204" pitchFamily="34" charset="0"/>
                </a:rPr>
                <a:t>---</a:t>
              </a:r>
            </a:p>
            <a:p>
              <a:pPr algn="ctr"/>
              <a:r>
                <a:rPr lang="lv-LV" sz="1200" dirty="0">
                  <a:solidFill>
                    <a:schemeClr val="tx1"/>
                  </a:solidFill>
                  <a:latin typeface="Verdana" panose="020B0604030504040204" pitchFamily="34" charset="0"/>
                  <a:ea typeface="Verdana" panose="020B0604030504040204" pitchFamily="34" charset="0"/>
                </a:rPr>
                <a:t>Neattīstīta datu tālākizmantošana</a:t>
              </a:r>
            </a:p>
            <a:p>
              <a:pPr algn="ctr"/>
              <a:r>
                <a:rPr lang="lv-LV" sz="1200" dirty="0">
                  <a:solidFill>
                    <a:srgbClr val="9D2235"/>
                  </a:solidFill>
                  <a:latin typeface="Verdana" panose="020B0604030504040204" pitchFamily="34" charset="0"/>
                  <a:ea typeface="Verdana" panose="020B0604030504040204" pitchFamily="34" charset="0"/>
                </a:rPr>
                <a:t>---</a:t>
              </a:r>
            </a:p>
            <a:p>
              <a:pPr algn="ctr"/>
              <a:r>
                <a:rPr lang="lv-LV" sz="1200" dirty="0">
                  <a:solidFill>
                    <a:schemeClr val="tx1"/>
                  </a:solidFill>
                  <a:latin typeface="Verdana" panose="020B0604030504040204" pitchFamily="34" charset="0"/>
                  <a:ea typeface="Verdana" panose="020B0604030504040204" pitchFamily="34" charset="0"/>
                </a:rPr>
                <a:t>Nav attīstīta biznesa inteliģence</a:t>
              </a:r>
            </a:p>
            <a:p>
              <a:pPr algn="ctr"/>
              <a:r>
                <a:rPr lang="lv-LV" sz="1200" dirty="0">
                  <a:solidFill>
                    <a:srgbClr val="9D2235"/>
                  </a:solidFill>
                  <a:latin typeface="Verdana" panose="020B0604030504040204" pitchFamily="34" charset="0"/>
                  <a:ea typeface="Verdana" panose="020B0604030504040204" pitchFamily="34" charset="0"/>
                </a:rPr>
                <a:t>---</a:t>
              </a:r>
            </a:p>
            <a:p>
              <a:pPr algn="ctr"/>
              <a:r>
                <a:rPr lang="lv-LV" sz="1200" dirty="0">
                  <a:solidFill>
                    <a:schemeClr val="tx1"/>
                  </a:solidFill>
                  <a:latin typeface="Verdana" panose="020B0604030504040204" pitchFamily="34" charset="0"/>
                  <a:ea typeface="Verdana" panose="020B0604030504040204" pitchFamily="34" charset="0"/>
                </a:rPr>
                <a:t>Zema elektronizācijas pakāpe</a:t>
              </a:r>
            </a:p>
            <a:p>
              <a:pPr algn="ctr"/>
              <a:endParaRPr lang="lv-LV" sz="1200" dirty="0">
                <a:solidFill>
                  <a:schemeClr val="tx1"/>
                </a:solidFill>
                <a:latin typeface="Verdana" panose="020B0604030504040204" pitchFamily="34" charset="0"/>
                <a:ea typeface="Verdana" panose="020B0604030504040204" pitchFamily="34" charset="0"/>
              </a:endParaRPr>
            </a:p>
            <a:p>
              <a:pPr algn="ctr"/>
              <a:endParaRPr lang="lv-LV" sz="1200" dirty="0">
                <a:solidFill>
                  <a:schemeClr val="tx1"/>
                </a:solidFill>
                <a:latin typeface="Verdana" panose="020B0604030504040204" pitchFamily="34" charset="0"/>
                <a:ea typeface="Verdana" panose="020B0604030504040204" pitchFamily="34" charset="0"/>
              </a:endParaRPr>
            </a:p>
            <a:p>
              <a:pPr algn="ctr"/>
              <a:endParaRPr lang="lv-LV" sz="1200" dirty="0">
                <a:solidFill>
                  <a:schemeClr val="tx1"/>
                </a:solidFill>
                <a:latin typeface="Verdana" panose="020B0604030504040204" pitchFamily="34" charset="0"/>
                <a:ea typeface="Verdana" panose="020B0604030504040204" pitchFamily="34" charset="0"/>
              </a:endParaRPr>
            </a:p>
            <a:p>
              <a:pPr lvl="0" algn="ctr"/>
              <a:endParaRPr lang="lv-LV" sz="1400" dirty="0">
                <a:solidFill>
                  <a:schemeClr val="tx1"/>
                </a:solidFill>
                <a:latin typeface="Verdana" panose="020B0604030504040204" pitchFamily="34" charset="0"/>
                <a:ea typeface="Verdana" panose="020B0604030504040204" pitchFamily="34" charset="0"/>
              </a:endParaRPr>
            </a:p>
          </p:txBody>
        </p:sp>
        <p:sp>
          <p:nvSpPr>
            <p:cNvPr id="12" name="Rectangle: Rounded Corners 49">
              <a:extLst>
                <a:ext uri="{FF2B5EF4-FFF2-40B4-BE49-F238E27FC236}">
                  <a16:creationId xmlns:a16="http://schemas.microsoft.com/office/drawing/2014/main" id="{2D320731-0A40-9421-FAF8-EBF4135B6EAB}"/>
                </a:ext>
              </a:extLst>
            </p:cNvPr>
            <p:cNvSpPr/>
            <p:nvPr/>
          </p:nvSpPr>
          <p:spPr>
            <a:xfrm>
              <a:off x="831573" y="5808845"/>
              <a:ext cx="3208799" cy="407848"/>
            </a:xfrm>
            <a:prstGeom prst="roundRect">
              <a:avLst>
                <a:gd name="adj" fmla="val 2832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400" b="1" dirty="0">
                  <a:solidFill>
                    <a:srgbClr val="000066"/>
                  </a:solidFill>
                  <a:latin typeface="Verdana" panose="020B0604030504040204" pitchFamily="34" charset="0"/>
                  <a:ea typeface="Verdana" panose="020B0604030504040204" pitchFamily="34" charset="0"/>
                </a:rPr>
                <a:t>Esošā situācija</a:t>
              </a:r>
            </a:p>
          </p:txBody>
        </p:sp>
      </p:grpSp>
      <p:sp>
        <p:nvSpPr>
          <p:cNvPr id="13" name="Rectangle: Rounded Corners 34">
            <a:extLst>
              <a:ext uri="{FF2B5EF4-FFF2-40B4-BE49-F238E27FC236}">
                <a16:creationId xmlns:a16="http://schemas.microsoft.com/office/drawing/2014/main" id="{3A7E6468-AB83-52F9-839E-2D3CA66B5C3E}"/>
              </a:ext>
            </a:extLst>
          </p:cNvPr>
          <p:cNvSpPr/>
          <p:nvPr/>
        </p:nvSpPr>
        <p:spPr>
          <a:xfrm>
            <a:off x="8256502" y="1850623"/>
            <a:ext cx="3208799" cy="3869636"/>
          </a:xfrm>
          <a:prstGeom prst="roundRect">
            <a:avLst>
              <a:gd name="adj" fmla="val 4476"/>
            </a:avLst>
          </a:prstGeom>
          <a:solidFill>
            <a:srgbClr val="DEDE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spcAft>
                <a:spcPts val="500"/>
              </a:spcAft>
            </a:pPr>
            <a:r>
              <a:rPr lang="lv-LV" sz="1200" dirty="0">
                <a:solidFill>
                  <a:schemeClr val="tx1"/>
                </a:solidFill>
                <a:latin typeface="Verdana" panose="020B0604030504040204" pitchFamily="34" charset="0"/>
                <a:ea typeface="Verdana" panose="020B0604030504040204" pitchFamily="34" charset="0"/>
              </a:rPr>
              <a:t>Nodrošināti kvalitatīvi dati un analītika stratēģisku lēmumu pieņemšanai valstī</a:t>
            </a:r>
          </a:p>
          <a:p>
            <a:pPr lvl="0" algn="ctr">
              <a:spcAft>
                <a:spcPts val="500"/>
              </a:spcAft>
            </a:pPr>
            <a:r>
              <a:rPr lang="lv-LV" sz="1200" dirty="0">
                <a:solidFill>
                  <a:srgbClr val="9D2235"/>
                </a:solidFill>
                <a:latin typeface="Verdana" panose="020B0604030504040204" pitchFamily="34" charset="0"/>
                <a:ea typeface="Verdana" panose="020B0604030504040204" pitchFamily="34" charset="0"/>
              </a:rPr>
              <a:t>---</a:t>
            </a:r>
          </a:p>
          <a:p>
            <a:pPr lvl="0" algn="ctr">
              <a:spcAft>
                <a:spcPts val="500"/>
              </a:spcAft>
            </a:pPr>
            <a:r>
              <a:rPr lang="lv-LV" sz="1200" dirty="0">
                <a:solidFill>
                  <a:schemeClr val="tx1"/>
                </a:solidFill>
                <a:latin typeface="Verdana" panose="020B0604030504040204" pitchFamily="34" charset="0"/>
                <a:ea typeface="Verdana" panose="020B0604030504040204" pitchFamily="34" charset="0"/>
              </a:rPr>
              <a:t>Iespēja kvalitatīvi analizēt budžetu pret nozaru mērķiem un rezultatīviem rādītājiem</a:t>
            </a:r>
          </a:p>
          <a:p>
            <a:pPr algn="ctr">
              <a:spcAft>
                <a:spcPts val="500"/>
              </a:spcAft>
            </a:pPr>
            <a:r>
              <a:rPr lang="lv-LV" sz="1200" dirty="0">
                <a:solidFill>
                  <a:srgbClr val="9D2235"/>
                </a:solidFill>
                <a:latin typeface="Verdana" panose="020B0604030504040204" pitchFamily="34" charset="0"/>
                <a:ea typeface="Verdana" panose="020B0604030504040204" pitchFamily="34" charset="0"/>
              </a:rPr>
              <a:t>---</a:t>
            </a:r>
          </a:p>
          <a:p>
            <a:pPr algn="ctr">
              <a:spcAft>
                <a:spcPts val="500"/>
              </a:spcAft>
            </a:pPr>
            <a:r>
              <a:rPr lang="lv-LV" sz="1200" dirty="0">
                <a:solidFill>
                  <a:schemeClr val="tx1"/>
                </a:solidFill>
                <a:latin typeface="Verdana" panose="020B0604030504040204" pitchFamily="34" charset="0"/>
                <a:ea typeface="Verdana" panose="020B0604030504040204" pitchFamily="34" charset="0"/>
              </a:rPr>
              <a:t>Augsts elektronizācijas</a:t>
            </a:r>
            <a:br>
              <a:rPr lang="lv-LV" sz="1200" dirty="0">
                <a:solidFill>
                  <a:schemeClr val="tx1"/>
                </a:solidFill>
                <a:latin typeface="Verdana" panose="020B0604030504040204" pitchFamily="34" charset="0"/>
                <a:ea typeface="Verdana" panose="020B0604030504040204" pitchFamily="34" charset="0"/>
              </a:rPr>
            </a:br>
            <a:r>
              <a:rPr lang="lv-LV" sz="1200" dirty="0">
                <a:solidFill>
                  <a:schemeClr val="tx1"/>
                </a:solidFill>
                <a:latin typeface="Verdana" panose="020B0604030504040204" pitchFamily="34" charset="0"/>
                <a:ea typeface="Verdana" panose="020B0604030504040204" pitchFamily="34" charset="0"/>
              </a:rPr>
              <a:t> un robotizācijas līmenis</a:t>
            </a:r>
          </a:p>
          <a:p>
            <a:pPr algn="ctr">
              <a:spcAft>
                <a:spcPts val="500"/>
              </a:spcAft>
            </a:pPr>
            <a:r>
              <a:rPr lang="lv-LV" sz="1200" dirty="0">
                <a:solidFill>
                  <a:srgbClr val="9D2235"/>
                </a:solidFill>
                <a:latin typeface="Verdana" panose="020B0604030504040204" pitchFamily="34" charset="0"/>
                <a:ea typeface="Verdana" panose="020B0604030504040204" pitchFamily="34" charset="0"/>
              </a:rPr>
              <a:t>---</a:t>
            </a:r>
          </a:p>
          <a:p>
            <a:pPr algn="ctr">
              <a:spcAft>
                <a:spcPts val="500"/>
              </a:spcAft>
            </a:pPr>
            <a:r>
              <a:rPr lang="sv-SE" sz="1200" dirty="0">
                <a:solidFill>
                  <a:schemeClr val="tx1"/>
                </a:solidFill>
                <a:latin typeface="Verdana" panose="020B0604030504040204" pitchFamily="34" charset="0"/>
                <a:ea typeface="Verdana" panose="020B0604030504040204" pitchFamily="34" charset="0"/>
              </a:rPr>
              <a:t>Samazināts darbinieku skaits administratīva rakstura funkciju veikšanai</a:t>
            </a:r>
          </a:p>
          <a:p>
            <a:pPr algn="ctr">
              <a:spcAft>
                <a:spcPts val="500"/>
              </a:spcAft>
            </a:pPr>
            <a:r>
              <a:rPr lang="lv-LV" sz="1200" dirty="0">
                <a:solidFill>
                  <a:srgbClr val="9D2235"/>
                </a:solidFill>
                <a:latin typeface="Verdana" panose="020B0604030504040204" pitchFamily="34" charset="0"/>
                <a:ea typeface="Verdana" panose="020B0604030504040204" pitchFamily="34" charset="0"/>
              </a:rPr>
              <a:t>---</a:t>
            </a:r>
          </a:p>
          <a:p>
            <a:pPr algn="ctr"/>
            <a:r>
              <a:rPr lang="lv-LV" sz="1200" dirty="0">
                <a:solidFill>
                  <a:schemeClr val="tx1"/>
                </a:solidFill>
                <a:latin typeface="Verdana" panose="020B0604030504040204" pitchFamily="34" charset="0"/>
                <a:ea typeface="Verdana" panose="020B0604030504040204" pitchFamily="34" charset="0"/>
              </a:rPr>
              <a:t>Centralizēta visu &gt;160 iestāžu grāmatvedība un personāla vadība</a:t>
            </a:r>
          </a:p>
        </p:txBody>
      </p:sp>
      <p:sp>
        <p:nvSpPr>
          <p:cNvPr id="14" name="Arrow: Right 47">
            <a:extLst>
              <a:ext uri="{FF2B5EF4-FFF2-40B4-BE49-F238E27FC236}">
                <a16:creationId xmlns:a16="http://schemas.microsoft.com/office/drawing/2014/main" id="{32AD5CC0-2B75-DE96-A312-85CB40B93355}"/>
              </a:ext>
            </a:extLst>
          </p:cNvPr>
          <p:cNvSpPr/>
          <p:nvPr/>
        </p:nvSpPr>
        <p:spPr>
          <a:xfrm>
            <a:off x="7953903" y="3477116"/>
            <a:ext cx="553791" cy="616650"/>
          </a:xfrm>
          <a:prstGeom prst="rightArrow">
            <a:avLst/>
          </a:prstGeom>
          <a:solidFill>
            <a:srgbClr val="CB0F3F"/>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lv-LV" sz="2800" dirty="0">
              <a:latin typeface="Verdana" panose="020B0604030504040204" pitchFamily="34" charset="0"/>
              <a:ea typeface="Verdana" panose="020B0604030504040204" pitchFamily="34" charset="0"/>
            </a:endParaRPr>
          </a:p>
        </p:txBody>
      </p:sp>
      <p:sp>
        <p:nvSpPr>
          <p:cNvPr id="15" name="Rectangle: Rounded Corners 50">
            <a:extLst>
              <a:ext uri="{FF2B5EF4-FFF2-40B4-BE49-F238E27FC236}">
                <a16:creationId xmlns:a16="http://schemas.microsoft.com/office/drawing/2014/main" id="{45B825E4-3936-7CD9-BBB9-C6520A857E46}"/>
              </a:ext>
            </a:extLst>
          </p:cNvPr>
          <p:cNvSpPr/>
          <p:nvPr/>
        </p:nvSpPr>
        <p:spPr>
          <a:xfrm>
            <a:off x="8256502" y="5808845"/>
            <a:ext cx="3208799" cy="407848"/>
          </a:xfrm>
          <a:prstGeom prst="roundRect">
            <a:avLst>
              <a:gd name="adj" fmla="val 2832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400" b="1" dirty="0">
                <a:solidFill>
                  <a:srgbClr val="000066"/>
                </a:solidFill>
                <a:latin typeface="Verdana" panose="020B0604030504040204" pitchFamily="34" charset="0"/>
                <a:ea typeface="Verdana" panose="020B0604030504040204" pitchFamily="34" charset="0"/>
              </a:rPr>
              <a:t>Ilgtermiņa vīzija</a:t>
            </a:r>
          </a:p>
          <a:p>
            <a:pPr algn="ctr"/>
            <a:r>
              <a:rPr lang="lv-LV" sz="1400" b="1" dirty="0">
                <a:solidFill>
                  <a:srgbClr val="000066"/>
                </a:solidFill>
                <a:latin typeface="Verdana" panose="020B0604030504040204" pitchFamily="34" charset="0"/>
                <a:ea typeface="Verdana" panose="020B0604030504040204" pitchFamily="34" charset="0"/>
              </a:rPr>
              <a:t>(2027–2030)</a:t>
            </a:r>
          </a:p>
        </p:txBody>
      </p:sp>
      <p:sp>
        <p:nvSpPr>
          <p:cNvPr id="16" name="Rectangle: Rounded Corners 51">
            <a:extLst>
              <a:ext uri="{FF2B5EF4-FFF2-40B4-BE49-F238E27FC236}">
                <a16:creationId xmlns:a16="http://schemas.microsoft.com/office/drawing/2014/main" id="{4D06D18F-501E-B28D-4891-44E073008F5C}"/>
              </a:ext>
            </a:extLst>
          </p:cNvPr>
          <p:cNvSpPr/>
          <p:nvPr/>
        </p:nvSpPr>
        <p:spPr>
          <a:xfrm>
            <a:off x="4526388" y="5808845"/>
            <a:ext cx="3208799" cy="407848"/>
          </a:xfrm>
          <a:prstGeom prst="roundRect">
            <a:avLst>
              <a:gd name="adj" fmla="val 2832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400" b="1" dirty="0">
                <a:solidFill>
                  <a:srgbClr val="000066"/>
                </a:solidFill>
                <a:latin typeface="Verdana" panose="020B0604030504040204" pitchFamily="34" charset="0"/>
                <a:ea typeface="Verdana" panose="020B0604030504040204" pitchFamily="34" charset="0"/>
              </a:rPr>
              <a:t>Īstermiņa vīzija</a:t>
            </a:r>
          </a:p>
          <a:p>
            <a:pPr algn="ctr"/>
            <a:r>
              <a:rPr lang="lv-LV" sz="1400" b="1" dirty="0">
                <a:solidFill>
                  <a:srgbClr val="000066"/>
                </a:solidFill>
                <a:latin typeface="Verdana" panose="020B0604030504040204" pitchFamily="34" charset="0"/>
                <a:ea typeface="Verdana" panose="020B0604030504040204" pitchFamily="34" charset="0"/>
              </a:rPr>
              <a:t>(2022–2026)</a:t>
            </a:r>
          </a:p>
        </p:txBody>
      </p:sp>
    </p:spTree>
    <p:extLst>
      <p:ext uri="{BB962C8B-B14F-4D97-AF65-F5344CB8AC3E}">
        <p14:creationId xmlns:p14="http://schemas.microsoft.com/office/powerpoint/2010/main" val="3361060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ida numura vietturis 5">
            <a:extLst>
              <a:ext uri="{FF2B5EF4-FFF2-40B4-BE49-F238E27FC236}">
                <a16:creationId xmlns:a16="http://schemas.microsoft.com/office/drawing/2014/main" id="{7F3F77EA-B495-F789-D506-2D011508EA61}"/>
              </a:ext>
            </a:extLst>
          </p:cNvPr>
          <p:cNvSpPr>
            <a:spLocks noGrp="1"/>
          </p:cNvSpPr>
          <p:nvPr>
            <p:ph type="sldNum" sz="quarter" idx="13"/>
          </p:nvPr>
        </p:nvSpPr>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F4F8D1E0-BA0E-4823-BBAF-9B78F8F9B118}" type="slidenum">
              <a:rPr kumimoji="0" lang="en-US" altLang="lv-LV" sz="700" b="0" i="0" u="none" strike="noStrike" kern="1200" cap="none" spc="0" normalizeH="0" baseline="0" noProof="0" smtClean="0">
                <a:ln>
                  <a:noFill/>
                </a:ln>
                <a:solidFill>
                  <a:srgbClr val="898989"/>
                </a:solidFill>
                <a:effectLst/>
                <a:uLnTx/>
                <a:uFillTx/>
                <a:latin typeface="Verdana"/>
                <a:ea typeface="+mn-ea"/>
                <a:cs typeface="Arial" panose="020B0604020202020204" pitchFamily="34" charset="0"/>
              </a:rPr>
              <a:pPr marL="0" marR="0" lvl="0" indent="0" algn="r" defTabSz="938213" rtl="0" eaLnBrk="1" fontAlgn="base" latinLnBrk="0" hangingPunct="1">
                <a:lnSpc>
                  <a:spcPct val="100000"/>
                </a:lnSpc>
                <a:spcBef>
                  <a:spcPct val="0"/>
                </a:spcBef>
                <a:spcAft>
                  <a:spcPct val="0"/>
                </a:spcAft>
                <a:buClrTx/>
                <a:buSzTx/>
                <a:buFontTx/>
                <a:buNone/>
                <a:tabLst/>
                <a:defRPr/>
              </a:pPr>
              <a:t>3</a:t>
            </a:fld>
            <a:endParaRPr kumimoji="0" lang="en-US" altLang="lv-LV" sz="700" b="0" i="0" u="none" strike="noStrike" kern="1200" cap="none" spc="0" normalizeH="0" baseline="0" noProof="0" dirty="0">
              <a:ln>
                <a:noFill/>
              </a:ln>
              <a:solidFill>
                <a:srgbClr val="898989"/>
              </a:solidFill>
              <a:effectLst/>
              <a:uLnTx/>
              <a:uFillTx/>
              <a:latin typeface="Verdana"/>
              <a:ea typeface="+mn-ea"/>
              <a:cs typeface="Arial" panose="020B0604020202020204" pitchFamily="34" charset="0"/>
            </a:endParaRPr>
          </a:p>
        </p:txBody>
      </p:sp>
      <p:cxnSp>
        <p:nvCxnSpPr>
          <p:cNvPr id="105" name="Connector 1"/>
          <p:cNvCxnSpPr/>
          <p:nvPr/>
        </p:nvCxnSpPr>
        <p:spPr>
          <a:xfrm>
            <a:off x="914400" y="3429000"/>
            <a:ext cx="10360152" cy="0"/>
          </a:xfrm>
          <a:prstGeom prst="line">
            <a:avLst/>
          </a:prstGeom>
          <a:ln w="25400">
            <a:solidFill>
              <a:srgbClr val="000066"/>
            </a:solidFill>
          </a:ln>
        </p:spPr>
        <p:style>
          <a:lnRef idx="2">
            <a:schemeClr val="accent1"/>
          </a:lnRef>
          <a:fillRef idx="0">
            <a:schemeClr val="accent1"/>
          </a:fillRef>
          <a:effectRef idx="1">
            <a:schemeClr val="accent1"/>
          </a:effectRef>
          <a:fontRef idx="minor">
            <a:schemeClr val="tx1"/>
          </a:fontRef>
        </p:style>
      </p:cxnSp>
      <p:sp>
        <p:nvSpPr>
          <p:cNvPr id="106" name="Oval 2"/>
          <p:cNvSpPr/>
          <p:nvPr/>
        </p:nvSpPr>
        <p:spPr>
          <a:xfrm>
            <a:off x="1463040" y="3355848"/>
            <a:ext cx="146304" cy="146304"/>
          </a:xfrm>
          <a:prstGeom prst="ellipse">
            <a:avLst/>
          </a:prstGeom>
          <a:solidFill>
            <a:srgbClr val="6A44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38213" rtl="0" eaLnBrk="0" fontAlgn="base" latinLnBrk="0" hangingPunct="0">
              <a:lnSpc>
                <a:spcPct val="100000"/>
              </a:lnSpc>
              <a:spcBef>
                <a:spcPct val="0"/>
              </a:spcBef>
              <a:spcAft>
                <a:spcPct val="0"/>
              </a:spcAft>
              <a:buClrTx/>
              <a:buSzTx/>
              <a:buFontTx/>
              <a:buNone/>
              <a:tabLst/>
              <a:defRPr/>
            </a:pPr>
            <a:endParaRPr kumimoji="0" sz="1700" b="0" i="0" u="none" strike="noStrike" kern="1200" cap="none" spc="0" normalizeH="0" baseline="0" noProof="0" dirty="0">
              <a:ln>
                <a:noFill/>
              </a:ln>
              <a:solidFill>
                <a:prstClr val="white"/>
              </a:solidFill>
              <a:effectLst/>
              <a:uLnTx/>
              <a:uFillTx/>
              <a:latin typeface="Verdana"/>
              <a:ea typeface="+mn-ea"/>
              <a:cs typeface="+mn-cs"/>
            </a:endParaRPr>
          </a:p>
        </p:txBody>
      </p:sp>
      <p:sp>
        <p:nvSpPr>
          <p:cNvPr id="108" name="TextBox 107"/>
          <p:cNvSpPr txBox="1"/>
          <p:nvPr/>
        </p:nvSpPr>
        <p:spPr>
          <a:xfrm>
            <a:off x="708081" y="3570385"/>
            <a:ext cx="1656223" cy="369332"/>
          </a:xfrm>
          <a:prstGeom prst="rect">
            <a:avLst/>
          </a:prstGeom>
          <a:noFill/>
        </p:spPr>
        <p:txBody>
          <a:bodyPr wrap="none">
            <a:spAutoFit/>
          </a:bodyPr>
          <a:lstStyle/>
          <a:p>
            <a:pPr marL="0" marR="0" lvl="0" indent="0" algn="l" defTabSz="938213" rtl="0" eaLnBrk="0" fontAlgn="base" latinLnBrk="0" hangingPunct="0">
              <a:lnSpc>
                <a:spcPct val="100000"/>
              </a:lnSpc>
              <a:spcBef>
                <a:spcPct val="0"/>
              </a:spcBef>
              <a:spcAft>
                <a:spcPct val="0"/>
              </a:spcAft>
              <a:buClrTx/>
              <a:buSzTx/>
              <a:buFontTx/>
              <a:buNone/>
              <a:tabLst/>
              <a:defRPr/>
            </a:pPr>
            <a:r>
              <a:rPr kumimoji="0" sz="1800" b="1" i="0" u="none" strike="noStrike" kern="1200" cap="none" spc="0" normalizeH="0" baseline="0" noProof="0" dirty="0">
                <a:ln>
                  <a:noFill/>
                </a:ln>
                <a:solidFill>
                  <a:srgbClr val="6A448A"/>
                </a:solidFill>
                <a:effectLst/>
                <a:uLnTx/>
                <a:uFillTx/>
                <a:latin typeface="Verdana"/>
                <a:ea typeface="+mn-ea"/>
                <a:cs typeface="Arial" panose="020B0604020202020204" pitchFamily="34" charset="0"/>
              </a:rPr>
              <a:t>2009–2020</a:t>
            </a:r>
          </a:p>
        </p:txBody>
      </p:sp>
      <p:sp>
        <p:nvSpPr>
          <p:cNvPr id="109" name="Oval 5"/>
          <p:cNvSpPr/>
          <p:nvPr/>
        </p:nvSpPr>
        <p:spPr>
          <a:xfrm>
            <a:off x="3371896" y="3385728"/>
            <a:ext cx="146304" cy="146304"/>
          </a:xfrm>
          <a:prstGeom prst="ellipse">
            <a:avLst/>
          </a:prstGeom>
          <a:solidFill>
            <a:srgbClr val="6A44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38213" rtl="0" eaLnBrk="0" fontAlgn="base" latinLnBrk="0" hangingPunct="0">
              <a:lnSpc>
                <a:spcPct val="100000"/>
              </a:lnSpc>
              <a:spcBef>
                <a:spcPct val="0"/>
              </a:spcBef>
              <a:spcAft>
                <a:spcPct val="0"/>
              </a:spcAft>
              <a:buClrTx/>
              <a:buSzTx/>
              <a:buFontTx/>
              <a:buNone/>
              <a:tabLst/>
              <a:defRPr/>
            </a:pPr>
            <a:endParaRPr kumimoji="0" sz="1700" b="0" i="0" u="none" strike="noStrike" kern="1200" cap="none" spc="0" normalizeH="0" baseline="0" noProof="0" dirty="0">
              <a:ln>
                <a:noFill/>
              </a:ln>
              <a:solidFill>
                <a:prstClr val="white"/>
              </a:solidFill>
              <a:effectLst/>
              <a:uLnTx/>
              <a:uFillTx/>
              <a:latin typeface="Verdana"/>
              <a:ea typeface="+mn-ea"/>
              <a:cs typeface="+mn-cs"/>
            </a:endParaRPr>
          </a:p>
        </p:txBody>
      </p:sp>
      <p:sp>
        <p:nvSpPr>
          <p:cNvPr id="111" name="TextBox 110"/>
          <p:cNvSpPr txBox="1"/>
          <p:nvPr/>
        </p:nvSpPr>
        <p:spPr>
          <a:xfrm>
            <a:off x="2616936" y="2982220"/>
            <a:ext cx="1656223" cy="369332"/>
          </a:xfrm>
          <a:prstGeom prst="rect">
            <a:avLst/>
          </a:prstGeom>
          <a:noFill/>
        </p:spPr>
        <p:txBody>
          <a:bodyPr wrap="none">
            <a:spAutoFit/>
          </a:bodyPr>
          <a:lstStyle/>
          <a:p>
            <a:pPr marL="0" marR="0" lvl="0" indent="0" algn="l" defTabSz="938213" rtl="0" eaLnBrk="0" fontAlgn="base" latinLnBrk="0" hangingPunct="0">
              <a:lnSpc>
                <a:spcPct val="100000"/>
              </a:lnSpc>
              <a:spcBef>
                <a:spcPct val="0"/>
              </a:spcBef>
              <a:spcAft>
                <a:spcPct val="0"/>
              </a:spcAft>
              <a:buClrTx/>
              <a:buSzTx/>
              <a:buFontTx/>
              <a:buNone/>
              <a:tabLst/>
              <a:defRPr/>
            </a:pPr>
            <a:r>
              <a:rPr kumimoji="0" sz="1800" b="1" i="0" u="none" strike="noStrike" kern="1200" cap="none" spc="0" normalizeH="0" baseline="0" noProof="0" dirty="0">
                <a:ln>
                  <a:noFill/>
                </a:ln>
                <a:solidFill>
                  <a:srgbClr val="6A448A"/>
                </a:solidFill>
                <a:effectLst/>
                <a:uLnTx/>
                <a:uFillTx/>
                <a:latin typeface="Verdana"/>
                <a:ea typeface="+mn-ea"/>
                <a:cs typeface="Arial" panose="020B0604020202020204" pitchFamily="34" charset="0"/>
              </a:rPr>
              <a:t>2021–2022</a:t>
            </a:r>
          </a:p>
        </p:txBody>
      </p:sp>
      <p:sp>
        <p:nvSpPr>
          <p:cNvPr id="112" name="Oval 8"/>
          <p:cNvSpPr/>
          <p:nvPr/>
        </p:nvSpPr>
        <p:spPr>
          <a:xfrm>
            <a:off x="5144014" y="3316527"/>
            <a:ext cx="146304" cy="146304"/>
          </a:xfrm>
          <a:prstGeom prst="ellipse">
            <a:avLst/>
          </a:prstGeom>
          <a:solidFill>
            <a:srgbClr val="CB0F3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38213" rtl="0" eaLnBrk="0" fontAlgn="base" latinLnBrk="0" hangingPunct="0">
              <a:lnSpc>
                <a:spcPct val="100000"/>
              </a:lnSpc>
              <a:spcBef>
                <a:spcPct val="0"/>
              </a:spcBef>
              <a:spcAft>
                <a:spcPct val="0"/>
              </a:spcAft>
              <a:buClrTx/>
              <a:buSzTx/>
              <a:buFontTx/>
              <a:buNone/>
              <a:tabLst/>
              <a:defRPr/>
            </a:pPr>
            <a:endParaRPr kumimoji="0" sz="1700" b="0" i="0" u="none" strike="noStrike" kern="1200" cap="none" spc="0" normalizeH="0" baseline="0" noProof="0" dirty="0">
              <a:ln>
                <a:noFill/>
              </a:ln>
              <a:solidFill>
                <a:prstClr val="white"/>
              </a:solidFill>
              <a:effectLst/>
              <a:uLnTx/>
              <a:uFillTx/>
              <a:latin typeface="Verdana"/>
              <a:ea typeface="+mn-ea"/>
              <a:cs typeface="+mn-cs"/>
            </a:endParaRPr>
          </a:p>
        </p:txBody>
      </p:sp>
      <p:sp>
        <p:nvSpPr>
          <p:cNvPr id="114" name="TextBox 113"/>
          <p:cNvSpPr txBox="1"/>
          <p:nvPr/>
        </p:nvSpPr>
        <p:spPr>
          <a:xfrm>
            <a:off x="4396906" y="3937393"/>
            <a:ext cx="1828800" cy="1384995"/>
          </a:xfrm>
          <a:prstGeom prst="rect">
            <a:avLst/>
          </a:prstGeom>
          <a:noFill/>
        </p:spPr>
        <p:txBody>
          <a:bodyPr wrap="square">
            <a:spAutoFit/>
          </a:bodyPr>
          <a:lstStyle/>
          <a:p>
            <a:pPr marL="0" marR="0" lvl="0" indent="0" algn="ctr" defTabSz="938213" rtl="0" eaLnBrk="0" fontAlgn="base" latinLnBrk="0" hangingPunct="0">
              <a:lnSpc>
                <a:spcPct val="100000"/>
              </a:lnSpc>
              <a:spcBef>
                <a:spcPct val="0"/>
              </a:spcBef>
              <a:spcAft>
                <a:spcPct val="0"/>
              </a:spcAft>
              <a:buClrTx/>
              <a:buSzTx/>
              <a:buFontTx/>
              <a:buNone/>
              <a:tabLst/>
              <a:defRPr/>
            </a:pPr>
            <a:r>
              <a:rPr kumimoji="0" lang="lv-LV" sz="1200" b="0" i="0" u="none" strike="noStrike" kern="1200" cap="none" spc="0" normalizeH="0" baseline="0" noProof="0" dirty="0">
                <a:ln>
                  <a:noFill/>
                </a:ln>
                <a:solidFill>
                  <a:srgbClr val="000066"/>
                </a:solidFill>
                <a:effectLst/>
                <a:uLnTx/>
                <a:uFillTx/>
                <a:latin typeface="Verdana"/>
                <a:ea typeface="+mn-ea"/>
                <a:cs typeface="Arial" panose="020B0604020202020204" pitchFamily="34" charset="0"/>
              </a:rPr>
              <a:t>Jūnijā apstiprināts </a:t>
            </a:r>
            <a:br>
              <a:rPr kumimoji="0" lang="lv-LV" sz="1200" b="0" i="0" u="none" strike="noStrike" kern="1200" cap="none" spc="0" normalizeH="0" baseline="0" noProof="0" dirty="0">
                <a:ln>
                  <a:noFill/>
                </a:ln>
                <a:solidFill>
                  <a:srgbClr val="000066"/>
                </a:solidFill>
                <a:effectLst/>
                <a:uLnTx/>
                <a:uFillTx/>
                <a:latin typeface="Verdana"/>
                <a:ea typeface="+mn-ea"/>
                <a:cs typeface="Arial" panose="020B0604020202020204" pitchFamily="34" charset="0"/>
              </a:rPr>
            </a:br>
            <a:r>
              <a:rPr kumimoji="0" lang="lv-LV" sz="1200" b="0" i="0" u="none" strike="noStrike" kern="1200" cap="none" spc="0" normalizeH="0" baseline="0" noProof="0" dirty="0">
                <a:ln>
                  <a:noFill/>
                </a:ln>
                <a:solidFill>
                  <a:srgbClr val="000066"/>
                </a:solidFill>
                <a:effectLst/>
                <a:uLnTx/>
                <a:uFillTx/>
                <a:latin typeface="Verdana"/>
                <a:ea typeface="+mn-ea"/>
                <a:cs typeface="Arial" panose="020B0604020202020204" pitchFamily="34" charset="0"/>
              </a:rPr>
              <a:t>ANM projekts</a:t>
            </a:r>
          </a:p>
          <a:p>
            <a:pPr marL="0" marR="0" lvl="0" indent="0" algn="ctr" defTabSz="938213" rtl="0" eaLnBrk="0" fontAlgn="base" latinLnBrk="0" hangingPunct="0">
              <a:lnSpc>
                <a:spcPct val="100000"/>
              </a:lnSpc>
              <a:spcBef>
                <a:spcPct val="0"/>
              </a:spcBef>
              <a:spcAft>
                <a:spcPct val="0"/>
              </a:spcAft>
              <a:buClrTx/>
              <a:buSzTx/>
              <a:buFontTx/>
              <a:buNone/>
              <a:tabLst/>
              <a:defRPr/>
            </a:pPr>
            <a:endParaRPr kumimoji="0" lang="lv-LV" sz="1200" b="0" i="0" u="none" strike="noStrike" kern="1200" cap="none" spc="0" normalizeH="0" baseline="0" noProof="0" dirty="0">
              <a:ln>
                <a:noFill/>
              </a:ln>
              <a:solidFill>
                <a:srgbClr val="000066"/>
              </a:solidFill>
              <a:effectLst/>
              <a:uLnTx/>
              <a:uFillTx/>
              <a:latin typeface="Verdana"/>
              <a:ea typeface="+mn-ea"/>
              <a:cs typeface="Arial" panose="020B0604020202020204" pitchFamily="34" charset="0"/>
            </a:endParaRPr>
          </a:p>
          <a:p>
            <a:pPr marL="0" marR="0" lvl="0" indent="0" algn="ctr" defTabSz="938213" rtl="0" eaLnBrk="0" fontAlgn="base" latinLnBrk="0" hangingPunct="0">
              <a:lnSpc>
                <a:spcPct val="100000"/>
              </a:lnSpc>
              <a:spcBef>
                <a:spcPct val="0"/>
              </a:spcBef>
              <a:spcAft>
                <a:spcPct val="0"/>
              </a:spcAft>
              <a:buClrTx/>
              <a:buSzTx/>
              <a:buFontTx/>
              <a:buNone/>
              <a:tabLst/>
              <a:defRPr/>
            </a:pPr>
            <a:r>
              <a:rPr kumimoji="0" lang="lv-LV" sz="1200" b="0" i="0" u="none" strike="noStrike" kern="1200" cap="none" spc="0" normalizeH="0" baseline="0" noProof="0" dirty="0">
                <a:ln>
                  <a:noFill/>
                </a:ln>
                <a:solidFill>
                  <a:srgbClr val="000066"/>
                </a:solidFill>
                <a:effectLst/>
                <a:uLnTx/>
                <a:uFillTx/>
                <a:latin typeface="Verdana"/>
                <a:ea typeface="+mn-ea"/>
                <a:cs typeface="Arial" panose="020B0604020202020204" pitchFamily="34" charset="0"/>
              </a:rPr>
              <a:t>Jūlijā apstiprināts konceptuālais ziņojums par VPC izveidi</a:t>
            </a:r>
          </a:p>
        </p:txBody>
      </p:sp>
      <p:sp>
        <p:nvSpPr>
          <p:cNvPr id="115" name="Oval 11"/>
          <p:cNvSpPr/>
          <p:nvPr/>
        </p:nvSpPr>
        <p:spPr>
          <a:xfrm>
            <a:off x="6949440" y="3355848"/>
            <a:ext cx="146304" cy="146304"/>
          </a:xfrm>
          <a:prstGeom prst="ellipse">
            <a:avLst/>
          </a:prstGeom>
          <a:solidFill>
            <a:srgbClr val="0000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38213" rtl="0" eaLnBrk="0" fontAlgn="base" latinLnBrk="0" hangingPunct="0">
              <a:lnSpc>
                <a:spcPct val="100000"/>
              </a:lnSpc>
              <a:spcBef>
                <a:spcPct val="0"/>
              </a:spcBef>
              <a:spcAft>
                <a:spcPct val="0"/>
              </a:spcAft>
              <a:buClrTx/>
              <a:buSzTx/>
              <a:buFontTx/>
              <a:buNone/>
              <a:tabLst/>
              <a:defRPr/>
            </a:pPr>
            <a:endParaRPr kumimoji="0" sz="1700" b="0" i="0" u="none" strike="noStrike" kern="1200" cap="none" spc="0" normalizeH="0" baseline="0" noProof="0" dirty="0">
              <a:ln>
                <a:noFill/>
              </a:ln>
              <a:solidFill>
                <a:prstClr val="white"/>
              </a:solidFill>
              <a:effectLst/>
              <a:uLnTx/>
              <a:uFillTx/>
              <a:latin typeface="Verdana"/>
              <a:ea typeface="+mn-ea"/>
              <a:cs typeface="+mn-cs"/>
            </a:endParaRPr>
          </a:p>
        </p:txBody>
      </p:sp>
      <p:sp>
        <p:nvSpPr>
          <p:cNvPr id="117" name="TextBox 116"/>
          <p:cNvSpPr txBox="1"/>
          <p:nvPr/>
        </p:nvSpPr>
        <p:spPr>
          <a:xfrm>
            <a:off x="6646346" y="2946358"/>
            <a:ext cx="838691" cy="369332"/>
          </a:xfrm>
          <a:prstGeom prst="rect">
            <a:avLst/>
          </a:prstGeom>
          <a:noFill/>
        </p:spPr>
        <p:txBody>
          <a:bodyPr wrap="none">
            <a:spAutoFit/>
          </a:bodyPr>
          <a:lstStyle/>
          <a:p>
            <a:pPr marL="0" marR="0" lvl="0" indent="0" algn="l" defTabSz="938213" rtl="0" eaLnBrk="0" fontAlgn="base" latinLnBrk="0" hangingPunct="0">
              <a:lnSpc>
                <a:spcPct val="100000"/>
              </a:lnSpc>
              <a:spcBef>
                <a:spcPct val="0"/>
              </a:spcBef>
              <a:spcAft>
                <a:spcPct val="0"/>
              </a:spcAft>
              <a:buClrTx/>
              <a:buSzTx/>
              <a:buFontTx/>
              <a:buNone/>
              <a:tabLst/>
              <a:defRPr/>
            </a:pPr>
            <a:r>
              <a:rPr kumimoji="0" sz="1800" b="1" i="0" u="none" strike="noStrike" kern="1200" cap="none" spc="0" normalizeH="0" baseline="0" noProof="0" dirty="0">
                <a:ln>
                  <a:noFill/>
                </a:ln>
                <a:solidFill>
                  <a:srgbClr val="000066"/>
                </a:solidFill>
                <a:effectLst/>
                <a:uLnTx/>
                <a:uFillTx/>
                <a:latin typeface="Verdana"/>
                <a:ea typeface="+mn-ea"/>
                <a:cs typeface="Arial" panose="020B0604020202020204" pitchFamily="34" charset="0"/>
              </a:rPr>
              <a:t>2024</a:t>
            </a:r>
          </a:p>
        </p:txBody>
      </p:sp>
      <p:sp>
        <p:nvSpPr>
          <p:cNvPr id="118" name="Oval 14"/>
          <p:cNvSpPr/>
          <p:nvPr/>
        </p:nvSpPr>
        <p:spPr>
          <a:xfrm>
            <a:off x="8778240" y="3355848"/>
            <a:ext cx="146304" cy="146304"/>
          </a:xfrm>
          <a:prstGeom prst="ellipse">
            <a:avLst/>
          </a:prstGeom>
          <a:solidFill>
            <a:srgbClr val="CB0F3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38213" rtl="0" eaLnBrk="0" fontAlgn="base" latinLnBrk="0" hangingPunct="0">
              <a:lnSpc>
                <a:spcPct val="100000"/>
              </a:lnSpc>
              <a:spcBef>
                <a:spcPct val="0"/>
              </a:spcBef>
              <a:spcAft>
                <a:spcPct val="0"/>
              </a:spcAft>
              <a:buClrTx/>
              <a:buSzTx/>
              <a:buFontTx/>
              <a:buNone/>
              <a:tabLst/>
              <a:defRPr/>
            </a:pPr>
            <a:endParaRPr kumimoji="0" sz="1700" b="0" i="0" u="none" strike="noStrike" kern="1200" cap="none" spc="0" normalizeH="0" baseline="0" noProof="0" dirty="0">
              <a:ln>
                <a:noFill/>
              </a:ln>
              <a:solidFill>
                <a:prstClr val="white"/>
              </a:solidFill>
              <a:effectLst/>
              <a:uLnTx/>
              <a:uFillTx/>
              <a:latin typeface="Verdana"/>
              <a:ea typeface="+mn-ea"/>
              <a:cs typeface="+mn-cs"/>
            </a:endParaRPr>
          </a:p>
        </p:txBody>
      </p:sp>
      <p:sp>
        <p:nvSpPr>
          <p:cNvPr id="120" name="TextBox 119"/>
          <p:cNvSpPr txBox="1"/>
          <p:nvPr/>
        </p:nvSpPr>
        <p:spPr>
          <a:xfrm>
            <a:off x="8479233" y="3570385"/>
            <a:ext cx="838691" cy="369332"/>
          </a:xfrm>
          <a:prstGeom prst="rect">
            <a:avLst/>
          </a:prstGeom>
          <a:noFill/>
        </p:spPr>
        <p:txBody>
          <a:bodyPr wrap="none">
            <a:spAutoFit/>
          </a:bodyPr>
          <a:lstStyle/>
          <a:p>
            <a:pPr marL="0" marR="0" lvl="0" indent="0" algn="l" defTabSz="938213" rtl="0" eaLnBrk="0" fontAlgn="base" latinLnBrk="0" hangingPunct="0">
              <a:lnSpc>
                <a:spcPct val="100000"/>
              </a:lnSpc>
              <a:spcBef>
                <a:spcPct val="0"/>
              </a:spcBef>
              <a:spcAft>
                <a:spcPct val="0"/>
              </a:spcAft>
              <a:buClrTx/>
              <a:buSzTx/>
              <a:buFontTx/>
              <a:buNone/>
              <a:tabLst/>
              <a:defRPr/>
            </a:pPr>
            <a:r>
              <a:rPr kumimoji="0" sz="1800" b="1" i="0" u="none" strike="noStrike" kern="1200" cap="none" spc="0" normalizeH="0" baseline="0" noProof="0" dirty="0">
                <a:ln>
                  <a:noFill/>
                </a:ln>
                <a:solidFill>
                  <a:srgbClr val="DF032F"/>
                </a:solidFill>
                <a:effectLst/>
                <a:uLnTx/>
                <a:uFillTx/>
                <a:latin typeface="Verdana"/>
                <a:ea typeface="+mn-ea"/>
                <a:cs typeface="Arial" panose="020B0604020202020204" pitchFamily="34" charset="0"/>
              </a:rPr>
              <a:t>2025</a:t>
            </a:r>
          </a:p>
        </p:txBody>
      </p:sp>
      <p:sp>
        <p:nvSpPr>
          <p:cNvPr id="121" name="Oval 17"/>
          <p:cNvSpPr/>
          <p:nvPr/>
        </p:nvSpPr>
        <p:spPr>
          <a:xfrm>
            <a:off x="10607040" y="3355848"/>
            <a:ext cx="146304" cy="146304"/>
          </a:xfrm>
          <a:prstGeom prst="ellipse">
            <a:avLst/>
          </a:prstGeom>
          <a:solidFill>
            <a:srgbClr val="0000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38213" rtl="0" eaLnBrk="0" fontAlgn="base" latinLnBrk="0" hangingPunct="0">
              <a:lnSpc>
                <a:spcPct val="100000"/>
              </a:lnSpc>
              <a:spcBef>
                <a:spcPct val="0"/>
              </a:spcBef>
              <a:spcAft>
                <a:spcPct val="0"/>
              </a:spcAft>
              <a:buClrTx/>
              <a:buSzTx/>
              <a:buFontTx/>
              <a:buNone/>
              <a:tabLst/>
              <a:defRPr/>
            </a:pPr>
            <a:endParaRPr kumimoji="0" sz="1700" b="0" i="0" u="none" strike="noStrike" kern="1200" cap="none" spc="0" normalizeH="0" baseline="0" noProof="0" dirty="0">
              <a:ln>
                <a:noFill/>
              </a:ln>
              <a:solidFill>
                <a:prstClr val="white"/>
              </a:solidFill>
              <a:effectLst/>
              <a:uLnTx/>
              <a:uFillTx/>
              <a:latin typeface="Verdana"/>
              <a:ea typeface="+mn-ea"/>
              <a:cs typeface="+mn-cs"/>
            </a:endParaRPr>
          </a:p>
        </p:txBody>
      </p:sp>
      <p:sp>
        <p:nvSpPr>
          <p:cNvPr id="123" name="TextBox 122"/>
          <p:cNvSpPr txBox="1"/>
          <p:nvPr/>
        </p:nvSpPr>
        <p:spPr>
          <a:xfrm>
            <a:off x="10271886" y="2952340"/>
            <a:ext cx="838691" cy="369332"/>
          </a:xfrm>
          <a:prstGeom prst="rect">
            <a:avLst/>
          </a:prstGeom>
          <a:noFill/>
        </p:spPr>
        <p:txBody>
          <a:bodyPr wrap="none">
            <a:spAutoFit/>
          </a:bodyPr>
          <a:lstStyle/>
          <a:p>
            <a:pPr marL="0" marR="0" lvl="0" indent="0" algn="l" defTabSz="938213" rtl="0" eaLnBrk="0" fontAlgn="base" latinLnBrk="0" hangingPunct="0">
              <a:lnSpc>
                <a:spcPct val="100000"/>
              </a:lnSpc>
              <a:spcBef>
                <a:spcPct val="0"/>
              </a:spcBef>
              <a:spcAft>
                <a:spcPct val="0"/>
              </a:spcAft>
              <a:buClrTx/>
              <a:buSzTx/>
              <a:buFontTx/>
              <a:buNone/>
              <a:tabLst/>
              <a:defRPr/>
            </a:pPr>
            <a:r>
              <a:rPr kumimoji="0" sz="1800" b="1" i="0" u="none" strike="noStrike" kern="1200" cap="none" spc="0" normalizeH="0" baseline="0" noProof="0" dirty="0">
                <a:ln>
                  <a:noFill/>
                </a:ln>
                <a:solidFill>
                  <a:srgbClr val="000066"/>
                </a:solidFill>
                <a:effectLst/>
                <a:uLnTx/>
                <a:uFillTx/>
                <a:latin typeface="Verdana"/>
                <a:ea typeface="+mn-ea"/>
                <a:cs typeface="Arial" panose="020B0604020202020204" pitchFamily="34" charset="0"/>
              </a:rPr>
              <a:t>202</a:t>
            </a:r>
            <a:r>
              <a:rPr kumimoji="0" lang="lv-LV" sz="1800" b="1" i="0" u="none" strike="noStrike" kern="1200" cap="none" spc="0" normalizeH="0" baseline="0" noProof="0" dirty="0">
                <a:ln>
                  <a:noFill/>
                </a:ln>
                <a:solidFill>
                  <a:srgbClr val="000066"/>
                </a:solidFill>
                <a:effectLst/>
                <a:uLnTx/>
                <a:uFillTx/>
                <a:latin typeface="Verdana"/>
                <a:ea typeface="+mn-ea"/>
                <a:cs typeface="Arial" panose="020B0604020202020204" pitchFamily="34" charset="0"/>
              </a:rPr>
              <a:t>6</a:t>
            </a:r>
          </a:p>
        </p:txBody>
      </p:sp>
      <p:sp>
        <p:nvSpPr>
          <p:cNvPr id="124" name="TextBox 123">
            <a:extLst>
              <a:ext uri="{FF2B5EF4-FFF2-40B4-BE49-F238E27FC236}">
                <a16:creationId xmlns:a16="http://schemas.microsoft.com/office/drawing/2014/main" id="{93690130-4104-97F7-B33C-AEB401B04D72}"/>
              </a:ext>
            </a:extLst>
          </p:cNvPr>
          <p:cNvSpPr txBox="1"/>
          <p:nvPr/>
        </p:nvSpPr>
        <p:spPr>
          <a:xfrm>
            <a:off x="715505" y="3977640"/>
            <a:ext cx="1695788" cy="1015663"/>
          </a:xfrm>
          <a:prstGeom prst="rect">
            <a:avLst/>
          </a:prstGeom>
          <a:noFill/>
        </p:spPr>
        <p:txBody>
          <a:bodyPr wrap="square">
            <a:spAutoFit/>
          </a:bodyPr>
          <a:lstStyle/>
          <a:p>
            <a:pPr marL="0" marR="0" lvl="0" indent="0" algn="ctr" defTabSz="938213" rtl="0" eaLnBrk="0" fontAlgn="base" latinLnBrk="0" hangingPunct="0">
              <a:lnSpc>
                <a:spcPct val="100000"/>
              </a:lnSpc>
              <a:spcBef>
                <a:spcPct val="0"/>
              </a:spcBef>
              <a:spcAft>
                <a:spcPct val="0"/>
              </a:spcAft>
              <a:buClrTx/>
              <a:buSzTx/>
              <a:buFontTx/>
              <a:buNone/>
              <a:tabLst/>
              <a:defRPr/>
            </a:pPr>
            <a:r>
              <a:rPr kumimoji="0" lang="lv-LV" sz="1200" b="0" i="0" u="none" strike="noStrike" kern="1200" cap="none" spc="0" normalizeH="0" baseline="0" noProof="0" dirty="0">
                <a:ln>
                  <a:noFill/>
                </a:ln>
                <a:solidFill>
                  <a:srgbClr val="000066"/>
                </a:solidFill>
                <a:effectLst/>
                <a:uLnTx/>
                <a:uFillTx/>
                <a:latin typeface="Verdana"/>
                <a:ea typeface="+mn-ea"/>
                <a:cs typeface="Arial" panose="020B0604020202020204" pitchFamily="34" charset="0"/>
              </a:rPr>
              <a:t>Veiktas analīzes un gatavoti ziņojumi; vienots lēmums par centralizāciju netiek pieņemts</a:t>
            </a:r>
          </a:p>
        </p:txBody>
      </p:sp>
      <p:sp>
        <p:nvSpPr>
          <p:cNvPr id="107" name="Oval 3"/>
          <p:cNvSpPr/>
          <p:nvPr/>
        </p:nvSpPr>
        <p:spPr>
          <a:xfrm>
            <a:off x="1140034" y="1968219"/>
            <a:ext cx="792000" cy="792000"/>
          </a:xfrm>
          <a:prstGeom prst="ellipse">
            <a:avLst/>
          </a:prstGeom>
          <a:solidFill>
            <a:srgbClr val="6A44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38213" rtl="0" eaLnBrk="0" fontAlgn="base" latinLnBrk="0" hangingPunct="0">
              <a:lnSpc>
                <a:spcPct val="100000"/>
              </a:lnSpc>
              <a:spcBef>
                <a:spcPct val="0"/>
              </a:spcBef>
              <a:spcAft>
                <a:spcPct val="0"/>
              </a:spcAft>
              <a:buClrTx/>
              <a:buSzTx/>
              <a:buFontTx/>
              <a:buNone/>
              <a:tabLst/>
              <a:defRPr/>
            </a:pPr>
            <a:endParaRPr kumimoji="0" sz="1700" b="0" i="0" u="none" strike="noStrike" kern="1200" cap="none" spc="0" normalizeH="0" baseline="0" noProof="0" dirty="0">
              <a:ln>
                <a:noFill/>
              </a:ln>
              <a:solidFill>
                <a:prstClr val="white"/>
              </a:solidFill>
              <a:effectLst/>
              <a:uLnTx/>
              <a:uFillTx/>
              <a:latin typeface="Verdana"/>
              <a:ea typeface="+mn-ea"/>
              <a:cs typeface="+mn-cs"/>
            </a:endParaRPr>
          </a:p>
        </p:txBody>
      </p:sp>
      <p:pic>
        <p:nvPicPr>
          <p:cNvPr id="126" name="Grafika 125" descr="Bar chart outline">
            <a:extLst>
              <a:ext uri="{FF2B5EF4-FFF2-40B4-BE49-F238E27FC236}">
                <a16:creationId xmlns:a16="http://schemas.microsoft.com/office/drawing/2014/main" id="{26E94D53-D0CD-66D7-67C7-BB3330A76959}"/>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214938" y="2031421"/>
            <a:ext cx="642191" cy="642191"/>
          </a:xfrm>
          <a:prstGeom prst="rect">
            <a:avLst/>
          </a:prstGeom>
        </p:spPr>
      </p:pic>
      <p:sp>
        <p:nvSpPr>
          <p:cNvPr id="127" name="TextBox 126">
            <a:extLst>
              <a:ext uri="{FF2B5EF4-FFF2-40B4-BE49-F238E27FC236}">
                <a16:creationId xmlns:a16="http://schemas.microsoft.com/office/drawing/2014/main" id="{B0DDC475-D80E-11ED-7210-68C33D954242}"/>
              </a:ext>
            </a:extLst>
          </p:cNvPr>
          <p:cNvSpPr txBox="1"/>
          <p:nvPr/>
        </p:nvSpPr>
        <p:spPr>
          <a:xfrm>
            <a:off x="2538957" y="2102657"/>
            <a:ext cx="1774771" cy="830997"/>
          </a:xfrm>
          <a:prstGeom prst="rect">
            <a:avLst/>
          </a:prstGeom>
          <a:noFill/>
        </p:spPr>
        <p:txBody>
          <a:bodyPr wrap="square">
            <a:spAutoFit/>
          </a:bodyPr>
          <a:lstStyle/>
          <a:p>
            <a:pPr marL="0" marR="0" lvl="0" indent="0" algn="ctr" defTabSz="938213" rtl="0" eaLnBrk="0" fontAlgn="base" latinLnBrk="0" hangingPunct="0">
              <a:lnSpc>
                <a:spcPct val="100000"/>
              </a:lnSpc>
              <a:spcBef>
                <a:spcPct val="0"/>
              </a:spcBef>
              <a:spcAft>
                <a:spcPct val="0"/>
              </a:spcAft>
              <a:buClrTx/>
              <a:buSzTx/>
              <a:buFontTx/>
              <a:buNone/>
              <a:tabLst/>
              <a:defRPr/>
            </a:pPr>
            <a:r>
              <a:rPr kumimoji="0" lang="lv-LV" sz="1200" b="0" i="0" u="none" strike="noStrike" kern="1200" cap="none" spc="0" normalizeH="0" baseline="0" noProof="0" dirty="0">
                <a:ln>
                  <a:noFill/>
                </a:ln>
                <a:solidFill>
                  <a:srgbClr val="000066"/>
                </a:solidFill>
                <a:effectLst/>
                <a:uLnTx/>
                <a:uFillTx/>
                <a:latin typeface="Verdana"/>
                <a:ea typeface="+mn-ea"/>
                <a:cs typeface="Arial" panose="020B0604020202020204" pitchFamily="34" charset="0"/>
              </a:rPr>
              <a:t>EK Tehniskā atbalsta instrumenta izpētes projekts sadarbībā ar PwC</a:t>
            </a:r>
          </a:p>
        </p:txBody>
      </p:sp>
      <p:cxnSp>
        <p:nvCxnSpPr>
          <p:cNvPr id="129" name="Taisns savienotājs 128">
            <a:extLst>
              <a:ext uri="{FF2B5EF4-FFF2-40B4-BE49-F238E27FC236}">
                <a16:creationId xmlns:a16="http://schemas.microsoft.com/office/drawing/2014/main" id="{F4AFACA1-41A3-85D5-182B-1230CFD1C2FA}"/>
              </a:ext>
            </a:extLst>
          </p:cNvPr>
          <p:cNvCxnSpPr>
            <a:cxnSpLocks/>
            <a:stCxn id="107" idx="4"/>
            <a:endCxn id="106" idx="0"/>
          </p:cNvCxnSpPr>
          <p:nvPr/>
        </p:nvCxnSpPr>
        <p:spPr>
          <a:xfrm>
            <a:off x="1536034" y="2760219"/>
            <a:ext cx="158" cy="595629"/>
          </a:xfrm>
          <a:prstGeom prst="line">
            <a:avLst/>
          </a:prstGeom>
          <a:ln w="28575">
            <a:solidFill>
              <a:srgbClr val="6A448A"/>
            </a:solidFill>
          </a:ln>
        </p:spPr>
        <p:style>
          <a:lnRef idx="1">
            <a:schemeClr val="accent1"/>
          </a:lnRef>
          <a:fillRef idx="0">
            <a:schemeClr val="accent1"/>
          </a:fillRef>
          <a:effectRef idx="0">
            <a:schemeClr val="accent1"/>
          </a:effectRef>
          <a:fontRef idx="minor">
            <a:schemeClr val="tx1"/>
          </a:fontRef>
        </p:style>
      </p:cxnSp>
      <p:sp>
        <p:nvSpPr>
          <p:cNvPr id="110" name="Oval 6"/>
          <p:cNvSpPr/>
          <p:nvPr/>
        </p:nvSpPr>
        <p:spPr>
          <a:xfrm>
            <a:off x="3049048" y="4307708"/>
            <a:ext cx="792000" cy="792000"/>
          </a:xfrm>
          <a:prstGeom prst="ellipse">
            <a:avLst/>
          </a:prstGeom>
          <a:solidFill>
            <a:srgbClr val="6A44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38213" rtl="0" eaLnBrk="0" fontAlgn="base" latinLnBrk="0" hangingPunct="0">
              <a:lnSpc>
                <a:spcPct val="100000"/>
              </a:lnSpc>
              <a:spcBef>
                <a:spcPct val="0"/>
              </a:spcBef>
              <a:spcAft>
                <a:spcPct val="0"/>
              </a:spcAft>
              <a:buClrTx/>
              <a:buSzTx/>
              <a:buFontTx/>
              <a:buNone/>
              <a:tabLst/>
              <a:defRPr/>
            </a:pPr>
            <a:endParaRPr kumimoji="0" sz="1700" b="0" i="0" u="none" strike="noStrike" kern="1200" cap="none" spc="0" normalizeH="0" baseline="0" noProof="0" dirty="0">
              <a:ln>
                <a:noFill/>
              </a:ln>
              <a:solidFill>
                <a:prstClr val="white"/>
              </a:solidFill>
              <a:effectLst/>
              <a:uLnTx/>
              <a:uFillTx/>
              <a:latin typeface="Verdana"/>
              <a:ea typeface="+mn-ea"/>
              <a:cs typeface="+mn-cs"/>
            </a:endParaRPr>
          </a:p>
        </p:txBody>
      </p:sp>
      <p:pic>
        <p:nvPicPr>
          <p:cNvPr id="138" name="Grafika 137" descr="Magnifying glass outline">
            <a:extLst>
              <a:ext uri="{FF2B5EF4-FFF2-40B4-BE49-F238E27FC236}">
                <a16:creationId xmlns:a16="http://schemas.microsoft.com/office/drawing/2014/main" id="{68FF92D1-FDC1-2F25-37AC-E280E99A6433}"/>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3193588" y="4447632"/>
            <a:ext cx="502920" cy="502920"/>
          </a:xfrm>
          <a:prstGeom prst="rect">
            <a:avLst/>
          </a:prstGeom>
        </p:spPr>
      </p:pic>
      <p:cxnSp>
        <p:nvCxnSpPr>
          <p:cNvPr id="141" name="Taisns savienotājs 140">
            <a:extLst>
              <a:ext uri="{FF2B5EF4-FFF2-40B4-BE49-F238E27FC236}">
                <a16:creationId xmlns:a16="http://schemas.microsoft.com/office/drawing/2014/main" id="{115F47DA-4CE1-F8FF-ED71-741AA35CE5F9}"/>
              </a:ext>
            </a:extLst>
          </p:cNvPr>
          <p:cNvCxnSpPr>
            <a:stCxn id="109" idx="4"/>
            <a:endCxn id="110" idx="0"/>
          </p:cNvCxnSpPr>
          <p:nvPr/>
        </p:nvCxnSpPr>
        <p:spPr>
          <a:xfrm>
            <a:off x="3445048" y="3532032"/>
            <a:ext cx="0" cy="775676"/>
          </a:xfrm>
          <a:prstGeom prst="line">
            <a:avLst/>
          </a:prstGeom>
          <a:ln w="28575">
            <a:solidFill>
              <a:srgbClr val="6A448A"/>
            </a:solidFill>
          </a:ln>
        </p:spPr>
        <p:style>
          <a:lnRef idx="1">
            <a:schemeClr val="accent1"/>
          </a:lnRef>
          <a:fillRef idx="0">
            <a:schemeClr val="accent1"/>
          </a:fillRef>
          <a:effectRef idx="0">
            <a:schemeClr val="accent1"/>
          </a:effectRef>
          <a:fontRef idx="minor">
            <a:schemeClr val="tx1"/>
          </a:fontRef>
        </p:style>
      </p:cxnSp>
      <p:sp>
        <p:nvSpPr>
          <p:cNvPr id="143" name="TextBox 142">
            <a:extLst>
              <a:ext uri="{FF2B5EF4-FFF2-40B4-BE49-F238E27FC236}">
                <a16:creationId xmlns:a16="http://schemas.microsoft.com/office/drawing/2014/main" id="{BC2B4572-0748-E51E-2881-5B5526201913}"/>
              </a:ext>
            </a:extLst>
          </p:cNvPr>
          <p:cNvSpPr txBox="1"/>
          <p:nvPr/>
        </p:nvSpPr>
        <p:spPr>
          <a:xfrm>
            <a:off x="4849952" y="3526088"/>
            <a:ext cx="838691" cy="369332"/>
          </a:xfrm>
          <a:prstGeom prst="rect">
            <a:avLst/>
          </a:prstGeom>
          <a:noFill/>
        </p:spPr>
        <p:txBody>
          <a:bodyPr wrap="none">
            <a:spAutoFit/>
          </a:bodyPr>
          <a:lstStyle/>
          <a:p>
            <a:pPr marL="0" marR="0" lvl="0" indent="0" algn="l" defTabSz="938213" rtl="0" eaLnBrk="0" fontAlgn="base" latinLnBrk="0" hangingPunct="0">
              <a:lnSpc>
                <a:spcPct val="100000"/>
              </a:lnSpc>
              <a:spcBef>
                <a:spcPct val="0"/>
              </a:spcBef>
              <a:spcAft>
                <a:spcPct val="0"/>
              </a:spcAft>
              <a:buClrTx/>
              <a:buSzTx/>
              <a:buFontTx/>
              <a:buNone/>
              <a:tabLst/>
              <a:defRPr/>
            </a:pPr>
            <a:r>
              <a:rPr kumimoji="0" sz="1800" b="1" i="0" u="none" strike="noStrike" kern="1200" cap="none" spc="0" normalizeH="0" baseline="0" noProof="0" dirty="0">
                <a:ln>
                  <a:noFill/>
                </a:ln>
                <a:solidFill>
                  <a:srgbClr val="DF032F"/>
                </a:solidFill>
                <a:effectLst/>
                <a:uLnTx/>
                <a:uFillTx/>
                <a:latin typeface="Verdana"/>
                <a:ea typeface="+mn-ea"/>
                <a:cs typeface="Arial" panose="020B0604020202020204" pitchFamily="34" charset="0"/>
              </a:rPr>
              <a:t>2023</a:t>
            </a:r>
          </a:p>
        </p:txBody>
      </p:sp>
      <p:sp>
        <p:nvSpPr>
          <p:cNvPr id="113" name="Oval 9"/>
          <p:cNvSpPr/>
          <p:nvPr/>
        </p:nvSpPr>
        <p:spPr>
          <a:xfrm>
            <a:off x="4822620" y="1909135"/>
            <a:ext cx="792000" cy="792000"/>
          </a:xfrm>
          <a:prstGeom prst="ellipse">
            <a:avLst/>
          </a:prstGeom>
          <a:solidFill>
            <a:srgbClr val="CB0F3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38213" rtl="0" eaLnBrk="0" fontAlgn="base" latinLnBrk="0" hangingPunct="0">
              <a:lnSpc>
                <a:spcPct val="100000"/>
              </a:lnSpc>
              <a:spcBef>
                <a:spcPct val="0"/>
              </a:spcBef>
              <a:spcAft>
                <a:spcPct val="0"/>
              </a:spcAft>
              <a:buClrTx/>
              <a:buSzTx/>
              <a:buFontTx/>
              <a:buNone/>
              <a:tabLst/>
              <a:defRPr/>
            </a:pPr>
            <a:endParaRPr kumimoji="0" sz="1700" b="0" i="0" u="none" strike="noStrike" kern="1200" cap="none" spc="0" normalizeH="0" baseline="0" noProof="0" dirty="0">
              <a:ln>
                <a:noFill/>
              </a:ln>
              <a:solidFill>
                <a:prstClr val="white"/>
              </a:solidFill>
              <a:effectLst/>
              <a:uLnTx/>
              <a:uFillTx/>
              <a:latin typeface="Verdana"/>
              <a:ea typeface="+mn-ea"/>
              <a:cs typeface="+mn-cs"/>
            </a:endParaRPr>
          </a:p>
        </p:txBody>
      </p:sp>
      <p:pic>
        <p:nvPicPr>
          <p:cNvPr id="144" name="Graphic 31">
            <a:extLst>
              <a:ext uri="{FF2B5EF4-FFF2-40B4-BE49-F238E27FC236}">
                <a16:creationId xmlns:a16="http://schemas.microsoft.com/office/drawing/2014/main" id="{FDA2A6ED-4956-D2D8-3905-C35FB9EFF61C}"/>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4981863" y="2031421"/>
            <a:ext cx="504339" cy="504339"/>
          </a:xfrm>
          <a:prstGeom prst="rect">
            <a:avLst/>
          </a:prstGeom>
        </p:spPr>
      </p:pic>
      <p:cxnSp>
        <p:nvCxnSpPr>
          <p:cNvPr id="147" name="Taisns savienotājs 146">
            <a:extLst>
              <a:ext uri="{FF2B5EF4-FFF2-40B4-BE49-F238E27FC236}">
                <a16:creationId xmlns:a16="http://schemas.microsoft.com/office/drawing/2014/main" id="{33C5644E-D510-5305-2BE6-A981A44A916F}"/>
              </a:ext>
            </a:extLst>
          </p:cNvPr>
          <p:cNvCxnSpPr>
            <a:cxnSpLocks/>
            <a:stCxn id="112" idx="0"/>
            <a:endCxn id="113" idx="4"/>
          </p:cNvCxnSpPr>
          <p:nvPr/>
        </p:nvCxnSpPr>
        <p:spPr>
          <a:xfrm flipV="1">
            <a:off x="5217166" y="2701135"/>
            <a:ext cx="1454" cy="615392"/>
          </a:xfrm>
          <a:prstGeom prst="line">
            <a:avLst/>
          </a:prstGeom>
          <a:ln w="28575">
            <a:solidFill>
              <a:srgbClr val="CB0F3F"/>
            </a:solidFill>
          </a:ln>
        </p:spPr>
        <p:style>
          <a:lnRef idx="1">
            <a:schemeClr val="accent1"/>
          </a:lnRef>
          <a:fillRef idx="0">
            <a:schemeClr val="accent1"/>
          </a:fillRef>
          <a:effectRef idx="0">
            <a:schemeClr val="accent1"/>
          </a:effectRef>
          <a:fontRef idx="minor">
            <a:schemeClr val="tx1"/>
          </a:fontRef>
        </p:style>
      </p:cxnSp>
      <p:sp>
        <p:nvSpPr>
          <p:cNvPr id="152" name="TextBox 151">
            <a:extLst>
              <a:ext uri="{FF2B5EF4-FFF2-40B4-BE49-F238E27FC236}">
                <a16:creationId xmlns:a16="http://schemas.microsoft.com/office/drawing/2014/main" id="{7EE5DCC8-E92A-EF5B-B40D-5CC07F53DDF6}"/>
              </a:ext>
            </a:extLst>
          </p:cNvPr>
          <p:cNvSpPr txBox="1"/>
          <p:nvPr/>
        </p:nvSpPr>
        <p:spPr>
          <a:xfrm>
            <a:off x="5960532" y="1708468"/>
            <a:ext cx="1977814" cy="1200329"/>
          </a:xfrm>
          <a:prstGeom prst="rect">
            <a:avLst/>
          </a:prstGeom>
          <a:noFill/>
        </p:spPr>
        <p:txBody>
          <a:bodyPr wrap="square">
            <a:spAutoFit/>
          </a:bodyPr>
          <a:lstStyle/>
          <a:p>
            <a:pPr marL="0" marR="0" lvl="0" indent="0" algn="ctr" defTabSz="938213" rtl="0" eaLnBrk="0" fontAlgn="base" latinLnBrk="0" hangingPunct="0">
              <a:lnSpc>
                <a:spcPct val="100000"/>
              </a:lnSpc>
              <a:spcBef>
                <a:spcPct val="0"/>
              </a:spcBef>
              <a:spcAft>
                <a:spcPct val="0"/>
              </a:spcAft>
              <a:buClrTx/>
              <a:buSzTx/>
              <a:buFontTx/>
              <a:buNone/>
              <a:tabLst/>
              <a:defRPr/>
            </a:pPr>
            <a:r>
              <a:rPr kumimoji="0" lang="lv-LV" sz="1200" b="0" i="0" u="none" strike="noStrike" kern="1200" cap="none" spc="0" normalizeH="0" baseline="0" noProof="0" dirty="0">
                <a:ln>
                  <a:noFill/>
                </a:ln>
                <a:solidFill>
                  <a:srgbClr val="000066"/>
                </a:solidFill>
                <a:effectLst/>
                <a:uLnTx/>
                <a:uFillTx/>
                <a:latin typeface="Verdana"/>
                <a:ea typeface="+mn-ea"/>
                <a:cs typeface="Arial" panose="020B0604020202020204" pitchFamily="34" charset="0"/>
              </a:rPr>
              <a:t>Aktīvs darbs: </a:t>
            </a:r>
            <a:br>
              <a:rPr kumimoji="0" lang="lv-LV" sz="1200" b="0" i="0" u="none" strike="noStrike" kern="1200" cap="none" spc="0" normalizeH="0" baseline="0" noProof="0" dirty="0">
                <a:ln>
                  <a:noFill/>
                </a:ln>
                <a:solidFill>
                  <a:srgbClr val="000066"/>
                </a:solidFill>
                <a:effectLst/>
                <a:uLnTx/>
                <a:uFillTx/>
                <a:latin typeface="Verdana"/>
                <a:ea typeface="+mn-ea"/>
                <a:cs typeface="Arial" panose="020B0604020202020204" pitchFamily="34" charset="0"/>
              </a:rPr>
            </a:br>
            <a:r>
              <a:rPr kumimoji="0" lang="lv-LV" sz="1200" b="0" i="0" u="none" strike="noStrike" kern="1200" cap="none" spc="0" normalizeH="0" baseline="0" noProof="0" dirty="0">
                <a:ln>
                  <a:noFill/>
                </a:ln>
                <a:solidFill>
                  <a:srgbClr val="000066"/>
                </a:solidFill>
                <a:effectLst/>
                <a:uLnTx/>
                <a:uFillTx/>
                <a:latin typeface="Verdana"/>
                <a:ea typeface="+mn-ea"/>
                <a:cs typeface="Arial" panose="020B0604020202020204" pitchFamily="34" charset="0"/>
              </a:rPr>
              <a:t>iepirkumi, </a:t>
            </a:r>
            <a:br>
              <a:rPr kumimoji="0" lang="lv-LV" sz="1200" b="0" i="0" u="none" strike="noStrike" kern="1200" cap="none" spc="0" normalizeH="0" baseline="0" noProof="0" dirty="0">
                <a:ln>
                  <a:noFill/>
                </a:ln>
                <a:solidFill>
                  <a:srgbClr val="000066"/>
                </a:solidFill>
                <a:effectLst/>
                <a:uLnTx/>
                <a:uFillTx/>
                <a:latin typeface="Verdana"/>
                <a:ea typeface="+mn-ea"/>
                <a:cs typeface="Arial" panose="020B0604020202020204" pitchFamily="34" charset="0"/>
              </a:rPr>
            </a:br>
            <a:r>
              <a:rPr kumimoji="0" lang="lv-LV" sz="1200" b="0" i="0" u="none" strike="noStrike" kern="1200" cap="none" spc="0" normalizeH="0" baseline="0" noProof="0" dirty="0">
                <a:ln>
                  <a:noFill/>
                </a:ln>
                <a:solidFill>
                  <a:srgbClr val="000066"/>
                </a:solidFill>
                <a:effectLst/>
                <a:uLnTx/>
                <a:uFillTx/>
                <a:latin typeface="Verdana"/>
                <a:ea typeface="+mn-ea"/>
                <a:cs typeface="Arial" panose="020B0604020202020204" pitchFamily="34" charset="0"/>
              </a:rPr>
              <a:t>normatīvo aktu grozījumi un izstrāde, </a:t>
            </a:r>
            <a:br>
              <a:rPr kumimoji="0" lang="lv-LV" sz="1200" b="0" i="0" u="none" strike="noStrike" kern="1200" cap="none" spc="0" normalizeH="0" baseline="0" noProof="0" dirty="0">
                <a:ln>
                  <a:noFill/>
                </a:ln>
                <a:solidFill>
                  <a:srgbClr val="000066"/>
                </a:solidFill>
                <a:effectLst/>
                <a:uLnTx/>
                <a:uFillTx/>
                <a:latin typeface="Verdana"/>
                <a:ea typeface="+mn-ea"/>
                <a:cs typeface="Arial" panose="020B0604020202020204" pitchFamily="34" charset="0"/>
              </a:rPr>
            </a:br>
            <a:r>
              <a:rPr kumimoji="0" lang="lv-LV" sz="1200" b="0" i="0" u="none" strike="noStrike" kern="1200" cap="none" spc="0" normalizeH="0" baseline="0" noProof="0" dirty="0">
                <a:ln>
                  <a:noFill/>
                </a:ln>
                <a:solidFill>
                  <a:srgbClr val="000066"/>
                </a:solidFill>
                <a:effectLst/>
                <a:uLnTx/>
                <a:uFillTx/>
                <a:latin typeface="Verdana"/>
                <a:ea typeface="+mn-ea"/>
                <a:cs typeface="Arial" panose="020B0604020202020204" pitchFamily="34" charset="0"/>
              </a:rPr>
              <a:t>pirmo resoru pārņemšana u.c.</a:t>
            </a:r>
          </a:p>
        </p:txBody>
      </p:sp>
      <p:sp>
        <p:nvSpPr>
          <p:cNvPr id="116" name="Oval 12"/>
          <p:cNvSpPr/>
          <p:nvPr/>
        </p:nvSpPr>
        <p:spPr>
          <a:xfrm>
            <a:off x="6626592" y="4211210"/>
            <a:ext cx="792000" cy="792000"/>
          </a:xfrm>
          <a:prstGeom prst="ellipse">
            <a:avLst/>
          </a:prstGeom>
          <a:solidFill>
            <a:srgbClr val="0000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38213" rtl="0" eaLnBrk="0" fontAlgn="base" latinLnBrk="0" hangingPunct="0">
              <a:lnSpc>
                <a:spcPct val="100000"/>
              </a:lnSpc>
              <a:spcBef>
                <a:spcPct val="0"/>
              </a:spcBef>
              <a:spcAft>
                <a:spcPct val="0"/>
              </a:spcAft>
              <a:buClrTx/>
              <a:buSzTx/>
              <a:buFontTx/>
              <a:buNone/>
              <a:tabLst/>
              <a:defRPr/>
            </a:pPr>
            <a:endParaRPr kumimoji="0" sz="1700" b="0" i="0" u="none" strike="noStrike" kern="1200" cap="none" spc="0" normalizeH="0" baseline="0" noProof="0" dirty="0">
              <a:ln>
                <a:noFill/>
              </a:ln>
              <a:solidFill>
                <a:prstClr val="white"/>
              </a:solidFill>
              <a:effectLst/>
              <a:uLnTx/>
              <a:uFillTx/>
              <a:latin typeface="Verdana"/>
              <a:ea typeface="+mn-ea"/>
              <a:cs typeface="+mn-cs"/>
            </a:endParaRPr>
          </a:p>
        </p:txBody>
      </p:sp>
      <p:pic>
        <p:nvPicPr>
          <p:cNvPr id="156" name="Attēls 155">
            <a:extLst>
              <a:ext uri="{FF2B5EF4-FFF2-40B4-BE49-F238E27FC236}">
                <a16:creationId xmlns:a16="http://schemas.microsoft.com/office/drawing/2014/main" id="{CE64A180-D063-FA10-2C53-00F5340CF71B}"/>
              </a:ext>
            </a:extLst>
          </p:cNvPr>
          <p:cNvPicPr>
            <a:picLocks noChangeAspect="1"/>
          </p:cNvPicPr>
          <p:nvPr/>
        </p:nvPicPr>
        <p:blipFill>
          <a:blip r:embed="rId6" cstate="print">
            <a:lum bright="70000" contrast="-70000"/>
            <a:extLst>
              <a:ext uri="{BEBA8EAE-BF5A-486C-A8C5-ECC9F3942E4B}">
                <a14:imgProps xmlns:a14="http://schemas.microsoft.com/office/drawing/2010/main">
                  <a14:imgLayer r:embed="rId7">
                    <a14:imgEffect>
                      <a14:colorTemperature colorTemp="11200"/>
                    </a14:imgEffect>
                  </a14:imgLayer>
                </a14:imgProps>
              </a:ext>
              <a:ext uri="{28A0092B-C50C-407E-A947-70E740481C1C}">
                <a14:useLocalDpi xmlns:a14="http://schemas.microsoft.com/office/drawing/2010/main" val="0"/>
              </a:ext>
            </a:extLst>
          </a:blip>
          <a:stretch>
            <a:fillRect/>
          </a:stretch>
        </p:blipFill>
        <p:spPr>
          <a:xfrm>
            <a:off x="6784065" y="4368683"/>
            <a:ext cx="477054" cy="477054"/>
          </a:xfrm>
          <a:prstGeom prst="rect">
            <a:avLst/>
          </a:prstGeom>
        </p:spPr>
      </p:pic>
      <p:cxnSp>
        <p:nvCxnSpPr>
          <p:cNvPr id="159" name="Taisns savienotājs 158">
            <a:extLst>
              <a:ext uri="{FF2B5EF4-FFF2-40B4-BE49-F238E27FC236}">
                <a16:creationId xmlns:a16="http://schemas.microsoft.com/office/drawing/2014/main" id="{B0B68814-628D-E652-B0F6-5607A75BE502}"/>
              </a:ext>
            </a:extLst>
          </p:cNvPr>
          <p:cNvCxnSpPr>
            <a:stCxn id="115" idx="4"/>
            <a:endCxn id="116" idx="0"/>
          </p:cNvCxnSpPr>
          <p:nvPr/>
        </p:nvCxnSpPr>
        <p:spPr>
          <a:xfrm>
            <a:off x="7022592" y="3502152"/>
            <a:ext cx="0" cy="70905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19" name="Oval 15"/>
          <p:cNvSpPr/>
          <p:nvPr/>
        </p:nvSpPr>
        <p:spPr>
          <a:xfrm>
            <a:off x="8455392" y="1872600"/>
            <a:ext cx="792000" cy="792000"/>
          </a:xfrm>
          <a:prstGeom prst="ellipse">
            <a:avLst/>
          </a:prstGeom>
          <a:solidFill>
            <a:srgbClr val="CB0F3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38213" rtl="0" eaLnBrk="0" fontAlgn="base" latinLnBrk="0" hangingPunct="0">
              <a:lnSpc>
                <a:spcPct val="100000"/>
              </a:lnSpc>
              <a:spcBef>
                <a:spcPct val="0"/>
              </a:spcBef>
              <a:spcAft>
                <a:spcPct val="0"/>
              </a:spcAft>
              <a:buClrTx/>
              <a:buSzTx/>
              <a:buFontTx/>
              <a:buNone/>
              <a:tabLst/>
              <a:defRPr/>
            </a:pPr>
            <a:endParaRPr kumimoji="0" sz="1700" b="0" i="0" u="none" strike="noStrike" kern="1200" cap="none" spc="0" normalizeH="0" baseline="0" noProof="0" dirty="0">
              <a:ln>
                <a:noFill/>
              </a:ln>
              <a:solidFill>
                <a:prstClr val="white"/>
              </a:solidFill>
              <a:effectLst/>
              <a:uLnTx/>
              <a:uFillTx/>
              <a:latin typeface="Verdana"/>
              <a:ea typeface="+mn-ea"/>
              <a:cs typeface="+mn-cs"/>
            </a:endParaRPr>
          </a:p>
        </p:txBody>
      </p:sp>
      <p:pic>
        <p:nvPicPr>
          <p:cNvPr id="161" name="Grafika 160" descr="Handshake outline">
            <a:extLst>
              <a:ext uri="{FF2B5EF4-FFF2-40B4-BE49-F238E27FC236}">
                <a16:creationId xmlns:a16="http://schemas.microsoft.com/office/drawing/2014/main" id="{C2BF828B-883E-D5DF-341C-8230A8297DE4}"/>
              </a:ext>
            </a:extLst>
          </p:cNvPr>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8502466" y="1959358"/>
            <a:ext cx="697852" cy="697852"/>
          </a:xfrm>
          <a:prstGeom prst="rect">
            <a:avLst/>
          </a:prstGeom>
        </p:spPr>
      </p:pic>
      <p:cxnSp>
        <p:nvCxnSpPr>
          <p:cNvPr id="164" name="Taisns savienotājs 163">
            <a:extLst>
              <a:ext uri="{FF2B5EF4-FFF2-40B4-BE49-F238E27FC236}">
                <a16:creationId xmlns:a16="http://schemas.microsoft.com/office/drawing/2014/main" id="{D69CB4C7-CA07-D013-766E-A0A7EEC0B150}"/>
              </a:ext>
            </a:extLst>
          </p:cNvPr>
          <p:cNvCxnSpPr>
            <a:stCxn id="118" idx="0"/>
            <a:endCxn id="119" idx="4"/>
          </p:cNvCxnSpPr>
          <p:nvPr/>
        </p:nvCxnSpPr>
        <p:spPr>
          <a:xfrm flipV="1">
            <a:off x="8851392" y="2664600"/>
            <a:ext cx="0" cy="691248"/>
          </a:xfrm>
          <a:prstGeom prst="line">
            <a:avLst/>
          </a:prstGeom>
          <a:ln w="28575">
            <a:solidFill>
              <a:srgbClr val="CB0F3F"/>
            </a:solidFill>
          </a:ln>
        </p:spPr>
        <p:style>
          <a:lnRef idx="1">
            <a:schemeClr val="accent1"/>
          </a:lnRef>
          <a:fillRef idx="0">
            <a:schemeClr val="accent1"/>
          </a:fillRef>
          <a:effectRef idx="0">
            <a:schemeClr val="accent1"/>
          </a:effectRef>
          <a:fontRef idx="minor">
            <a:schemeClr val="tx1"/>
          </a:fontRef>
        </p:style>
      </p:cxnSp>
      <p:sp>
        <p:nvSpPr>
          <p:cNvPr id="165" name="TextBox 164">
            <a:extLst>
              <a:ext uri="{FF2B5EF4-FFF2-40B4-BE49-F238E27FC236}">
                <a16:creationId xmlns:a16="http://schemas.microsoft.com/office/drawing/2014/main" id="{DCE51DC9-87F3-2602-AE88-7D3145DBBD20}"/>
              </a:ext>
            </a:extLst>
          </p:cNvPr>
          <p:cNvSpPr txBox="1"/>
          <p:nvPr/>
        </p:nvSpPr>
        <p:spPr>
          <a:xfrm>
            <a:off x="8095040" y="3977172"/>
            <a:ext cx="1642284" cy="646331"/>
          </a:xfrm>
          <a:prstGeom prst="rect">
            <a:avLst/>
          </a:prstGeom>
          <a:noFill/>
        </p:spPr>
        <p:txBody>
          <a:bodyPr wrap="square">
            <a:spAutoFit/>
          </a:bodyPr>
          <a:lstStyle/>
          <a:p>
            <a:pPr marL="0" marR="0" lvl="0" indent="0" algn="ctr" defTabSz="938213" rtl="0" eaLnBrk="0" fontAlgn="base" latinLnBrk="0" hangingPunct="0">
              <a:lnSpc>
                <a:spcPct val="100000"/>
              </a:lnSpc>
              <a:spcBef>
                <a:spcPct val="0"/>
              </a:spcBef>
              <a:spcAft>
                <a:spcPct val="0"/>
              </a:spcAft>
              <a:buClrTx/>
              <a:buSzTx/>
              <a:buFontTx/>
              <a:buNone/>
              <a:tabLst/>
              <a:defRPr/>
            </a:pPr>
            <a:r>
              <a:rPr kumimoji="0" lang="lv-LV" sz="1200" b="0" i="0" u="none" strike="noStrike" kern="1200" cap="none" spc="0" normalizeH="0" baseline="0" noProof="0" dirty="0">
                <a:ln>
                  <a:noFill/>
                </a:ln>
                <a:solidFill>
                  <a:srgbClr val="000066"/>
                </a:solidFill>
                <a:effectLst/>
                <a:uLnTx/>
                <a:uFillTx/>
                <a:latin typeface="Verdana"/>
                <a:ea typeface="+mn-ea"/>
                <a:cs typeface="Arial" panose="020B0604020202020204" pitchFamily="34" charset="0"/>
              </a:rPr>
              <a:t>Papildināts sadarbības partneru loks</a:t>
            </a:r>
          </a:p>
        </p:txBody>
      </p:sp>
      <p:sp>
        <p:nvSpPr>
          <p:cNvPr id="122" name="Oval 18"/>
          <p:cNvSpPr/>
          <p:nvPr/>
        </p:nvSpPr>
        <p:spPr>
          <a:xfrm>
            <a:off x="10295231" y="4211210"/>
            <a:ext cx="792000" cy="792000"/>
          </a:xfrm>
          <a:prstGeom prst="ellipse">
            <a:avLst/>
          </a:prstGeom>
          <a:solidFill>
            <a:srgbClr val="0000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38213" rtl="0" eaLnBrk="0" fontAlgn="base" latinLnBrk="0" hangingPunct="0">
              <a:lnSpc>
                <a:spcPct val="100000"/>
              </a:lnSpc>
              <a:spcBef>
                <a:spcPct val="0"/>
              </a:spcBef>
              <a:spcAft>
                <a:spcPct val="0"/>
              </a:spcAft>
              <a:buClrTx/>
              <a:buSzTx/>
              <a:buFontTx/>
              <a:buNone/>
              <a:tabLst/>
              <a:defRPr/>
            </a:pPr>
            <a:endParaRPr kumimoji="0" sz="1700" b="0" i="0" u="none" strike="noStrike" kern="1200" cap="none" spc="0" normalizeH="0" baseline="0" noProof="0" dirty="0">
              <a:ln>
                <a:noFill/>
              </a:ln>
              <a:solidFill>
                <a:prstClr val="white"/>
              </a:solidFill>
              <a:effectLst/>
              <a:uLnTx/>
              <a:uFillTx/>
              <a:latin typeface="Verdana"/>
              <a:ea typeface="+mn-ea"/>
              <a:cs typeface="+mn-cs"/>
            </a:endParaRPr>
          </a:p>
        </p:txBody>
      </p:sp>
      <p:pic>
        <p:nvPicPr>
          <p:cNvPr id="167" name="Grafika 166" descr="Trophy outline">
            <a:extLst>
              <a:ext uri="{FF2B5EF4-FFF2-40B4-BE49-F238E27FC236}">
                <a16:creationId xmlns:a16="http://schemas.microsoft.com/office/drawing/2014/main" id="{986B9BC2-34FD-7C5B-7775-21D019ABC77C}"/>
              </a:ext>
            </a:extLst>
          </p:cNvPr>
          <p:cNvPicPr>
            <a:picLocks noChangeAspect="1"/>
          </p:cNvPicPr>
          <p:nvPr/>
        </p:nvPicPr>
        <p:blipFill>
          <a:blip>
            <a:extLst>
              <a:ext uri="{96DAC541-7B7A-43D3-8B79-37D633B846F1}">
                <asvg:svgBlip xmlns:asvg="http://schemas.microsoft.com/office/drawing/2016/SVG/main" r:embed="rId9"/>
              </a:ext>
            </a:extLst>
          </a:blip>
          <a:stretch>
            <a:fillRect/>
          </a:stretch>
        </p:blipFill>
        <p:spPr>
          <a:xfrm>
            <a:off x="10380335" y="4300582"/>
            <a:ext cx="622574" cy="622574"/>
          </a:xfrm>
          <a:prstGeom prst="rect">
            <a:avLst/>
          </a:prstGeom>
        </p:spPr>
      </p:pic>
      <p:sp>
        <p:nvSpPr>
          <p:cNvPr id="169" name="TextBox 168">
            <a:extLst>
              <a:ext uri="{FF2B5EF4-FFF2-40B4-BE49-F238E27FC236}">
                <a16:creationId xmlns:a16="http://schemas.microsoft.com/office/drawing/2014/main" id="{3138376C-3E93-2516-B4F0-38B5A09E80D0}"/>
              </a:ext>
            </a:extLst>
          </p:cNvPr>
          <p:cNvSpPr txBox="1"/>
          <p:nvPr/>
        </p:nvSpPr>
        <p:spPr>
          <a:xfrm>
            <a:off x="9838944" y="1733325"/>
            <a:ext cx="1755648" cy="1200329"/>
          </a:xfrm>
          <a:prstGeom prst="rect">
            <a:avLst/>
          </a:prstGeom>
          <a:noFill/>
        </p:spPr>
        <p:txBody>
          <a:bodyPr wrap="square">
            <a:spAutoFit/>
          </a:bodyPr>
          <a:lstStyle/>
          <a:p>
            <a:pPr marL="0" marR="0" lvl="0" indent="0" algn="ctr" defTabSz="938213" rtl="0" eaLnBrk="0" fontAlgn="base" latinLnBrk="0" hangingPunct="0">
              <a:lnSpc>
                <a:spcPct val="100000"/>
              </a:lnSpc>
              <a:spcBef>
                <a:spcPct val="0"/>
              </a:spcBef>
              <a:spcAft>
                <a:spcPct val="0"/>
              </a:spcAft>
              <a:buClrTx/>
              <a:buSzTx/>
              <a:buFontTx/>
              <a:buNone/>
              <a:tabLst/>
              <a:defRPr/>
            </a:pPr>
            <a:r>
              <a:rPr kumimoji="0" lang="lv-LV" sz="1200" b="0" i="0" u="none" strike="noStrike" kern="1200" cap="none" spc="0" normalizeH="0" baseline="0" noProof="0" dirty="0">
                <a:ln>
                  <a:noFill/>
                </a:ln>
                <a:solidFill>
                  <a:srgbClr val="000066"/>
                </a:solidFill>
                <a:effectLst/>
                <a:uLnTx/>
                <a:uFillTx/>
                <a:latin typeface="Verdana"/>
                <a:ea typeface="+mn-ea"/>
                <a:cs typeface="Arial" panose="020B0604020202020204" pitchFamily="34" charset="0"/>
              </a:rPr>
              <a:t>ANM projekta noslēgums – </a:t>
            </a:r>
            <a:r>
              <a:rPr kumimoji="0" lang="lv-LV" sz="1200" b="1" i="0" u="none" strike="noStrike" kern="1200" cap="none" spc="0" normalizeH="0" baseline="0" noProof="0" dirty="0">
                <a:ln>
                  <a:noFill/>
                </a:ln>
                <a:solidFill>
                  <a:srgbClr val="000066"/>
                </a:solidFill>
                <a:effectLst/>
                <a:uLnTx/>
                <a:uFillTx/>
                <a:latin typeface="Verdana"/>
                <a:ea typeface="+mn-ea"/>
                <a:cs typeface="Arial" panose="020B0604020202020204" pitchFamily="34" charset="0"/>
              </a:rPr>
              <a:t>maijs</a:t>
            </a:r>
          </a:p>
          <a:p>
            <a:pPr marL="0" marR="0" lvl="0" indent="0" algn="ctr" defTabSz="938213" rtl="0" eaLnBrk="0" fontAlgn="base" latinLnBrk="0" hangingPunct="0">
              <a:lnSpc>
                <a:spcPct val="100000"/>
              </a:lnSpc>
              <a:spcBef>
                <a:spcPct val="0"/>
              </a:spcBef>
              <a:spcAft>
                <a:spcPct val="0"/>
              </a:spcAft>
              <a:buClrTx/>
              <a:buSzTx/>
              <a:buFontTx/>
              <a:buNone/>
              <a:tabLst/>
              <a:defRPr/>
            </a:pPr>
            <a:endParaRPr lang="lv-LV" sz="1200" b="1" dirty="0">
              <a:solidFill>
                <a:srgbClr val="000066"/>
              </a:solidFill>
              <a:latin typeface="Verdana"/>
              <a:cs typeface="Arial" panose="020B0604020202020204" pitchFamily="34" charset="0"/>
            </a:endParaRPr>
          </a:p>
          <a:p>
            <a:pPr marL="0" marR="0" lvl="0" indent="0" algn="ctr" defTabSz="938213" rtl="0" eaLnBrk="0" fontAlgn="base" latinLnBrk="0" hangingPunct="0">
              <a:lnSpc>
                <a:spcPct val="100000"/>
              </a:lnSpc>
              <a:spcBef>
                <a:spcPct val="0"/>
              </a:spcBef>
              <a:spcAft>
                <a:spcPct val="0"/>
              </a:spcAft>
              <a:buClrTx/>
              <a:buSzTx/>
              <a:buFontTx/>
              <a:buNone/>
              <a:tabLst/>
              <a:defRPr/>
            </a:pPr>
            <a:r>
              <a:rPr kumimoji="0" lang="lv-LV" sz="1200" i="0" u="none" strike="noStrike" kern="1200" cap="none" spc="0" normalizeH="0" baseline="0" noProof="0" dirty="0">
                <a:ln>
                  <a:noFill/>
                </a:ln>
                <a:solidFill>
                  <a:srgbClr val="000066"/>
                </a:solidFill>
                <a:effectLst/>
                <a:uLnTx/>
                <a:uFillTx/>
                <a:latin typeface="Verdana"/>
                <a:ea typeface="+mn-ea"/>
                <a:cs typeface="Arial" panose="020B0604020202020204" pitchFamily="34" charset="0"/>
              </a:rPr>
              <a:t>Nākošo resoru pārņemšana</a:t>
            </a:r>
          </a:p>
          <a:p>
            <a:pPr marL="0" marR="0" lvl="0" indent="0" algn="ctr" defTabSz="938213" rtl="0" eaLnBrk="0" fontAlgn="base" latinLnBrk="0" hangingPunct="0">
              <a:lnSpc>
                <a:spcPct val="100000"/>
              </a:lnSpc>
              <a:spcBef>
                <a:spcPct val="0"/>
              </a:spcBef>
              <a:spcAft>
                <a:spcPct val="0"/>
              </a:spcAft>
              <a:buClrTx/>
              <a:buSzTx/>
              <a:buFontTx/>
              <a:buNone/>
              <a:tabLst/>
              <a:defRPr/>
            </a:pPr>
            <a:endParaRPr kumimoji="0" lang="lv-LV" sz="1200" b="1" i="0" u="none" strike="noStrike" kern="1200" cap="none" spc="0" normalizeH="0" baseline="0" noProof="0" dirty="0">
              <a:ln>
                <a:noFill/>
              </a:ln>
              <a:solidFill>
                <a:srgbClr val="000066"/>
              </a:solidFill>
              <a:effectLst/>
              <a:uLnTx/>
              <a:uFillTx/>
              <a:latin typeface="Verdana"/>
              <a:ea typeface="+mn-ea"/>
              <a:cs typeface="Arial" panose="020B0604020202020204" pitchFamily="34" charset="0"/>
            </a:endParaRPr>
          </a:p>
        </p:txBody>
      </p:sp>
      <p:cxnSp>
        <p:nvCxnSpPr>
          <p:cNvPr id="171" name="Taisns savienotājs 170">
            <a:extLst>
              <a:ext uri="{FF2B5EF4-FFF2-40B4-BE49-F238E27FC236}">
                <a16:creationId xmlns:a16="http://schemas.microsoft.com/office/drawing/2014/main" id="{A19768A1-8636-13F2-540A-550BA0DB5934}"/>
              </a:ext>
            </a:extLst>
          </p:cNvPr>
          <p:cNvCxnSpPr>
            <a:stCxn id="121" idx="4"/>
            <a:endCxn id="122" idx="0"/>
          </p:cNvCxnSpPr>
          <p:nvPr/>
        </p:nvCxnSpPr>
        <p:spPr>
          <a:xfrm>
            <a:off x="10680192" y="3502152"/>
            <a:ext cx="11039" cy="70905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72" name="Kreisā figūriekava 171">
            <a:extLst>
              <a:ext uri="{FF2B5EF4-FFF2-40B4-BE49-F238E27FC236}">
                <a16:creationId xmlns:a16="http://schemas.microsoft.com/office/drawing/2014/main" id="{0E10C30A-88D0-802C-F6E7-238D040866B2}"/>
              </a:ext>
            </a:extLst>
          </p:cNvPr>
          <p:cNvSpPr/>
          <p:nvPr/>
        </p:nvSpPr>
        <p:spPr>
          <a:xfrm rot="16200000">
            <a:off x="7755465" y="2896697"/>
            <a:ext cx="396787" cy="5486401"/>
          </a:xfrm>
          <a:prstGeom prst="leftBrace">
            <a:avLst>
              <a:gd name="adj1" fmla="val 8333"/>
              <a:gd name="adj2" fmla="val 51415"/>
            </a:avLst>
          </a:prstGeom>
          <a:ln>
            <a:solidFill>
              <a:srgbClr val="000066"/>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38213" rtl="0" eaLnBrk="0" fontAlgn="base" latinLnBrk="0" hangingPunct="0">
              <a:lnSpc>
                <a:spcPct val="100000"/>
              </a:lnSpc>
              <a:spcBef>
                <a:spcPct val="0"/>
              </a:spcBef>
              <a:spcAft>
                <a:spcPct val="0"/>
              </a:spcAft>
              <a:buClrTx/>
              <a:buSzTx/>
              <a:buFontTx/>
              <a:buNone/>
              <a:tabLst/>
              <a:defRPr/>
            </a:pPr>
            <a:endParaRPr kumimoji="0" lang="lv-LV" sz="1700" b="0" i="0" u="none" strike="noStrike" kern="1200" cap="none" spc="0" normalizeH="0" baseline="0" noProof="0" dirty="0">
              <a:ln>
                <a:noFill/>
              </a:ln>
              <a:solidFill>
                <a:prstClr val="black"/>
              </a:solidFill>
              <a:effectLst/>
              <a:uLnTx/>
              <a:uFillTx/>
              <a:latin typeface="Verdana"/>
              <a:ea typeface="+mn-ea"/>
              <a:cs typeface="+mn-cs"/>
            </a:endParaRPr>
          </a:p>
        </p:txBody>
      </p:sp>
      <p:sp>
        <p:nvSpPr>
          <p:cNvPr id="173" name="TextBox 31">
            <a:extLst>
              <a:ext uri="{FF2B5EF4-FFF2-40B4-BE49-F238E27FC236}">
                <a16:creationId xmlns:a16="http://schemas.microsoft.com/office/drawing/2014/main" id="{A54FFEF9-FC54-516B-7C09-F0DF1FED912F}"/>
              </a:ext>
            </a:extLst>
          </p:cNvPr>
          <p:cNvSpPr txBox="1"/>
          <p:nvPr/>
        </p:nvSpPr>
        <p:spPr>
          <a:xfrm>
            <a:off x="5180070" y="5866532"/>
            <a:ext cx="5699568" cy="263790"/>
          </a:xfrm>
          <a:prstGeom prst="rect">
            <a:avLst/>
          </a:prstGeom>
        </p:spPr>
        <p:txBody>
          <a:bodyPr wrap="square" lIns="0" tIns="0" rIns="0" bIns="0" rtlCol="0" anchor="t">
            <a:spAutoFit/>
          </a:bodyPr>
          <a:lstStyle/>
          <a:p>
            <a:pPr marL="0" marR="0" lvl="0" indent="0" algn="ctr" defTabSz="609660" rtl="0" eaLnBrk="0" fontAlgn="base" latinLnBrk="0" hangingPunct="0">
              <a:lnSpc>
                <a:spcPts val="2333"/>
              </a:lnSpc>
              <a:spcBef>
                <a:spcPts val="0"/>
              </a:spcBef>
              <a:spcAft>
                <a:spcPts val="0"/>
              </a:spcAft>
              <a:buClrTx/>
              <a:buSzTx/>
              <a:buFontTx/>
              <a:buNone/>
              <a:tabLst/>
              <a:defRPr/>
            </a:pPr>
            <a:r>
              <a:rPr kumimoji="0" lang="lv-LV" sz="1600" b="1" i="0" u="none" strike="noStrike" kern="1200" cap="none" spc="0" normalizeH="0" baseline="0" noProof="0" dirty="0">
                <a:ln>
                  <a:noFill/>
                </a:ln>
                <a:solidFill>
                  <a:srgbClr val="000066"/>
                </a:solidFill>
                <a:effectLst/>
                <a:uLnTx/>
                <a:uFillTx/>
                <a:latin typeface="Verdana"/>
                <a:ea typeface="+mn-ea"/>
                <a:cs typeface="Times New Roman"/>
                <a:sym typeface="Libre Franklin"/>
              </a:rPr>
              <a:t>3 gadi</a:t>
            </a:r>
            <a:endParaRPr kumimoji="0" lang="lv-LV" sz="1600" b="1" i="0" u="none" strike="noStrike" kern="1200" cap="none" spc="0" normalizeH="0" baseline="0" noProof="0" dirty="0">
              <a:ln>
                <a:noFill/>
              </a:ln>
              <a:solidFill>
                <a:srgbClr val="000066"/>
              </a:solidFill>
              <a:effectLst/>
              <a:uLnTx/>
              <a:uFillTx/>
              <a:latin typeface="Verdana"/>
              <a:ea typeface="+mn-ea"/>
              <a:cs typeface="Arial" panose="020B0604020202020204" pitchFamily="34" charset="0"/>
            </a:endParaRPr>
          </a:p>
        </p:txBody>
      </p:sp>
      <p:sp>
        <p:nvSpPr>
          <p:cNvPr id="2" name="Title 1">
            <a:extLst>
              <a:ext uri="{FF2B5EF4-FFF2-40B4-BE49-F238E27FC236}">
                <a16:creationId xmlns:a16="http://schemas.microsoft.com/office/drawing/2014/main" id="{37047610-EEF4-F604-1821-F3A02F8DC873}"/>
              </a:ext>
            </a:extLst>
          </p:cNvPr>
          <p:cNvSpPr txBox="1">
            <a:spLocks/>
          </p:cNvSpPr>
          <p:nvPr/>
        </p:nvSpPr>
        <p:spPr bwMode="auto">
          <a:xfrm>
            <a:off x="2162601" y="438281"/>
            <a:ext cx="6904038" cy="733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algn="l" defTabSz="703263" rtl="0" eaLnBrk="0" fontAlgn="base" hangingPunct="0">
              <a:spcBef>
                <a:spcPct val="0"/>
              </a:spcBef>
              <a:spcAft>
                <a:spcPct val="0"/>
              </a:spcAft>
              <a:defRPr sz="18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703263" rtl="0" eaLnBrk="0" fontAlgn="base" hangingPunct="0">
              <a:spcBef>
                <a:spcPct val="0"/>
              </a:spcBef>
              <a:spcAft>
                <a:spcPct val="0"/>
              </a:spcAft>
              <a:defRPr sz="3300">
                <a:solidFill>
                  <a:schemeClr val="tx1"/>
                </a:solidFill>
                <a:latin typeface="Times New Roman" pitchFamily="18" charset="0"/>
              </a:defRPr>
            </a:lvl2pPr>
            <a:lvl3pPr algn="ctr" defTabSz="703263" rtl="0" eaLnBrk="0" fontAlgn="base" hangingPunct="0">
              <a:spcBef>
                <a:spcPct val="0"/>
              </a:spcBef>
              <a:spcAft>
                <a:spcPct val="0"/>
              </a:spcAft>
              <a:defRPr sz="3300">
                <a:solidFill>
                  <a:schemeClr val="tx1"/>
                </a:solidFill>
                <a:latin typeface="Times New Roman" pitchFamily="18" charset="0"/>
              </a:defRPr>
            </a:lvl3pPr>
            <a:lvl4pPr algn="ctr" defTabSz="703263" rtl="0" eaLnBrk="0" fontAlgn="base" hangingPunct="0">
              <a:spcBef>
                <a:spcPct val="0"/>
              </a:spcBef>
              <a:spcAft>
                <a:spcPct val="0"/>
              </a:spcAft>
              <a:defRPr sz="3300">
                <a:solidFill>
                  <a:schemeClr val="tx1"/>
                </a:solidFill>
                <a:latin typeface="Times New Roman" pitchFamily="18" charset="0"/>
              </a:defRPr>
            </a:lvl4pPr>
            <a:lvl5pPr algn="ctr" defTabSz="703263" rtl="0" eaLnBrk="0" fontAlgn="base" hangingPunct="0">
              <a:spcBef>
                <a:spcPct val="0"/>
              </a:spcBef>
              <a:spcAft>
                <a:spcPct val="0"/>
              </a:spcAft>
              <a:defRPr sz="3300">
                <a:solidFill>
                  <a:schemeClr val="tx1"/>
                </a:solidFill>
                <a:latin typeface="Times New Roman" pitchFamily="18" charset="0"/>
              </a:defRPr>
            </a:lvl5pPr>
            <a:lvl6pPr marL="342900" algn="ctr" defTabSz="703660" rtl="0" eaLnBrk="1" fontAlgn="base" hangingPunct="1">
              <a:spcBef>
                <a:spcPct val="0"/>
              </a:spcBef>
              <a:spcAft>
                <a:spcPct val="0"/>
              </a:spcAft>
              <a:defRPr sz="3375">
                <a:solidFill>
                  <a:schemeClr val="tx1"/>
                </a:solidFill>
                <a:latin typeface="Times New Roman" pitchFamily="18" charset="0"/>
              </a:defRPr>
            </a:lvl6pPr>
            <a:lvl7pPr marL="685800" algn="ctr" defTabSz="703660" rtl="0" eaLnBrk="1" fontAlgn="base" hangingPunct="1">
              <a:spcBef>
                <a:spcPct val="0"/>
              </a:spcBef>
              <a:spcAft>
                <a:spcPct val="0"/>
              </a:spcAft>
              <a:defRPr sz="3375">
                <a:solidFill>
                  <a:schemeClr val="tx1"/>
                </a:solidFill>
                <a:latin typeface="Times New Roman" pitchFamily="18" charset="0"/>
              </a:defRPr>
            </a:lvl7pPr>
            <a:lvl8pPr marL="1028700" algn="ctr" defTabSz="703660" rtl="0" eaLnBrk="1" fontAlgn="base" hangingPunct="1">
              <a:spcBef>
                <a:spcPct val="0"/>
              </a:spcBef>
              <a:spcAft>
                <a:spcPct val="0"/>
              </a:spcAft>
              <a:defRPr sz="3375">
                <a:solidFill>
                  <a:schemeClr val="tx1"/>
                </a:solidFill>
                <a:latin typeface="Times New Roman" pitchFamily="18" charset="0"/>
              </a:defRPr>
            </a:lvl8pPr>
            <a:lvl9pPr marL="1371600" algn="ctr" defTabSz="703660" rtl="0" eaLnBrk="1" fontAlgn="base" hangingPunct="1">
              <a:spcBef>
                <a:spcPct val="0"/>
              </a:spcBef>
              <a:spcAft>
                <a:spcPct val="0"/>
              </a:spcAft>
              <a:defRPr sz="3375">
                <a:solidFill>
                  <a:schemeClr val="tx1"/>
                </a:solidFill>
                <a:latin typeface="Times New Roman" pitchFamily="18" charset="0"/>
              </a:defRPr>
            </a:lvl9pPr>
          </a:lstStyle>
          <a:p>
            <a:pPr>
              <a:defRPr/>
            </a:pPr>
            <a:r>
              <a:rPr lang="lv-LV" altLang="pl-PL" sz="3200" u="sng" dirty="0">
                <a:solidFill>
                  <a:srgbClr val="000066"/>
                </a:solidFill>
                <a:uFill>
                  <a:solidFill>
                    <a:srgbClr val="E3002B"/>
                  </a:solidFill>
                </a:uFill>
                <a:latin typeface="Verdana"/>
                <a:ea typeface="Verdana"/>
                <a:cs typeface="Arial"/>
              </a:rPr>
              <a:t>C</a:t>
            </a:r>
            <a:r>
              <a:rPr lang="lv-LV" altLang="pl-PL" sz="3200" dirty="0">
                <a:solidFill>
                  <a:srgbClr val="000066"/>
                </a:solidFill>
                <a:uFill>
                  <a:solidFill>
                    <a:srgbClr val="E3002B"/>
                  </a:solidFill>
                </a:uFill>
                <a:latin typeface="Verdana"/>
                <a:ea typeface="Verdana"/>
                <a:cs typeface="Arial"/>
              </a:rPr>
              <a:t>eļš līdz reformai</a:t>
            </a:r>
          </a:p>
          <a:p>
            <a:pPr>
              <a:defRPr/>
            </a:pPr>
            <a:endParaRPr lang="lv-LV" altLang="pl-PL" sz="3200" dirty="0">
              <a:solidFill>
                <a:srgbClr val="000066"/>
              </a:solidFill>
              <a:uFill>
                <a:solidFill>
                  <a:srgbClr val="E3002B"/>
                </a:solidFill>
              </a:uFill>
              <a:cs typeface="Arial" panose="020B0604020202020204" pitchFamily="34" charset="0"/>
            </a:endParaRPr>
          </a:p>
        </p:txBody>
      </p:sp>
    </p:spTree>
    <p:extLst>
      <p:ext uri="{BB962C8B-B14F-4D97-AF65-F5344CB8AC3E}">
        <p14:creationId xmlns:p14="http://schemas.microsoft.com/office/powerpoint/2010/main" val="3936103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Freeform 12">
            <a:extLst>
              <a:ext uri="{FF2B5EF4-FFF2-40B4-BE49-F238E27FC236}">
                <a16:creationId xmlns:a16="http://schemas.microsoft.com/office/drawing/2014/main" id="{79CFE6D9-E49A-0BE7-B927-C7580F8C1C83}"/>
              </a:ext>
            </a:extLst>
          </p:cNvPr>
          <p:cNvSpPr/>
          <p:nvPr/>
        </p:nvSpPr>
        <p:spPr>
          <a:xfrm>
            <a:off x="594800" y="1776534"/>
            <a:ext cx="4464549" cy="3719254"/>
          </a:xfrm>
          <a:custGeom>
            <a:avLst/>
            <a:gdLst/>
            <a:ahLst/>
            <a:cxnLst/>
            <a:rect l="l" t="t" r="r" b="b"/>
            <a:pathLst>
              <a:path w="1006348" h="933161">
                <a:moveTo>
                  <a:pt x="101308" y="0"/>
                </a:moveTo>
                <a:lnTo>
                  <a:pt x="905040" y="0"/>
                </a:lnTo>
                <a:cubicBezTo>
                  <a:pt x="960991" y="0"/>
                  <a:pt x="1006348" y="45357"/>
                  <a:pt x="1006348" y="101308"/>
                </a:cubicBezTo>
                <a:lnTo>
                  <a:pt x="1006348" y="831853"/>
                </a:lnTo>
                <a:cubicBezTo>
                  <a:pt x="1006348" y="887804"/>
                  <a:pt x="960991" y="933161"/>
                  <a:pt x="905040" y="933161"/>
                </a:cubicBezTo>
                <a:lnTo>
                  <a:pt x="101308" y="933161"/>
                </a:lnTo>
                <a:cubicBezTo>
                  <a:pt x="74440" y="933161"/>
                  <a:pt x="48671" y="922488"/>
                  <a:pt x="29672" y="903489"/>
                </a:cubicBezTo>
                <a:cubicBezTo>
                  <a:pt x="10674" y="884490"/>
                  <a:pt x="0" y="858722"/>
                  <a:pt x="0" y="831853"/>
                </a:cubicBezTo>
                <a:lnTo>
                  <a:pt x="0" y="101308"/>
                </a:lnTo>
                <a:cubicBezTo>
                  <a:pt x="0" y="74440"/>
                  <a:pt x="10674" y="48671"/>
                  <a:pt x="29672" y="29672"/>
                </a:cubicBezTo>
                <a:cubicBezTo>
                  <a:pt x="48671" y="10674"/>
                  <a:pt x="74440" y="0"/>
                  <a:pt x="101308" y="0"/>
                </a:cubicBezTo>
                <a:close/>
              </a:path>
            </a:pathLst>
          </a:custGeom>
          <a:gradFill>
            <a:gsLst>
              <a:gs pos="0">
                <a:srgbClr val="840B55"/>
              </a:gs>
              <a:gs pos="51000">
                <a:srgbClr val="69478C"/>
              </a:gs>
              <a:gs pos="100000">
                <a:srgbClr val="E3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algn="ctr" defTabSz="938213" eaLnBrk="0" fontAlgn="base" hangingPunct="0">
              <a:spcBef>
                <a:spcPct val="0"/>
              </a:spcBef>
              <a:spcAft>
                <a:spcPts val="600"/>
              </a:spcAft>
            </a:pPr>
            <a:endParaRPr lang="lv-LV" sz="2400" b="1" dirty="0">
              <a:solidFill>
                <a:prstClr val="white"/>
              </a:solidFill>
              <a:latin typeface="Verdana" panose="020B0604030504040204" pitchFamily="34" charset="0"/>
              <a:ea typeface="Verdana" panose="020B0604030504040204" pitchFamily="34" charset="0"/>
            </a:endParaRPr>
          </a:p>
        </p:txBody>
      </p:sp>
      <p:sp>
        <p:nvSpPr>
          <p:cNvPr id="6" name="Slide Number Placeholder 5">
            <a:extLst>
              <a:ext uri="{FF2B5EF4-FFF2-40B4-BE49-F238E27FC236}">
                <a16:creationId xmlns:a16="http://schemas.microsoft.com/office/drawing/2014/main" id="{32679239-5D7B-B001-9AA6-8DE66051A231}"/>
              </a:ext>
            </a:extLst>
          </p:cNvPr>
          <p:cNvSpPr>
            <a:spLocks noGrp="1"/>
          </p:cNvSpPr>
          <p:nvPr>
            <p:ph type="sldNum" sz="quarter" idx="13"/>
          </p:nvPr>
        </p:nvSpPr>
        <p:spPr/>
        <p:txBody>
          <a:bodyPr/>
          <a:lstStyle/>
          <a:p>
            <a:pPr>
              <a:defRPr/>
            </a:pPr>
            <a:fld id="{F4F8D1E0-BA0E-4823-BBAF-9B78F8F9B118}" type="slidenum">
              <a:rPr lang="en-US" altLang="lv-LV" smtClean="0"/>
              <a:pPr>
                <a:defRPr/>
              </a:pPr>
              <a:t>4</a:t>
            </a:fld>
            <a:endParaRPr lang="en-US" altLang="lv-LV" dirty="0"/>
          </a:p>
        </p:txBody>
      </p:sp>
      <p:sp>
        <p:nvSpPr>
          <p:cNvPr id="7" name="Title 1">
            <a:extLst>
              <a:ext uri="{FF2B5EF4-FFF2-40B4-BE49-F238E27FC236}">
                <a16:creationId xmlns:a16="http://schemas.microsoft.com/office/drawing/2014/main" id="{6378E343-AECE-884A-976F-F9CF3D0CB844}"/>
              </a:ext>
            </a:extLst>
          </p:cNvPr>
          <p:cNvSpPr txBox="1">
            <a:spLocks/>
          </p:cNvSpPr>
          <p:nvPr/>
        </p:nvSpPr>
        <p:spPr bwMode="auto">
          <a:xfrm>
            <a:off x="2501900" y="533400"/>
            <a:ext cx="6904038" cy="733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algn="l" defTabSz="703263" rtl="0" eaLnBrk="0" fontAlgn="base" hangingPunct="0">
              <a:spcBef>
                <a:spcPct val="0"/>
              </a:spcBef>
              <a:spcAft>
                <a:spcPct val="0"/>
              </a:spcAft>
              <a:defRPr sz="18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703263" rtl="0" eaLnBrk="0" fontAlgn="base" hangingPunct="0">
              <a:spcBef>
                <a:spcPct val="0"/>
              </a:spcBef>
              <a:spcAft>
                <a:spcPct val="0"/>
              </a:spcAft>
              <a:defRPr sz="3300">
                <a:solidFill>
                  <a:schemeClr val="tx1"/>
                </a:solidFill>
                <a:latin typeface="Times New Roman" pitchFamily="18" charset="0"/>
              </a:defRPr>
            </a:lvl2pPr>
            <a:lvl3pPr algn="ctr" defTabSz="703263" rtl="0" eaLnBrk="0" fontAlgn="base" hangingPunct="0">
              <a:spcBef>
                <a:spcPct val="0"/>
              </a:spcBef>
              <a:spcAft>
                <a:spcPct val="0"/>
              </a:spcAft>
              <a:defRPr sz="3300">
                <a:solidFill>
                  <a:schemeClr val="tx1"/>
                </a:solidFill>
                <a:latin typeface="Times New Roman" pitchFamily="18" charset="0"/>
              </a:defRPr>
            </a:lvl3pPr>
            <a:lvl4pPr algn="ctr" defTabSz="703263" rtl="0" eaLnBrk="0" fontAlgn="base" hangingPunct="0">
              <a:spcBef>
                <a:spcPct val="0"/>
              </a:spcBef>
              <a:spcAft>
                <a:spcPct val="0"/>
              </a:spcAft>
              <a:defRPr sz="3300">
                <a:solidFill>
                  <a:schemeClr val="tx1"/>
                </a:solidFill>
                <a:latin typeface="Times New Roman" pitchFamily="18" charset="0"/>
              </a:defRPr>
            </a:lvl4pPr>
            <a:lvl5pPr algn="ctr" defTabSz="703263" rtl="0" eaLnBrk="0" fontAlgn="base" hangingPunct="0">
              <a:spcBef>
                <a:spcPct val="0"/>
              </a:spcBef>
              <a:spcAft>
                <a:spcPct val="0"/>
              </a:spcAft>
              <a:defRPr sz="3300">
                <a:solidFill>
                  <a:schemeClr val="tx1"/>
                </a:solidFill>
                <a:latin typeface="Times New Roman" pitchFamily="18" charset="0"/>
              </a:defRPr>
            </a:lvl5pPr>
            <a:lvl6pPr marL="342900" algn="ctr" defTabSz="703660" rtl="0" eaLnBrk="1" fontAlgn="base" hangingPunct="1">
              <a:spcBef>
                <a:spcPct val="0"/>
              </a:spcBef>
              <a:spcAft>
                <a:spcPct val="0"/>
              </a:spcAft>
              <a:defRPr sz="3375">
                <a:solidFill>
                  <a:schemeClr val="tx1"/>
                </a:solidFill>
                <a:latin typeface="Times New Roman" pitchFamily="18" charset="0"/>
              </a:defRPr>
            </a:lvl6pPr>
            <a:lvl7pPr marL="685800" algn="ctr" defTabSz="703660" rtl="0" eaLnBrk="1" fontAlgn="base" hangingPunct="1">
              <a:spcBef>
                <a:spcPct val="0"/>
              </a:spcBef>
              <a:spcAft>
                <a:spcPct val="0"/>
              </a:spcAft>
              <a:defRPr sz="3375">
                <a:solidFill>
                  <a:schemeClr val="tx1"/>
                </a:solidFill>
                <a:latin typeface="Times New Roman" pitchFamily="18" charset="0"/>
              </a:defRPr>
            </a:lvl7pPr>
            <a:lvl8pPr marL="1028700" algn="ctr" defTabSz="703660" rtl="0" eaLnBrk="1" fontAlgn="base" hangingPunct="1">
              <a:spcBef>
                <a:spcPct val="0"/>
              </a:spcBef>
              <a:spcAft>
                <a:spcPct val="0"/>
              </a:spcAft>
              <a:defRPr sz="3375">
                <a:solidFill>
                  <a:schemeClr val="tx1"/>
                </a:solidFill>
                <a:latin typeface="Times New Roman" pitchFamily="18" charset="0"/>
              </a:defRPr>
            </a:lvl8pPr>
            <a:lvl9pPr marL="1371600" algn="ctr" defTabSz="703660" rtl="0" eaLnBrk="1" fontAlgn="base" hangingPunct="1">
              <a:spcBef>
                <a:spcPct val="0"/>
              </a:spcBef>
              <a:spcAft>
                <a:spcPct val="0"/>
              </a:spcAft>
              <a:defRPr sz="3375">
                <a:solidFill>
                  <a:schemeClr val="tx1"/>
                </a:solidFill>
                <a:latin typeface="Times New Roman" pitchFamily="18" charset="0"/>
              </a:defRPr>
            </a:lvl9pPr>
          </a:lstStyle>
          <a:p>
            <a:pPr>
              <a:defRPr/>
            </a:pPr>
            <a:r>
              <a:rPr lang="lv-LV" altLang="pl-PL" sz="3200" u="sng" dirty="0">
                <a:solidFill>
                  <a:srgbClr val="000066"/>
                </a:solidFill>
                <a:uFill>
                  <a:solidFill>
                    <a:srgbClr val="E3002B"/>
                  </a:solidFill>
                </a:uFill>
                <a:latin typeface="Verdana"/>
                <a:ea typeface="Verdana"/>
                <a:cs typeface="Arial"/>
              </a:rPr>
              <a:t>M</a:t>
            </a:r>
            <a:r>
              <a:rPr lang="lv-LV" altLang="pl-PL" sz="3200" dirty="0">
                <a:solidFill>
                  <a:srgbClr val="000066"/>
                </a:solidFill>
                <a:uFill>
                  <a:solidFill>
                    <a:srgbClr val="E3002B"/>
                  </a:solidFill>
                </a:uFill>
                <a:latin typeface="Verdana"/>
                <a:ea typeface="Verdana"/>
                <a:cs typeface="Arial"/>
              </a:rPr>
              <a:t>ērķis</a:t>
            </a:r>
            <a:endParaRPr lang="lv-LV" altLang="pl-PL" sz="3200" dirty="0">
              <a:solidFill>
                <a:srgbClr val="000066"/>
              </a:solidFill>
              <a:uFill>
                <a:solidFill>
                  <a:srgbClr val="E3002B"/>
                </a:solidFill>
              </a:uFill>
              <a:cs typeface="Arial" panose="020B0604020202020204" pitchFamily="34" charset="0"/>
            </a:endParaRPr>
          </a:p>
        </p:txBody>
      </p:sp>
      <p:sp>
        <p:nvSpPr>
          <p:cNvPr id="9" name="Freeform 12">
            <a:extLst>
              <a:ext uri="{FF2B5EF4-FFF2-40B4-BE49-F238E27FC236}">
                <a16:creationId xmlns:a16="http://schemas.microsoft.com/office/drawing/2014/main" id="{79CFE6D9-E49A-0BE7-B927-C7580F8C1C83}"/>
              </a:ext>
            </a:extLst>
          </p:cNvPr>
          <p:cNvSpPr/>
          <p:nvPr/>
        </p:nvSpPr>
        <p:spPr>
          <a:xfrm>
            <a:off x="5217330" y="2049977"/>
            <a:ext cx="3096000" cy="3240000"/>
          </a:xfrm>
          <a:custGeom>
            <a:avLst/>
            <a:gdLst/>
            <a:ahLst/>
            <a:cxnLst/>
            <a:rect l="l" t="t" r="r" b="b"/>
            <a:pathLst>
              <a:path w="1006348" h="933161">
                <a:moveTo>
                  <a:pt x="101308" y="0"/>
                </a:moveTo>
                <a:lnTo>
                  <a:pt x="905040" y="0"/>
                </a:lnTo>
                <a:cubicBezTo>
                  <a:pt x="960991" y="0"/>
                  <a:pt x="1006348" y="45357"/>
                  <a:pt x="1006348" y="101308"/>
                </a:cubicBezTo>
                <a:lnTo>
                  <a:pt x="1006348" y="831853"/>
                </a:lnTo>
                <a:cubicBezTo>
                  <a:pt x="1006348" y="887804"/>
                  <a:pt x="960991" y="933161"/>
                  <a:pt x="905040" y="933161"/>
                </a:cubicBezTo>
                <a:lnTo>
                  <a:pt x="101308" y="933161"/>
                </a:lnTo>
                <a:cubicBezTo>
                  <a:pt x="74440" y="933161"/>
                  <a:pt x="48671" y="922488"/>
                  <a:pt x="29672" y="903489"/>
                </a:cubicBezTo>
                <a:cubicBezTo>
                  <a:pt x="10674" y="884490"/>
                  <a:pt x="0" y="858722"/>
                  <a:pt x="0" y="831853"/>
                </a:cubicBezTo>
                <a:lnTo>
                  <a:pt x="0" y="101308"/>
                </a:lnTo>
                <a:cubicBezTo>
                  <a:pt x="0" y="74440"/>
                  <a:pt x="10674" y="48671"/>
                  <a:pt x="29672" y="29672"/>
                </a:cubicBezTo>
                <a:cubicBezTo>
                  <a:pt x="48671" y="10674"/>
                  <a:pt x="74440" y="0"/>
                  <a:pt x="101308" y="0"/>
                </a:cubicBezTo>
                <a:close/>
              </a:path>
            </a:pathLst>
          </a:custGeom>
          <a:gradFill>
            <a:gsLst>
              <a:gs pos="0">
                <a:srgbClr val="840B55"/>
              </a:gs>
              <a:gs pos="51000">
                <a:srgbClr val="69478C"/>
              </a:gs>
              <a:gs pos="100000">
                <a:srgbClr val="E3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algn="ctr" defTabSz="938213" eaLnBrk="0" fontAlgn="base" hangingPunct="0">
              <a:spcBef>
                <a:spcPct val="0"/>
              </a:spcBef>
              <a:spcAft>
                <a:spcPts val="600"/>
              </a:spcAft>
            </a:pPr>
            <a:endParaRPr lang="lv-LV" sz="2400" b="1" dirty="0">
              <a:solidFill>
                <a:prstClr val="white"/>
              </a:solidFill>
              <a:latin typeface="Verdana" panose="020B0604030504040204" pitchFamily="34" charset="0"/>
              <a:ea typeface="Verdana" panose="020B0604030504040204" pitchFamily="34" charset="0"/>
            </a:endParaRPr>
          </a:p>
        </p:txBody>
      </p:sp>
      <p:sp>
        <p:nvSpPr>
          <p:cNvPr id="10" name="Freeform 12">
            <a:extLst>
              <a:ext uri="{FF2B5EF4-FFF2-40B4-BE49-F238E27FC236}">
                <a16:creationId xmlns:a16="http://schemas.microsoft.com/office/drawing/2014/main" id="{5E3CA054-9186-5C21-62F3-80303F144698}"/>
              </a:ext>
            </a:extLst>
          </p:cNvPr>
          <p:cNvSpPr/>
          <p:nvPr/>
        </p:nvSpPr>
        <p:spPr>
          <a:xfrm>
            <a:off x="8471310" y="2036005"/>
            <a:ext cx="3096000" cy="3240000"/>
          </a:xfrm>
          <a:custGeom>
            <a:avLst/>
            <a:gdLst/>
            <a:ahLst/>
            <a:cxnLst/>
            <a:rect l="l" t="t" r="r" b="b"/>
            <a:pathLst>
              <a:path w="1006348" h="933161">
                <a:moveTo>
                  <a:pt x="101308" y="0"/>
                </a:moveTo>
                <a:lnTo>
                  <a:pt x="905040" y="0"/>
                </a:lnTo>
                <a:cubicBezTo>
                  <a:pt x="960991" y="0"/>
                  <a:pt x="1006348" y="45357"/>
                  <a:pt x="1006348" y="101308"/>
                </a:cubicBezTo>
                <a:lnTo>
                  <a:pt x="1006348" y="831853"/>
                </a:lnTo>
                <a:cubicBezTo>
                  <a:pt x="1006348" y="887804"/>
                  <a:pt x="960991" y="933161"/>
                  <a:pt x="905040" y="933161"/>
                </a:cubicBezTo>
                <a:lnTo>
                  <a:pt x="101308" y="933161"/>
                </a:lnTo>
                <a:cubicBezTo>
                  <a:pt x="74440" y="933161"/>
                  <a:pt x="48671" y="922488"/>
                  <a:pt x="29672" y="903489"/>
                </a:cubicBezTo>
                <a:cubicBezTo>
                  <a:pt x="10674" y="884490"/>
                  <a:pt x="0" y="858722"/>
                  <a:pt x="0" y="831853"/>
                </a:cubicBezTo>
                <a:lnTo>
                  <a:pt x="0" y="101308"/>
                </a:lnTo>
                <a:cubicBezTo>
                  <a:pt x="0" y="74440"/>
                  <a:pt x="10674" y="48671"/>
                  <a:pt x="29672" y="29672"/>
                </a:cubicBezTo>
                <a:cubicBezTo>
                  <a:pt x="48671" y="10674"/>
                  <a:pt x="74440" y="0"/>
                  <a:pt x="101308" y="0"/>
                </a:cubicBezTo>
                <a:close/>
              </a:path>
            </a:pathLst>
          </a:custGeom>
          <a:gradFill>
            <a:gsLst>
              <a:gs pos="0">
                <a:srgbClr val="840B55"/>
              </a:gs>
              <a:gs pos="51000">
                <a:srgbClr val="69478C"/>
              </a:gs>
              <a:gs pos="100000">
                <a:srgbClr val="E3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algn="ctr" defTabSz="938213" eaLnBrk="0" fontAlgn="base" hangingPunct="0">
              <a:spcBef>
                <a:spcPct val="0"/>
              </a:spcBef>
              <a:spcAft>
                <a:spcPts val="600"/>
              </a:spcAft>
            </a:pPr>
            <a:endParaRPr lang="lv-LV" sz="2400" b="1" dirty="0">
              <a:solidFill>
                <a:prstClr val="white"/>
              </a:solidFill>
              <a:latin typeface="Verdana" panose="020B0604030504040204" pitchFamily="34" charset="0"/>
              <a:ea typeface="Verdana" panose="020B0604030504040204" pitchFamily="34" charset="0"/>
            </a:endParaRPr>
          </a:p>
        </p:txBody>
      </p:sp>
      <p:sp>
        <p:nvSpPr>
          <p:cNvPr id="11" name="TextBox 28">
            <a:extLst>
              <a:ext uri="{FF2B5EF4-FFF2-40B4-BE49-F238E27FC236}">
                <a16:creationId xmlns:a16="http://schemas.microsoft.com/office/drawing/2014/main" id="{EAE7F4C4-8B64-B28F-7A4A-9A8E89353326}"/>
              </a:ext>
            </a:extLst>
          </p:cNvPr>
          <p:cNvSpPr txBox="1"/>
          <p:nvPr/>
        </p:nvSpPr>
        <p:spPr>
          <a:xfrm>
            <a:off x="1540722" y="3414128"/>
            <a:ext cx="2641599" cy="294953"/>
          </a:xfrm>
          <a:prstGeom prst="rect">
            <a:avLst/>
          </a:prstGeom>
        </p:spPr>
        <p:txBody>
          <a:bodyPr wrap="square" lIns="0" tIns="0" rIns="0" bIns="0" rtlCol="0" anchor="t">
            <a:spAutoFit/>
          </a:bodyPr>
          <a:lstStyle/>
          <a:p>
            <a:pPr algn="ctr" defTabSz="609630" eaLnBrk="1" fontAlgn="auto" hangingPunct="1">
              <a:lnSpc>
                <a:spcPts val="2333"/>
              </a:lnSpc>
              <a:spcBef>
                <a:spcPts val="0"/>
              </a:spcBef>
              <a:spcAft>
                <a:spcPts val="0"/>
              </a:spcAft>
            </a:pPr>
            <a:r>
              <a:rPr lang="lv-LV" sz="1200" b="1" dirty="0">
                <a:solidFill>
                  <a:srgbClr val="F4F7FB"/>
                </a:solidFill>
                <a:latin typeface="Verdana" panose="020B0604030504040204" pitchFamily="34" charset="0"/>
                <a:ea typeface="Verdana" panose="020B0604030504040204" pitchFamily="34" charset="0"/>
                <a:cs typeface="Libre Franklin Bold"/>
                <a:sym typeface="Libre Franklin Bold"/>
              </a:rPr>
              <a:t>Vienota centralizēta platforma</a:t>
            </a:r>
          </a:p>
        </p:txBody>
      </p:sp>
      <p:pic>
        <p:nvPicPr>
          <p:cNvPr id="19" name="Attēls 18">
            <a:extLst>
              <a:ext uri="{FF2B5EF4-FFF2-40B4-BE49-F238E27FC236}">
                <a16:creationId xmlns:a16="http://schemas.microsoft.com/office/drawing/2014/main" id="{428E6602-B12C-7E1A-1944-D8F4CFE0F7C5}"/>
              </a:ext>
            </a:extLst>
          </p:cNvPr>
          <p:cNvPicPr>
            <a:picLocks noChangeAspect="1"/>
          </p:cNvPicPr>
          <p:nvPr/>
        </p:nvPicPr>
        <p:blipFill>
          <a:blip r:embed="rId3" cstate="print">
            <a:lum bright="70000" contrast="-70000"/>
            <a:extLst>
              <a:ext uri="{BEBA8EAE-BF5A-486C-A8C5-ECC9F3942E4B}">
                <a14:imgProps xmlns:a14="http://schemas.microsoft.com/office/drawing/2010/main">
                  <a14:imgLayer r:embed="rId4">
                    <a14:imgEffect>
                      <a14:colorTemperature colorTemp="66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2297371" y="2053044"/>
            <a:ext cx="1128300" cy="1219209"/>
          </a:xfrm>
          <a:prstGeom prst="rect">
            <a:avLst/>
          </a:prstGeom>
        </p:spPr>
      </p:pic>
      <p:pic>
        <p:nvPicPr>
          <p:cNvPr id="21" name="Attēls 20">
            <a:extLst>
              <a:ext uri="{FF2B5EF4-FFF2-40B4-BE49-F238E27FC236}">
                <a16:creationId xmlns:a16="http://schemas.microsoft.com/office/drawing/2014/main" id="{07FC2D73-73C7-8755-BC53-C6D0C62B45D5}"/>
              </a:ext>
            </a:extLst>
          </p:cNvPr>
          <p:cNvPicPr>
            <a:picLocks noChangeAspect="1"/>
          </p:cNvPicPr>
          <p:nvPr/>
        </p:nvPicPr>
        <p:blipFill>
          <a:blip r:embed="rId5" cstate="print">
            <a:lum bright="70000" contrast="-70000"/>
            <a:extLst>
              <a:ext uri="{28A0092B-C50C-407E-A947-70E740481C1C}">
                <a14:useLocalDpi xmlns:a14="http://schemas.microsoft.com/office/drawing/2010/main" val="0"/>
              </a:ext>
            </a:extLst>
          </a:blip>
          <a:stretch>
            <a:fillRect/>
          </a:stretch>
        </p:blipFill>
        <p:spPr>
          <a:xfrm>
            <a:off x="6304122" y="2378226"/>
            <a:ext cx="957352" cy="957352"/>
          </a:xfrm>
          <a:prstGeom prst="rect">
            <a:avLst/>
          </a:prstGeom>
        </p:spPr>
      </p:pic>
      <p:sp>
        <p:nvSpPr>
          <p:cNvPr id="22" name="TextBox 28">
            <a:extLst>
              <a:ext uri="{FF2B5EF4-FFF2-40B4-BE49-F238E27FC236}">
                <a16:creationId xmlns:a16="http://schemas.microsoft.com/office/drawing/2014/main" id="{16C2BFFA-BCBE-75D4-A3F4-9825326400A7}"/>
              </a:ext>
            </a:extLst>
          </p:cNvPr>
          <p:cNvSpPr txBox="1"/>
          <p:nvPr/>
        </p:nvSpPr>
        <p:spPr>
          <a:xfrm>
            <a:off x="5503666" y="3606735"/>
            <a:ext cx="2558264" cy="1179810"/>
          </a:xfrm>
          <a:prstGeom prst="rect">
            <a:avLst/>
          </a:prstGeom>
        </p:spPr>
        <p:txBody>
          <a:bodyPr wrap="square" lIns="0" tIns="0" rIns="0" bIns="0" rtlCol="0" anchor="t">
            <a:spAutoFit/>
          </a:bodyPr>
          <a:lstStyle/>
          <a:p>
            <a:pPr algn="ctr" defTabSz="609630" eaLnBrk="1" fontAlgn="auto" hangingPunct="1">
              <a:lnSpc>
                <a:spcPts val="2333"/>
              </a:lnSpc>
              <a:spcBef>
                <a:spcPts val="0"/>
              </a:spcBef>
              <a:spcAft>
                <a:spcPts val="0"/>
              </a:spcAft>
            </a:pPr>
            <a:r>
              <a:rPr lang="lv-LV" sz="1200" b="1" dirty="0">
                <a:solidFill>
                  <a:srgbClr val="F4F7FB"/>
                </a:solidFill>
                <a:latin typeface="Verdana" panose="020B0604030504040204" pitchFamily="34" charset="0"/>
                <a:ea typeface="Verdana" panose="020B0604030504040204" pitchFamily="34" charset="0"/>
                <a:cs typeface="Libre Franklin Bold"/>
                <a:sym typeface="Libre Franklin Bold"/>
              </a:rPr>
              <a:t>Normatīvie akti un instrukcijas procesu nodrošināšanai un pakalpojumu sniegšanai VPC</a:t>
            </a:r>
          </a:p>
        </p:txBody>
      </p:sp>
      <p:pic>
        <p:nvPicPr>
          <p:cNvPr id="24" name="Attēls 23">
            <a:extLst>
              <a:ext uri="{FF2B5EF4-FFF2-40B4-BE49-F238E27FC236}">
                <a16:creationId xmlns:a16="http://schemas.microsoft.com/office/drawing/2014/main" id="{F9E78956-A205-2692-2469-BDD14D0E0505}"/>
              </a:ext>
            </a:extLst>
          </p:cNvPr>
          <p:cNvPicPr>
            <a:picLocks noChangeAspect="1"/>
          </p:cNvPicPr>
          <p:nvPr/>
        </p:nvPicPr>
        <p:blipFill>
          <a:blip r:embed="rId6" cstate="print">
            <a:lum bright="70000" contrast="-70000"/>
            <a:extLst>
              <a:ext uri="{28A0092B-C50C-407E-A947-70E740481C1C}">
                <a14:useLocalDpi xmlns:a14="http://schemas.microsoft.com/office/drawing/2010/main" val="0"/>
              </a:ext>
            </a:extLst>
          </a:blip>
          <a:stretch>
            <a:fillRect/>
          </a:stretch>
        </p:blipFill>
        <p:spPr>
          <a:xfrm>
            <a:off x="9413029" y="2333169"/>
            <a:ext cx="1212561" cy="1212561"/>
          </a:xfrm>
          <a:prstGeom prst="rect">
            <a:avLst/>
          </a:prstGeom>
        </p:spPr>
      </p:pic>
      <p:sp>
        <p:nvSpPr>
          <p:cNvPr id="25" name="TextBox 28">
            <a:extLst>
              <a:ext uri="{FF2B5EF4-FFF2-40B4-BE49-F238E27FC236}">
                <a16:creationId xmlns:a16="http://schemas.microsoft.com/office/drawing/2014/main" id="{7070384D-91DD-F8CC-391F-FCC58847D35B}"/>
              </a:ext>
            </a:extLst>
          </p:cNvPr>
          <p:cNvSpPr txBox="1"/>
          <p:nvPr/>
        </p:nvSpPr>
        <p:spPr>
          <a:xfrm>
            <a:off x="8990577" y="3809466"/>
            <a:ext cx="2057464" cy="884858"/>
          </a:xfrm>
          <a:prstGeom prst="rect">
            <a:avLst/>
          </a:prstGeom>
        </p:spPr>
        <p:txBody>
          <a:bodyPr lIns="0" tIns="0" rIns="0" bIns="0" rtlCol="0" anchor="t">
            <a:spAutoFit/>
          </a:bodyPr>
          <a:lstStyle/>
          <a:p>
            <a:pPr algn="ctr" defTabSz="609630" eaLnBrk="1" fontAlgn="auto" hangingPunct="1">
              <a:lnSpc>
                <a:spcPts val="2333"/>
              </a:lnSpc>
              <a:spcBef>
                <a:spcPts val="0"/>
              </a:spcBef>
              <a:spcAft>
                <a:spcPts val="0"/>
              </a:spcAft>
            </a:pPr>
            <a:r>
              <a:rPr lang="lv-LV" sz="1200" b="1" dirty="0">
                <a:solidFill>
                  <a:srgbClr val="F4F7FB"/>
                </a:solidFill>
                <a:latin typeface="Verdana" panose="020B0604030504040204" pitchFamily="34" charset="0"/>
                <a:ea typeface="Verdana" panose="020B0604030504040204" pitchFamily="34" charset="0"/>
                <a:cs typeface="Libre Franklin Bold"/>
                <a:sym typeface="Libre Franklin Bold"/>
              </a:rPr>
              <a:t>Resoru pārņemšana centralizētajā platformā</a:t>
            </a:r>
          </a:p>
        </p:txBody>
      </p:sp>
      <p:sp>
        <p:nvSpPr>
          <p:cNvPr id="2" name="Taisnstūris ar noapaļotiem stūriem 1"/>
          <p:cNvSpPr/>
          <p:nvPr/>
        </p:nvSpPr>
        <p:spPr>
          <a:xfrm>
            <a:off x="725862" y="4024790"/>
            <a:ext cx="2050816" cy="1079365"/>
          </a:xfrm>
          <a:prstGeom prst="roundRect">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27" name="TextBox 28">
            <a:extLst>
              <a:ext uri="{FF2B5EF4-FFF2-40B4-BE49-F238E27FC236}">
                <a16:creationId xmlns:a16="http://schemas.microsoft.com/office/drawing/2014/main" id="{A8B37268-1D2F-D2E0-F6AD-1FAD88F29505}"/>
              </a:ext>
            </a:extLst>
          </p:cNvPr>
          <p:cNvSpPr txBox="1"/>
          <p:nvPr/>
        </p:nvSpPr>
        <p:spPr>
          <a:xfrm>
            <a:off x="627387" y="4113710"/>
            <a:ext cx="2228703" cy="843051"/>
          </a:xfrm>
          <a:prstGeom prst="rect">
            <a:avLst/>
          </a:prstGeom>
          <a:ln>
            <a:noFill/>
          </a:ln>
        </p:spPr>
        <p:txBody>
          <a:bodyPr wrap="square" lIns="0" tIns="0" rIns="0" bIns="0" rtlCol="0" anchor="t">
            <a:spAutoFit/>
          </a:bodyPr>
          <a:lstStyle/>
          <a:p>
            <a:pPr algn="ctr" defTabSz="609630" eaLnBrk="1" fontAlgn="auto" hangingPunct="1">
              <a:lnSpc>
                <a:spcPts val="2333"/>
              </a:lnSpc>
              <a:spcBef>
                <a:spcPts val="0"/>
              </a:spcBef>
              <a:spcAft>
                <a:spcPts val="0"/>
              </a:spcAft>
            </a:pPr>
            <a:r>
              <a:rPr lang="lv-LV" sz="1200" b="1" dirty="0">
                <a:solidFill>
                  <a:srgbClr val="F4F7FB"/>
                </a:solidFill>
                <a:latin typeface="Verdana" panose="020B0604030504040204" pitchFamily="34" charset="0"/>
                <a:ea typeface="Verdana" panose="020B0604030504040204" pitchFamily="34" charset="0"/>
                <a:cs typeface="Libre Franklin Bold"/>
                <a:sym typeface="Libre Franklin Bold"/>
              </a:rPr>
              <a:t>Grāmatvedības un personāla lietvedības risinājums</a:t>
            </a:r>
          </a:p>
        </p:txBody>
      </p:sp>
      <p:sp>
        <p:nvSpPr>
          <p:cNvPr id="23" name="Taisnstūris ar noapaļotiem stūriem 22"/>
          <p:cNvSpPr/>
          <p:nvPr/>
        </p:nvSpPr>
        <p:spPr>
          <a:xfrm>
            <a:off x="2899296" y="4024790"/>
            <a:ext cx="2050816" cy="1079365"/>
          </a:xfrm>
          <a:prstGeom prst="roundRect">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28" name="TextBox 28">
            <a:extLst>
              <a:ext uri="{FF2B5EF4-FFF2-40B4-BE49-F238E27FC236}">
                <a16:creationId xmlns:a16="http://schemas.microsoft.com/office/drawing/2014/main" id="{969B1261-6F75-9BB9-4AA6-4F5FAF66AE4D}"/>
              </a:ext>
            </a:extLst>
          </p:cNvPr>
          <p:cNvSpPr txBox="1"/>
          <p:nvPr/>
        </p:nvSpPr>
        <p:spPr>
          <a:xfrm>
            <a:off x="3003413" y="4135761"/>
            <a:ext cx="1839087" cy="884858"/>
          </a:xfrm>
          <a:prstGeom prst="rect">
            <a:avLst/>
          </a:prstGeom>
        </p:spPr>
        <p:txBody>
          <a:bodyPr wrap="square" lIns="0" tIns="0" rIns="0" bIns="0" rtlCol="0" anchor="t">
            <a:spAutoFit/>
          </a:bodyPr>
          <a:lstStyle/>
          <a:p>
            <a:pPr algn="ctr" defTabSz="609630" eaLnBrk="1" fontAlgn="auto" hangingPunct="1">
              <a:lnSpc>
                <a:spcPts val="2333"/>
              </a:lnSpc>
              <a:spcBef>
                <a:spcPts val="0"/>
              </a:spcBef>
              <a:spcAft>
                <a:spcPts val="0"/>
              </a:spcAft>
            </a:pPr>
            <a:r>
              <a:rPr lang="lv-LV" sz="1200" b="1" dirty="0">
                <a:solidFill>
                  <a:srgbClr val="F4F7FB"/>
                </a:solidFill>
                <a:latin typeface="Verdana" panose="020B0604030504040204" pitchFamily="34" charset="0"/>
                <a:ea typeface="Verdana" panose="020B0604030504040204" pitchFamily="34" charset="0"/>
                <a:cs typeface="Libre Franklin Bold"/>
                <a:sym typeface="Libre Franklin Bold"/>
              </a:rPr>
              <a:t>Budžeta plānošanas un finanšu vadības risinājums</a:t>
            </a:r>
          </a:p>
        </p:txBody>
      </p:sp>
      <p:sp>
        <p:nvSpPr>
          <p:cNvPr id="32" name="TextBox 3">
            <a:extLst>
              <a:ext uri="{FF2B5EF4-FFF2-40B4-BE49-F238E27FC236}">
                <a16:creationId xmlns:a16="http://schemas.microsoft.com/office/drawing/2014/main" id="{9F54D0A1-5315-CD3F-1CB7-1FF1BA032923}"/>
              </a:ext>
            </a:extLst>
          </p:cNvPr>
          <p:cNvSpPr txBox="1"/>
          <p:nvPr/>
        </p:nvSpPr>
        <p:spPr>
          <a:xfrm>
            <a:off x="637528" y="5731306"/>
            <a:ext cx="10944872" cy="548099"/>
          </a:xfrm>
          <a:prstGeom prst="rect">
            <a:avLst/>
          </a:prstGeom>
        </p:spPr>
        <p:txBody>
          <a:bodyPr wrap="square" lIns="0" tIns="0" rIns="0" bIns="0" rtlCol="0" anchor="t">
            <a:spAutoFit/>
          </a:bodyPr>
          <a:lstStyle/>
          <a:p>
            <a:pPr algn="ctr" defTabSz="609660">
              <a:lnSpc>
                <a:spcPts val="2333"/>
              </a:lnSpc>
            </a:pPr>
            <a:r>
              <a:rPr lang="lv-LV" sz="1200" b="1" dirty="0">
                <a:solidFill>
                  <a:srgbClr val="000066"/>
                </a:solidFill>
                <a:latin typeface="Verdana" panose="020B0604030504040204" pitchFamily="34" charset="0"/>
                <a:ea typeface="Verdana" panose="020B0604030504040204" pitchFamily="34" charset="0"/>
                <a:cs typeface="Times New Roman"/>
                <a:sym typeface="Open Sauce Bold"/>
              </a:rPr>
              <a:t>Izveidot centralizētu platformu grāmatvedības, personāla lietvedības, budžeta plānošanas un finanšu vadības jomā valsts tiešās pārvaldes iestādēm, lai veicinātu efektivitāti, digitālo transformāciju un valsts līdzekļu optimizāciju.</a:t>
            </a:r>
          </a:p>
        </p:txBody>
      </p:sp>
    </p:spTree>
    <p:extLst>
      <p:ext uri="{BB962C8B-B14F-4D97-AF65-F5344CB8AC3E}">
        <p14:creationId xmlns:p14="http://schemas.microsoft.com/office/powerpoint/2010/main" val="3063323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21D13317-306D-F791-674E-8641697BFC96}"/>
              </a:ext>
            </a:extLst>
          </p:cNvPr>
          <p:cNvSpPr txBox="1">
            <a:spLocks/>
          </p:cNvSpPr>
          <p:nvPr/>
        </p:nvSpPr>
        <p:spPr bwMode="auto">
          <a:xfrm>
            <a:off x="2501900" y="533400"/>
            <a:ext cx="6904038" cy="733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algn="l" defTabSz="703263" rtl="0" eaLnBrk="0" fontAlgn="base" hangingPunct="0">
              <a:spcBef>
                <a:spcPct val="0"/>
              </a:spcBef>
              <a:spcAft>
                <a:spcPct val="0"/>
              </a:spcAft>
              <a:defRPr sz="18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703263" rtl="0" eaLnBrk="0" fontAlgn="base" hangingPunct="0">
              <a:spcBef>
                <a:spcPct val="0"/>
              </a:spcBef>
              <a:spcAft>
                <a:spcPct val="0"/>
              </a:spcAft>
              <a:defRPr sz="3300">
                <a:solidFill>
                  <a:schemeClr val="tx1"/>
                </a:solidFill>
                <a:latin typeface="Times New Roman" pitchFamily="18" charset="0"/>
              </a:defRPr>
            </a:lvl2pPr>
            <a:lvl3pPr algn="ctr" defTabSz="703263" rtl="0" eaLnBrk="0" fontAlgn="base" hangingPunct="0">
              <a:spcBef>
                <a:spcPct val="0"/>
              </a:spcBef>
              <a:spcAft>
                <a:spcPct val="0"/>
              </a:spcAft>
              <a:defRPr sz="3300">
                <a:solidFill>
                  <a:schemeClr val="tx1"/>
                </a:solidFill>
                <a:latin typeface="Times New Roman" pitchFamily="18" charset="0"/>
              </a:defRPr>
            </a:lvl3pPr>
            <a:lvl4pPr algn="ctr" defTabSz="703263" rtl="0" eaLnBrk="0" fontAlgn="base" hangingPunct="0">
              <a:spcBef>
                <a:spcPct val="0"/>
              </a:spcBef>
              <a:spcAft>
                <a:spcPct val="0"/>
              </a:spcAft>
              <a:defRPr sz="3300">
                <a:solidFill>
                  <a:schemeClr val="tx1"/>
                </a:solidFill>
                <a:latin typeface="Times New Roman" pitchFamily="18" charset="0"/>
              </a:defRPr>
            </a:lvl4pPr>
            <a:lvl5pPr algn="ctr" defTabSz="703263" rtl="0" eaLnBrk="0" fontAlgn="base" hangingPunct="0">
              <a:spcBef>
                <a:spcPct val="0"/>
              </a:spcBef>
              <a:spcAft>
                <a:spcPct val="0"/>
              </a:spcAft>
              <a:defRPr sz="3300">
                <a:solidFill>
                  <a:schemeClr val="tx1"/>
                </a:solidFill>
                <a:latin typeface="Times New Roman" pitchFamily="18" charset="0"/>
              </a:defRPr>
            </a:lvl5pPr>
            <a:lvl6pPr marL="342900" algn="ctr" defTabSz="703660" rtl="0" eaLnBrk="1" fontAlgn="base" hangingPunct="1">
              <a:spcBef>
                <a:spcPct val="0"/>
              </a:spcBef>
              <a:spcAft>
                <a:spcPct val="0"/>
              </a:spcAft>
              <a:defRPr sz="3375">
                <a:solidFill>
                  <a:schemeClr val="tx1"/>
                </a:solidFill>
                <a:latin typeface="Times New Roman" pitchFamily="18" charset="0"/>
              </a:defRPr>
            </a:lvl6pPr>
            <a:lvl7pPr marL="685800" algn="ctr" defTabSz="703660" rtl="0" eaLnBrk="1" fontAlgn="base" hangingPunct="1">
              <a:spcBef>
                <a:spcPct val="0"/>
              </a:spcBef>
              <a:spcAft>
                <a:spcPct val="0"/>
              </a:spcAft>
              <a:defRPr sz="3375">
                <a:solidFill>
                  <a:schemeClr val="tx1"/>
                </a:solidFill>
                <a:latin typeface="Times New Roman" pitchFamily="18" charset="0"/>
              </a:defRPr>
            </a:lvl7pPr>
            <a:lvl8pPr marL="1028700" algn="ctr" defTabSz="703660" rtl="0" eaLnBrk="1" fontAlgn="base" hangingPunct="1">
              <a:spcBef>
                <a:spcPct val="0"/>
              </a:spcBef>
              <a:spcAft>
                <a:spcPct val="0"/>
              </a:spcAft>
              <a:defRPr sz="3375">
                <a:solidFill>
                  <a:schemeClr val="tx1"/>
                </a:solidFill>
                <a:latin typeface="Times New Roman" pitchFamily="18" charset="0"/>
              </a:defRPr>
            </a:lvl8pPr>
            <a:lvl9pPr marL="1371600" algn="ctr" defTabSz="703660" rtl="0" eaLnBrk="1" fontAlgn="base" hangingPunct="1">
              <a:spcBef>
                <a:spcPct val="0"/>
              </a:spcBef>
              <a:spcAft>
                <a:spcPct val="0"/>
              </a:spcAft>
              <a:defRPr sz="3375">
                <a:solidFill>
                  <a:schemeClr val="tx1"/>
                </a:solidFill>
                <a:latin typeface="Times New Roman" pitchFamily="18" charset="0"/>
              </a:defRPr>
            </a:lvl9pPr>
          </a:lstStyle>
          <a:p>
            <a:pPr marL="0" marR="0" lvl="0" indent="0" algn="l" defTabSz="703263" rtl="0" eaLnBrk="0" fontAlgn="base" latinLnBrk="0" hangingPunct="0">
              <a:lnSpc>
                <a:spcPct val="100000"/>
              </a:lnSpc>
              <a:spcBef>
                <a:spcPct val="0"/>
              </a:spcBef>
              <a:spcAft>
                <a:spcPct val="0"/>
              </a:spcAft>
              <a:buClrTx/>
              <a:buSzTx/>
              <a:buFontTx/>
              <a:buNone/>
              <a:tabLst/>
              <a:defRPr/>
            </a:pPr>
            <a:r>
              <a:rPr kumimoji="0" lang="lv-LV" altLang="pl-PL" sz="3200" b="1" i="0" u="sng" strike="noStrike" kern="1200" cap="none" spc="0" normalizeH="0" baseline="0" noProof="0" dirty="0">
                <a:ln>
                  <a:noFill/>
                </a:ln>
                <a:solidFill>
                  <a:srgbClr val="000066"/>
                </a:solidFill>
                <a:effectLst/>
                <a:uLnTx/>
                <a:uFill>
                  <a:solidFill>
                    <a:srgbClr val="E3002B"/>
                  </a:solidFill>
                </a:uFill>
                <a:latin typeface="Verdana"/>
                <a:ea typeface="Verdana"/>
                <a:cs typeface="Arial"/>
              </a:rPr>
              <a:t>R</a:t>
            </a:r>
            <a:r>
              <a:rPr kumimoji="0" lang="lv-LV" altLang="pl-PL" sz="3200" b="1" i="0" u="none" strike="noStrike" kern="1200" cap="none" spc="0" normalizeH="0" baseline="0" noProof="0" dirty="0">
                <a:ln>
                  <a:noFill/>
                </a:ln>
                <a:solidFill>
                  <a:srgbClr val="000066"/>
                </a:solidFill>
                <a:effectLst/>
                <a:uLnTx/>
                <a:uFill>
                  <a:solidFill>
                    <a:srgbClr val="E3002B"/>
                  </a:solidFill>
                </a:uFill>
                <a:latin typeface="Verdana"/>
                <a:ea typeface="Verdana"/>
                <a:cs typeface="Arial"/>
              </a:rPr>
              <a:t>eformas raksturojums</a:t>
            </a:r>
            <a:endParaRPr kumimoji="0" lang="lv-LV" altLang="pl-PL" sz="3200" b="1" i="0" u="none" strike="noStrike" kern="1200" cap="none" spc="0" normalizeH="0" baseline="0" noProof="0" dirty="0">
              <a:ln>
                <a:noFill/>
              </a:ln>
              <a:solidFill>
                <a:srgbClr val="000066"/>
              </a:solidFill>
              <a:effectLst/>
              <a:uLnTx/>
              <a:uFill>
                <a:solidFill>
                  <a:srgbClr val="E3002B"/>
                </a:solidFill>
              </a:uFill>
              <a:latin typeface="Verdana" panose="020B0604030504040204" pitchFamily="34" charset="0"/>
              <a:ea typeface="Verdana" panose="020B0604030504040204" pitchFamily="34" charset="0"/>
              <a:cs typeface="Arial" panose="020B0604020202020204" pitchFamily="34" charset="0"/>
            </a:endParaRPr>
          </a:p>
        </p:txBody>
      </p:sp>
      <p:grpSp>
        <p:nvGrpSpPr>
          <p:cNvPr id="9" name="Group 3">
            <a:extLst>
              <a:ext uri="{FF2B5EF4-FFF2-40B4-BE49-F238E27FC236}">
                <a16:creationId xmlns:a16="http://schemas.microsoft.com/office/drawing/2014/main" id="{327BD4B7-6F02-AB7B-CCAB-D3442B30EBD5}"/>
              </a:ext>
            </a:extLst>
          </p:cNvPr>
          <p:cNvGrpSpPr/>
          <p:nvPr/>
        </p:nvGrpSpPr>
        <p:grpSpPr>
          <a:xfrm>
            <a:off x="4215460" y="3421402"/>
            <a:ext cx="1966666" cy="1472654"/>
            <a:chOff x="994039" y="4141728"/>
            <a:chExt cx="1507017" cy="1334366"/>
          </a:xfrm>
        </p:grpSpPr>
        <p:sp>
          <p:nvSpPr>
            <p:cNvPr id="10" name="Rechteck 27">
              <a:extLst>
                <a:ext uri="{FF2B5EF4-FFF2-40B4-BE49-F238E27FC236}">
                  <a16:creationId xmlns:a16="http://schemas.microsoft.com/office/drawing/2014/main" id="{59EE58AD-DC7F-D6FC-8136-FB40BE70001C}"/>
                </a:ext>
              </a:extLst>
            </p:cNvPr>
            <p:cNvSpPr/>
            <p:nvPr/>
          </p:nvSpPr>
          <p:spPr bwMode="gray">
            <a:xfrm>
              <a:off x="994039" y="4141728"/>
              <a:ext cx="1507017" cy="1334366"/>
            </a:xfrm>
            <a:prstGeom prst="roundRect">
              <a:avLst>
                <a:gd name="adj" fmla="val 5097"/>
              </a:avLst>
            </a:prstGeom>
            <a:noFill/>
            <a:ln w="9525" cap="rnd">
              <a:solidFill>
                <a:schemeClr val="tx2"/>
              </a:solidFill>
              <a:prstDash val="sysDash"/>
              <a:miter lim="800000"/>
              <a:headEnd/>
              <a:tailEnd/>
            </a:ln>
            <a:effectLst/>
          </p:spPr>
          <p:txBody>
            <a:bodyPr lIns="71934" tIns="0" rIns="35967" bIns="0" anchor="ctr" anchorCtr="0"/>
            <a:lstStyle/>
            <a:p>
              <a:pPr marL="0" marR="0" lvl="0" indent="0" algn="ctr" defTabSz="914400" rtl="0" eaLnBrk="1" fontAlgn="auto" latinLnBrk="0" hangingPunct="0">
                <a:lnSpc>
                  <a:spcPct val="100000"/>
                </a:lnSpc>
                <a:spcBef>
                  <a:spcPts val="1000"/>
                </a:spcBef>
                <a:spcAft>
                  <a:spcPts val="0"/>
                </a:spcAft>
                <a:buClr>
                  <a:srgbClr val="7D7D7D"/>
                </a:buClr>
                <a:buSzTx/>
                <a:buFontTx/>
                <a:buNone/>
                <a:tabLst/>
                <a:defRPr/>
              </a:pPr>
              <a:endParaRPr kumimoji="0" lang="en-US" sz="1200" i="0" u="none" strike="noStrike" kern="0" cap="none" spc="0" normalizeH="0" baseline="0" noProof="0" dirty="0">
                <a:ln>
                  <a:noFill/>
                </a:ln>
                <a:solidFill>
                  <a:srgbClr val="FFFFFF"/>
                </a:solidFill>
                <a:effectLst/>
                <a:uLnTx/>
                <a:uFillTx/>
                <a:ea typeface="Verdana" panose="020B0604030504040204" pitchFamily="34" charset="0"/>
                <a:cs typeface="Arial" panose="020B0604020202020204" pitchFamily="34" charset="0"/>
                <a:sym typeface="Century Gothic"/>
              </a:endParaRPr>
            </a:p>
          </p:txBody>
        </p:sp>
        <p:sp>
          <p:nvSpPr>
            <p:cNvPr id="11" name="TextBox 10">
              <a:extLst>
                <a:ext uri="{FF2B5EF4-FFF2-40B4-BE49-F238E27FC236}">
                  <a16:creationId xmlns:a16="http://schemas.microsoft.com/office/drawing/2014/main" id="{033547BE-2297-A500-9729-0EC2EF4041D0}"/>
                </a:ext>
              </a:extLst>
            </p:cNvPr>
            <p:cNvSpPr txBox="1"/>
            <p:nvPr/>
          </p:nvSpPr>
          <p:spPr>
            <a:xfrm>
              <a:off x="1030307" y="4224094"/>
              <a:ext cx="1379760" cy="106902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R="0" algn="ctr" defTabSz="914400" rtl="0" fontAlgn="auto" latinLnBrk="0" hangingPunct="0">
                <a:lnSpc>
                  <a:spcPct val="100000"/>
                </a:lnSpc>
                <a:spcBef>
                  <a:spcPts val="1000"/>
                </a:spcBef>
                <a:spcAft>
                  <a:spcPts val="0"/>
                </a:spcAft>
                <a:buClrTx/>
                <a:buSzTx/>
                <a:tabLst/>
              </a:pPr>
              <a:r>
                <a:rPr lang="lv-LV" sz="1200" dirty="0">
                  <a:solidFill>
                    <a:srgbClr val="000066"/>
                  </a:solidFill>
                  <a:ea typeface="Verdana" panose="020B0604030504040204" pitchFamily="34" charset="0"/>
                  <a:cs typeface="Arial" panose="020B0604020202020204" pitchFamily="34" charset="0"/>
                  <a:sym typeface="Century Gothic"/>
                </a:rPr>
                <a:t>Grāmatvedības un personā lietvedības risinājums</a:t>
              </a:r>
            </a:p>
            <a:p>
              <a:pPr marR="0" algn="ctr" defTabSz="914400" rtl="0" fontAlgn="auto" latinLnBrk="0" hangingPunct="0">
                <a:lnSpc>
                  <a:spcPct val="100000"/>
                </a:lnSpc>
                <a:spcBef>
                  <a:spcPts val="1000"/>
                </a:spcBef>
                <a:spcAft>
                  <a:spcPts val="0"/>
                </a:spcAft>
                <a:buClrTx/>
                <a:buSzTx/>
                <a:tabLst/>
              </a:pPr>
              <a:r>
                <a:rPr lang="lv-LV" sz="1200" dirty="0">
                  <a:solidFill>
                    <a:srgbClr val="000066"/>
                  </a:solidFill>
                  <a:ea typeface="Verdana" panose="020B0604030504040204" pitchFamily="34" charset="0"/>
                  <a:cs typeface="Arial" panose="020B0604020202020204" pitchFamily="34" charset="0"/>
                  <a:sym typeface="Century Gothic"/>
                </a:rPr>
                <a:t>Budžeta plānošanas un fin.vadības risin.</a:t>
              </a:r>
              <a:endParaRPr kumimoji="0" lang="en-US" sz="1200" i="0" u="none" strike="noStrike" cap="none" spc="0" normalizeH="0" baseline="0" dirty="0">
                <a:ln>
                  <a:noFill/>
                </a:ln>
                <a:solidFill>
                  <a:srgbClr val="000066"/>
                </a:solidFill>
                <a:effectLst/>
                <a:uFillTx/>
                <a:ea typeface="Verdana" panose="020B0604030504040204" pitchFamily="34" charset="0"/>
                <a:cs typeface="Arial" panose="020B0604020202020204" pitchFamily="34" charset="0"/>
                <a:sym typeface="Century Gothic"/>
              </a:endParaRPr>
            </a:p>
          </p:txBody>
        </p:sp>
      </p:grpSp>
      <p:sp>
        <p:nvSpPr>
          <p:cNvPr id="12" name="Rechteck 28">
            <a:extLst>
              <a:ext uri="{FF2B5EF4-FFF2-40B4-BE49-F238E27FC236}">
                <a16:creationId xmlns:a16="http://schemas.microsoft.com/office/drawing/2014/main" id="{D63185B3-F923-B169-D958-26EEFC50CB66}"/>
              </a:ext>
            </a:extLst>
          </p:cNvPr>
          <p:cNvSpPr/>
          <p:nvPr/>
        </p:nvSpPr>
        <p:spPr bwMode="gray">
          <a:xfrm>
            <a:off x="6099849" y="3421399"/>
            <a:ext cx="1652299" cy="1472653"/>
          </a:xfrm>
          <a:prstGeom prst="roundRect">
            <a:avLst>
              <a:gd name="adj" fmla="val 5097"/>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rIns="72000" rtlCol="0" anchor="ctr"/>
          <a:lstStyle/>
          <a:p>
            <a:pPr algn="ctr">
              <a:buClr>
                <a:srgbClr val="000000"/>
              </a:buClr>
              <a:buFont typeface="Arial"/>
              <a:buNone/>
            </a:pPr>
            <a:r>
              <a:rPr lang="lv-LV" sz="1200" b="1" kern="0" dirty="0">
                <a:solidFill>
                  <a:schemeClr val="bg1"/>
                </a:solidFill>
                <a:ea typeface="Verdana" panose="020B0604030504040204" pitchFamily="34" charset="0"/>
                <a:cs typeface="Arial" panose="020B0604020202020204" pitchFamily="34" charset="0"/>
                <a:sym typeface="Century Gothic"/>
              </a:rPr>
              <a:t>2 IT risinājumu ieviešana paralēli resoru g-bas centralizācijai </a:t>
            </a:r>
            <a:endParaRPr lang="en-US" sz="1200" b="1" kern="0" dirty="0">
              <a:solidFill>
                <a:schemeClr val="bg1"/>
              </a:solidFill>
              <a:ea typeface="Verdana" panose="020B0604030504040204" pitchFamily="34" charset="0"/>
              <a:cs typeface="Arial" panose="020B0604020202020204" pitchFamily="34" charset="0"/>
              <a:sym typeface="Century Gothic"/>
            </a:endParaRPr>
          </a:p>
        </p:txBody>
      </p:sp>
      <p:grpSp>
        <p:nvGrpSpPr>
          <p:cNvPr id="13" name="Group 15">
            <a:extLst>
              <a:ext uri="{FF2B5EF4-FFF2-40B4-BE49-F238E27FC236}">
                <a16:creationId xmlns:a16="http://schemas.microsoft.com/office/drawing/2014/main" id="{29F867A2-F2BD-36AD-0AC6-10DE9E22853F}"/>
              </a:ext>
            </a:extLst>
          </p:cNvPr>
          <p:cNvGrpSpPr/>
          <p:nvPr/>
        </p:nvGrpSpPr>
        <p:grpSpPr>
          <a:xfrm>
            <a:off x="4239590" y="5113465"/>
            <a:ext cx="2025945" cy="1394732"/>
            <a:chOff x="994039" y="4141728"/>
            <a:chExt cx="1371600" cy="1244391"/>
          </a:xfrm>
        </p:grpSpPr>
        <p:sp>
          <p:nvSpPr>
            <p:cNvPr id="14" name="Rechteck 27">
              <a:extLst>
                <a:ext uri="{FF2B5EF4-FFF2-40B4-BE49-F238E27FC236}">
                  <a16:creationId xmlns:a16="http://schemas.microsoft.com/office/drawing/2014/main" id="{89764EF9-4A69-78DC-9352-3AD048860932}"/>
                </a:ext>
              </a:extLst>
            </p:cNvPr>
            <p:cNvSpPr/>
            <p:nvPr/>
          </p:nvSpPr>
          <p:spPr bwMode="gray">
            <a:xfrm>
              <a:off x="994039" y="4141728"/>
              <a:ext cx="1371600" cy="1244391"/>
            </a:xfrm>
            <a:prstGeom prst="roundRect">
              <a:avLst>
                <a:gd name="adj" fmla="val 5097"/>
              </a:avLst>
            </a:prstGeom>
            <a:noFill/>
            <a:ln w="9525" cap="rnd">
              <a:solidFill>
                <a:schemeClr val="tx2"/>
              </a:solidFill>
              <a:prstDash val="sysDash"/>
              <a:miter lim="800000"/>
              <a:headEnd/>
              <a:tailEnd/>
            </a:ln>
            <a:effectLst/>
          </p:spPr>
          <p:txBody>
            <a:bodyPr lIns="71934" tIns="0" rIns="35967" bIns="0" anchor="ctr" anchorCtr="0"/>
            <a:lstStyle/>
            <a:p>
              <a:pPr marL="0" marR="0" lvl="0" indent="0" algn="ctr" defTabSz="914400" rtl="0" eaLnBrk="1" fontAlgn="auto" latinLnBrk="0" hangingPunct="0">
                <a:lnSpc>
                  <a:spcPct val="100000"/>
                </a:lnSpc>
                <a:spcBef>
                  <a:spcPts val="1000"/>
                </a:spcBef>
                <a:spcAft>
                  <a:spcPts val="0"/>
                </a:spcAft>
                <a:buClr>
                  <a:srgbClr val="7D7D7D"/>
                </a:buClr>
                <a:buSzTx/>
                <a:buFontTx/>
                <a:buNone/>
                <a:tabLst/>
                <a:defRPr/>
              </a:pPr>
              <a:endParaRPr kumimoji="0" lang="en-US" sz="1200" i="0" u="none" strike="noStrike" kern="0" cap="none" spc="0" normalizeH="0" baseline="0" noProof="0" dirty="0">
                <a:ln>
                  <a:noFill/>
                </a:ln>
                <a:solidFill>
                  <a:srgbClr val="FFFFFF"/>
                </a:solidFill>
                <a:effectLst/>
                <a:uLnTx/>
                <a:uFillTx/>
                <a:ea typeface="Verdana" panose="020B0604030504040204" pitchFamily="34" charset="0"/>
                <a:cs typeface="Arial" panose="020B0604020202020204" pitchFamily="34" charset="0"/>
                <a:sym typeface="Century Gothic"/>
              </a:endParaRPr>
            </a:p>
          </p:txBody>
        </p:sp>
        <p:sp>
          <p:nvSpPr>
            <p:cNvPr id="15" name="TextBox 14">
              <a:extLst>
                <a:ext uri="{FF2B5EF4-FFF2-40B4-BE49-F238E27FC236}">
                  <a16:creationId xmlns:a16="http://schemas.microsoft.com/office/drawing/2014/main" id="{D09E27DB-7191-2CCD-D8BC-7C962B8C7C9C}"/>
                </a:ext>
              </a:extLst>
            </p:cNvPr>
            <p:cNvSpPr txBox="1"/>
            <p:nvPr/>
          </p:nvSpPr>
          <p:spPr>
            <a:xfrm>
              <a:off x="1079120" y="4357611"/>
              <a:ext cx="1100878" cy="77345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914400" rtl="0" fontAlgn="auto" latinLnBrk="0" hangingPunct="0">
                <a:lnSpc>
                  <a:spcPct val="100000"/>
                </a:lnSpc>
                <a:spcBef>
                  <a:spcPts val="1000"/>
                </a:spcBef>
                <a:spcAft>
                  <a:spcPts val="0"/>
                </a:spcAft>
                <a:buClrTx/>
                <a:buSzTx/>
                <a:buFontTx/>
                <a:buNone/>
                <a:tabLst/>
              </a:pPr>
              <a:r>
                <a:rPr kumimoji="0" lang="lv-LV" sz="1200" i="0" u="none" strike="noStrike" cap="none" spc="0" normalizeH="0" baseline="0" dirty="0">
                  <a:ln>
                    <a:noFill/>
                  </a:ln>
                  <a:solidFill>
                    <a:srgbClr val="000066"/>
                  </a:solidFill>
                  <a:effectLst/>
                  <a:uFillTx/>
                  <a:ea typeface="Verdana" panose="020B0604030504040204" pitchFamily="34" charset="0"/>
                  <a:cs typeface="Arial" panose="020B0604020202020204" pitchFamily="34" charset="0"/>
                  <a:sym typeface="Century Gothic"/>
                </a:rPr>
                <a:t> </a:t>
              </a:r>
              <a:r>
                <a:rPr lang="lv-LV" sz="1200" dirty="0">
                  <a:solidFill>
                    <a:srgbClr val="000066"/>
                  </a:solidFill>
                  <a:ea typeface="Verdana" panose="020B0604030504040204" pitchFamily="34" charset="0"/>
                  <a:cs typeface="Arial" panose="020B0604020202020204" pitchFamily="34" charset="0"/>
                  <a:sym typeface="Century Gothic"/>
                </a:rPr>
                <a:t>N</a:t>
              </a:r>
              <a:r>
                <a:rPr kumimoji="0" lang="lv-LV" sz="1200" i="0" u="none" strike="noStrike" cap="none" spc="0" normalizeH="0" baseline="0" dirty="0">
                  <a:ln>
                    <a:noFill/>
                  </a:ln>
                  <a:solidFill>
                    <a:srgbClr val="000066"/>
                  </a:solidFill>
                  <a:effectLst/>
                  <a:uFillTx/>
                  <a:ea typeface="Verdana" panose="020B0604030504040204" pitchFamily="34" charset="0"/>
                  <a:cs typeface="Arial" panose="020B0604020202020204" pitchFamily="34" charset="0"/>
                  <a:sym typeface="Century Gothic"/>
                </a:rPr>
                <a:t>ezaudēt esošo digitalizācijas līmeni, izmantot</a:t>
              </a:r>
              <a:r>
                <a:rPr kumimoji="0" lang="lv-LV" sz="1200" i="0" u="none" strike="noStrike" cap="none" spc="0" normalizeH="0" dirty="0">
                  <a:ln>
                    <a:noFill/>
                  </a:ln>
                  <a:solidFill>
                    <a:srgbClr val="000066"/>
                  </a:solidFill>
                  <a:effectLst/>
                  <a:uFillTx/>
                  <a:ea typeface="Verdana" panose="020B0604030504040204" pitchFamily="34" charset="0"/>
                  <a:cs typeface="Arial" panose="020B0604020202020204" pitchFamily="34" charset="0"/>
                  <a:sym typeface="Century Gothic"/>
                </a:rPr>
                <a:t> pilnveides iespējas</a:t>
              </a:r>
              <a:endParaRPr kumimoji="0" lang="en-US" sz="1200" i="0" u="none" strike="noStrike" cap="none" spc="0" normalizeH="0" baseline="0" dirty="0">
                <a:ln>
                  <a:noFill/>
                </a:ln>
                <a:solidFill>
                  <a:srgbClr val="000066"/>
                </a:solidFill>
                <a:effectLst/>
                <a:uFillTx/>
                <a:ea typeface="Verdana" panose="020B0604030504040204" pitchFamily="34" charset="0"/>
                <a:cs typeface="Arial" panose="020B0604020202020204" pitchFamily="34" charset="0"/>
                <a:sym typeface="Century Gothic"/>
              </a:endParaRPr>
            </a:p>
          </p:txBody>
        </p:sp>
      </p:grpSp>
      <p:sp>
        <p:nvSpPr>
          <p:cNvPr id="16" name="Rechteck 28">
            <a:extLst>
              <a:ext uri="{FF2B5EF4-FFF2-40B4-BE49-F238E27FC236}">
                <a16:creationId xmlns:a16="http://schemas.microsoft.com/office/drawing/2014/main" id="{53F57085-F5C8-C0D2-10DC-F8AD96000C18}"/>
              </a:ext>
            </a:extLst>
          </p:cNvPr>
          <p:cNvSpPr/>
          <p:nvPr/>
        </p:nvSpPr>
        <p:spPr bwMode="gray">
          <a:xfrm>
            <a:off x="6099849" y="5113465"/>
            <a:ext cx="1652298" cy="1394733"/>
          </a:xfrm>
          <a:prstGeom prst="roundRect">
            <a:avLst>
              <a:gd name="adj" fmla="val 5097"/>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45720" rIns="72000" bIns="45720" rtlCol="0" anchor="ctr"/>
          <a:lstStyle/>
          <a:p>
            <a:pPr algn="ctr">
              <a:buClr>
                <a:srgbClr val="000000"/>
              </a:buClr>
            </a:pPr>
            <a:r>
              <a:rPr lang="lv-LV" sz="1200" b="1" kern="0" dirty="0">
                <a:solidFill>
                  <a:schemeClr val="bg1"/>
                </a:solidFill>
                <a:ea typeface="Verdana"/>
                <a:cs typeface="Arial" panose="020B0604020202020204" pitchFamily="34" charset="0"/>
                <a:sym typeface="Century Gothic"/>
              </a:rPr>
              <a:t>&gt; 60 esošo integrāciju pārbūve </a:t>
            </a:r>
            <a:endParaRPr lang="lv-LV" sz="1200" b="1" kern="0" dirty="0">
              <a:solidFill>
                <a:schemeClr val="bg1"/>
              </a:solidFill>
              <a:ea typeface="Verdana"/>
              <a:cs typeface="Arial" panose="020B0604020202020204" pitchFamily="34" charset="0"/>
            </a:endParaRPr>
          </a:p>
        </p:txBody>
      </p:sp>
      <p:grpSp>
        <p:nvGrpSpPr>
          <p:cNvPr id="17" name="Group 19">
            <a:extLst>
              <a:ext uri="{FF2B5EF4-FFF2-40B4-BE49-F238E27FC236}">
                <a16:creationId xmlns:a16="http://schemas.microsoft.com/office/drawing/2014/main" id="{57A5CF6B-3048-681E-E69B-85AAB0B17494}"/>
              </a:ext>
            </a:extLst>
          </p:cNvPr>
          <p:cNvGrpSpPr/>
          <p:nvPr/>
        </p:nvGrpSpPr>
        <p:grpSpPr>
          <a:xfrm>
            <a:off x="466633" y="1875899"/>
            <a:ext cx="2044213" cy="1390038"/>
            <a:chOff x="994039" y="4141728"/>
            <a:chExt cx="1371600" cy="1208905"/>
          </a:xfrm>
        </p:grpSpPr>
        <p:sp>
          <p:nvSpPr>
            <p:cNvPr id="18" name="Rechteck 27">
              <a:extLst>
                <a:ext uri="{FF2B5EF4-FFF2-40B4-BE49-F238E27FC236}">
                  <a16:creationId xmlns:a16="http://schemas.microsoft.com/office/drawing/2014/main" id="{D9176E66-98FC-2B99-E7A7-F644FFB135CD}"/>
                </a:ext>
              </a:extLst>
            </p:cNvPr>
            <p:cNvSpPr/>
            <p:nvPr/>
          </p:nvSpPr>
          <p:spPr bwMode="gray">
            <a:xfrm>
              <a:off x="994039" y="4141728"/>
              <a:ext cx="1371600" cy="1208905"/>
            </a:xfrm>
            <a:prstGeom prst="roundRect">
              <a:avLst>
                <a:gd name="adj" fmla="val 5097"/>
              </a:avLst>
            </a:prstGeom>
            <a:noFill/>
            <a:ln w="9525" cap="rnd">
              <a:solidFill>
                <a:schemeClr val="tx2"/>
              </a:solidFill>
              <a:prstDash val="sysDash"/>
              <a:miter lim="800000"/>
              <a:headEnd/>
              <a:tailEnd/>
            </a:ln>
            <a:effectLst/>
          </p:spPr>
          <p:txBody>
            <a:bodyPr lIns="71934" tIns="0" rIns="35967" bIns="0" anchor="ctr" anchorCtr="0"/>
            <a:lstStyle/>
            <a:p>
              <a:pPr marL="0" marR="0" lvl="0" indent="0" algn="ctr" defTabSz="914400" rtl="0" eaLnBrk="1" fontAlgn="auto" latinLnBrk="0" hangingPunct="0">
                <a:lnSpc>
                  <a:spcPct val="100000"/>
                </a:lnSpc>
                <a:spcBef>
                  <a:spcPts val="1000"/>
                </a:spcBef>
                <a:spcAft>
                  <a:spcPts val="0"/>
                </a:spcAft>
                <a:buClr>
                  <a:srgbClr val="7D7D7D"/>
                </a:buClr>
                <a:buSzTx/>
                <a:buFontTx/>
                <a:buNone/>
                <a:tabLst/>
                <a:defRPr/>
              </a:pPr>
              <a:endParaRPr kumimoji="0" lang="en-US" sz="1200" i="0" u="none" strike="noStrike" kern="0" cap="none" spc="0" normalizeH="0" baseline="0" noProof="0" dirty="0">
                <a:ln>
                  <a:noFill/>
                </a:ln>
                <a:solidFill>
                  <a:srgbClr val="FFFFFF"/>
                </a:solidFill>
                <a:effectLst/>
                <a:uLnTx/>
                <a:uFillTx/>
                <a:ea typeface="Verdana" panose="020B0604030504040204" pitchFamily="34" charset="0"/>
                <a:cs typeface="Arial" panose="020B0604020202020204" pitchFamily="34" charset="0"/>
                <a:sym typeface="Century Gothic"/>
              </a:endParaRPr>
            </a:p>
          </p:txBody>
        </p:sp>
        <p:sp>
          <p:nvSpPr>
            <p:cNvPr id="19" name="TextBox 18">
              <a:extLst>
                <a:ext uri="{FF2B5EF4-FFF2-40B4-BE49-F238E27FC236}">
                  <a16:creationId xmlns:a16="http://schemas.microsoft.com/office/drawing/2014/main" id="{1B5323E7-7762-1B36-F007-A9A0B65E0491}"/>
                </a:ext>
              </a:extLst>
            </p:cNvPr>
            <p:cNvSpPr txBox="1"/>
            <p:nvPr/>
          </p:nvSpPr>
          <p:spPr>
            <a:xfrm>
              <a:off x="1174637" y="4434813"/>
              <a:ext cx="856239" cy="59270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914400" rtl="0" fontAlgn="auto" latinLnBrk="0" hangingPunct="0">
                <a:lnSpc>
                  <a:spcPct val="100000"/>
                </a:lnSpc>
                <a:spcBef>
                  <a:spcPts val="1000"/>
                </a:spcBef>
                <a:spcAft>
                  <a:spcPts val="0"/>
                </a:spcAft>
                <a:buClrTx/>
                <a:buSzTx/>
                <a:buFontTx/>
                <a:buNone/>
                <a:tabLst/>
              </a:pPr>
              <a:r>
                <a:rPr kumimoji="0" lang="lv-LV" sz="1200" i="0" u="none" strike="noStrike" cap="none" spc="0" normalizeH="0" baseline="0" dirty="0">
                  <a:ln>
                    <a:noFill/>
                  </a:ln>
                  <a:solidFill>
                    <a:srgbClr val="000066"/>
                  </a:solidFill>
                  <a:effectLst/>
                  <a:uFillTx/>
                  <a:ea typeface="Verdana" panose="020B0604030504040204" pitchFamily="34" charset="0"/>
                  <a:cs typeface="Arial" panose="020B0604020202020204" pitchFamily="34" charset="0"/>
                  <a:sym typeface="Century Gothic"/>
                </a:rPr>
                <a:t>Komplicēta</a:t>
              </a:r>
              <a:r>
                <a:rPr kumimoji="0" lang="lv-LV" sz="1200" i="0" u="none" strike="noStrike" cap="none" spc="0" normalizeH="0" dirty="0">
                  <a:ln>
                    <a:noFill/>
                  </a:ln>
                  <a:solidFill>
                    <a:srgbClr val="000066"/>
                  </a:solidFill>
                  <a:effectLst/>
                  <a:uFillTx/>
                  <a:ea typeface="Verdana" panose="020B0604030504040204" pitchFamily="34" charset="0"/>
                  <a:cs typeface="Arial" panose="020B0604020202020204" pitchFamily="34" charset="0"/>
                  <a:sym typeface="Century Gothic"/>
                </a:rPr>
                <a:t> pārmaiņu vadība</a:t>
              </a:r>
              <a:endParaRPr kumimoji="0" lang="en-US" sz="1200" i="0" u="none" strike="noStrike" cap="none" spc="0" normalizeH="0" baseline="0" dirty="0">
                <a:ln>
                  <a:noFill/>
                </a:ln>
                <a:solidFill>
                  <a:srgbClr val="000066"/>
                </a:solidFill>
                <a:effectLst/>
                <a:uFillTx/>
                <a:ea typeface="Verdana" panose="020B0604030504040204" pitchFamily="34" charset="0"/>
                <a:cs typeface="Arial" panose="020B0604020202020204" pitchFamily="34" charset="0"/>
                <a:sym typeface="Century Gothic"/>
              </a:endParaRPr>
            </a:p>
          </p:txBody>
        </p:sp>
      </p:grpSp>
      <p:sp>
        <p:nvSpPr>
          <p:cNvPr id="20" name="Rechteck 28">
            <a:extLst>
              <a:ext uri="{FF2B5EF4-FFF2-40B4-BE49-F238E27FC236}">
                <a16:creationId xmlns:a16="http://schemas.microsoft.com/office/drawing/2014/main" id="{8996E10B-D01A-71F2-82AD-2F8F2DB47F76}"/>
              </a:ext>
            </a:extLst>
          </p:cNvPr>
          <p:cNvSpPr/>
          <p:nvPr/>
        </p:nvSpPr>
        <p:spPr bwMode="gray">
          <a:xfrm>
            <a:off x="2210416" y="1875899"/>
            <a:ext cx="1900754" cy="1391510"/>
          </a:xfrm>
          <a:prstGeom prst="roundRect">
            <a:avLst>
              <a:gd name="adj" fmla="val 5097"/>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rIns="72000" rtlCol="0" anchor="ctr"/>
          <a:lstStyle/>
          <a:p>
            <a:pPr algn="ctr">
              <a:spcAft>
                <a:spcPts val="600"/>
              </a:spcAft>
              <a:buClr>
                <a:srgbClr val="000000"/>
              </a:buClr>
            </a:pPr>
            <a:r>
              <a:rPr lang="lv-LV" sz="1200" b="1" kern="0" dirty="0">
                <a:solidFill>
                  <a:schemeClr val="bg1"/>
                </a:solidFill>
                <a:ea typeface="Verdana" panose="020B0604030504040204" pitchFamily="34" charset="0"/>
                <a:cs typeface="Arial" panose="020B0604020202020204" pitchFamily="34" charset="0"/>
                <a:sym typeface="Century Gothic"/>
              </a:rPr>
              <a:t>&gt;900 grāmatvežu</a:t>
            </a:r>
          </a:p>
          <a:p>
            <a:pPr algn="ctr">
              <a:spcAft>
                <a:spcPts val="600"/>
              </a:spcAft>
              <a:buClr>
                <a:srgbClr val="000000"/>
              </a:buClr>
            </a:pPr>
            <a:r>
              <a:rPr lang="lv-LV" sz="1200" b="1" kern="0" dirty="0">
                <a:solidFill>
                  <a:schemeClr val="bg1"/>
                </a:solidFill>
                <a:ea typeface="Verdana" panose="020B0604030504040204" pitchFamily="34" charset="0"/>
                <a:cs typeface="Arial" panose="020B0604020202020204" pitchFamily="34" charset="0"/>
                <a:sym typeface="Century Gothic"/>
              </a:rPr>
              <a:t>&gt;44% grāmatvežu pirmspensijā;</a:t>
            </a:r>
          </a:p>
          <a:p>
            <a:pPr algn="ctr">
              <a:spcAft>
                <a:spcPts val="600"/>
              </a:spcAft>
              <a:buClr>
                <a:srgbClr val="000000"/>
              </a:buClr>
            </a:pPr>
            <a:r>
              <a:rPr lang="lv-LV" sz="1200" b="1" kern="0" dirty="0">
                <a:solidFill>
                  <a:schemeClr val="bg1"/>
                </a:solidFill>
                <a:ea typeface="Verdana" panose="020B0604030504040204" pitchFamily="34" charset="0"/>
                <a:cs typeface="Arial" panose="020B0604020202020204" pitchFamily="34" charset="0"/>
                <a:sym typeface="Century Gothic"/>
              </a:rPr>
              <a:t>Plašs ieinteresēto personu loks (&gt;2000)</a:t>
            </a:r>
            <a:endParaRPr lang="en-US" sz="1200" b="1" kern="0" dirty="0">
              <a:solidFill>
                <a:schemeClr val="bg1"/>
              </a:solidFill>
              <a:ea typeface="Verdana" panose="020B0604030504040204" pitchFamily="34" charset="0"/>
              <a:cs typeface="Arial" panose="020B0604020202020204" pitchFamily="34" charset="0"/>
              <a:sym typeface="Century Gothic"/>
            </a:endParaRPr>
          </a:p>
        </p:txBody>
      </p:sp>
      <p:grpSp>
        <p:nvGrpSpPr>
          <p:cNvPr id="21" name="Group 23">
            <a:extLst>
              <a:ext uri="{FF2B5EF4-FFF2-40B4-BE49-F238E27FC236}">
                <a16:creationId xmlns:a16="http://schemas.microsoft.com/office/drawing/2014/main" id="{10C97DB5-B816-0730-EA2E-EDC744370EB3}"/>
              </a:ext>
            </a:extLst>
          </p:cNvPr>
          <p:cNvGrpSpPr/>
          <p:nvPr/>
        </p:nvGrpSpPr>
        <p:grpSpPr>
          <a:xfrm>
            <a:off x="466634" y="3473467"/>
            <a:ext cx="2305277" cy="1385649"/>
            <a:chOff x="994039" y="4141728"/>
            <a:chExt cx="1371600" cy="1208905"/>
          </a:xfrm>
        </p:grpSpPr>
        <p:sp>
          <p:nvSpPr>
            <p:cNvPr id="22" name="Rechteck 27">
              <a:extLst>
                <a:ext uri="{FF2B5EF4-FFF2-40B4-BE49-F238E27FC236}">
                  <a16:creationId xmlns:a16="http://schemas.microsoft.com/office/drawing/2014/main" id="{A6CE1C2D-8AF0-F8D0-C66D-AC2B3C671B3E}"/>
                </a:ext>
              </a:extLst>
            </p:cNvPr>
            <p:cNvSpPr/>
            <p:nvPr/>
          </p:nvSpPr>
          <p:spPr bwMode="gray">
            <a:xfrm>
              <a:off x="994039" y="4141728"/>
              <a:ext cx="1371600" cy="1208905"/>
            </a:xfrm>
            <a:prstGeom prst="roundRect">
              <a:avLst>
                <a:gd name="adj" fmla="val 5097"/>
              </a:avLst>
            </a:prstGeom>
            <a:noFill/>
            <a:ln w="9525" cap="rnd">
              <a:solidFill>
                <a:schemeClr val="tx2"/>
              </a:solidFill>
              <a:prstDash val="sysDash"/>
              <a:miter lim="800000"/>
              <a:headEnd/>
              <a:tailEnd/>
            </a:ln>
            <a:effectLst/>
          </p:spPr>
          <p:txBody>
            <a:bodyPr lIns="71934" tIns="0" rIns="35967" bIns="0" anchor="ctr" anchorCtr="0"/>
            <a:lstStyle/>
            <a:p>
              <a:pPr marL="0" marR="0" lvl="0" indent="0" algn="ctr" defTabSz="914400" rtl="0" eaLnBrk="1" fontAlgn="auto" latinLnBrk="0" hangingPunct="0">
                <a:lnSpc>
                  <a:spcPct val="100000"/>
                </a:lnSpc>
                <a:spcBef>
                  <a:spcPts val="1000"/>
                </a:spcBef>
                <a:spcAft>
                  <a:spcPts val="0"/>
                </a:spcAft>
                <a:buClr>
                  <a:srgbClr val="7D7D7D"/>
                </a:buClr>
                <a:buSzTx/>
                <a:buFontTx/>
                <a:buNone/>
                <a:tabLst/>
                <a:defRPr/>
              </a:pPr>
              <a:endParaRPr kumimoji="0" lang="en-US" sz="1200" b="0" i="0" u="none" strike="noStrike" kern="0" cap="none" spc="0" normalizeH="0" baseline="0" noProof="0" dirty="0">
                <a:ln>
                  <a:noFill/>
                </a:ln>
                <a:solidFill>
                  <a:srgbClr val="FFFFFF"/>
                </a:solidFill>
                <a:effectLst/>
                <a:uLnTx/>
                <a:uFillTx/>
                <a:latin typeface="Arial" panose="020B0604020202020204" pitchFamily="34" charset="0"/>
                <a:ea typeface="Verdana" panose="020B0604030504040204" pitchFamily="34" charset="0"/>
                <a:sym typeface="Century Gothic"/>
              </a:endParaRPr>
            </a:p>
          </p:txBody>
        </p:sp>
        <p:sp>
          <p:nvSpPr>
            <p:cNvPr id="23" name="TextBox 22">
              <a:extLst>
                <a:ext uri="{FF2B5EF4-FFF2-40B4-BE49-F238E27FC236}">
                  <a16:creationId xmlns:a16="http://schemas.microsoft.com/office/drawing/2014/main" id="{42ECD596-A866-6477-EE1B-0770A629A5EF}"/>
                </a:ext>
              </a:extLst>
            </p:cNvPr>
            <p:cNvSpPr txBox="1"/>
            <p:nvPr/>
          </p:nvSpPr>
          <p:spPr>
            <a:xfrm>
              <a:off x="1115564" y="4598568"/>
              <a:ext cx="1094746" cy="27299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914400" rtl="0" fontAlgn="auto" latinLnBrk="0" hangingPunct="0">
                <a:lnSpc>
                  <a:spcPct val="100000"/>
                </a:lnSpc>
                <a:spcBef>
                  <a:spcPts val="1000"/>
                </a:spcBef>
                <a:spcAft>
                  <a:spcPts val="0"/>
                </a:spcAft>
                <a:buClrTx/>
                <a:buSzTx/>
                <a:buFontTx/>
                <a:buNone/>
                <a:tabLst/>
              </a:pPr>
              <a:endParaRPr kumimoji="0" lang="en-US" sz="1200" b="0" i="0" u="none" strike="noStrike" cap="none" spc="0" normalizeH="0" baseline="0" dirty="0">
                <a:ln>
                  <a:noFill/>
                </a:ln>
                <a:solidFill>
                  <a:srgbClr val="000000"/>
                </a:solidFill>
                <a:effectLst/>
                <a:uFillTx/>
                <a:latin typeface="Arial" panose="020B0604020202020204" pitchFamily="34" charset="0"/>
                <a:ea typeface="Verdana" panose="020B0604030504040204" pitchFamily="34" charset="0"/>
                <a:sym typeface="Century Gothic"/>
              </a:endParaRPr>
            </a:p>
          </p:txBody>
        </p:sp>
      </p:grpSp>
      <p:sp>
        <p:nvSpPr>
          <p:cNvPr id="24" name="Rechteck 28">
            <a:extLst>
              <a:ext uri="{FF2B5EF4-FFF2-40B4-BE49-F238E27FC236}">
                <a16:creationId xmlns:a16="http://schemas.microsoft.com/office/drawing/2014/main" id="{737199A7-DBAA-3634-CFF0-123A117192C9}"/>
              </a:ext>
            </a:extLst>
          </p:cNvPr>
          <p:cNvSpPr/>
          <p:nvPr/>
        </p:nvSpPr>
        <p:spPr bwMode="gray">
          <a:xfrm>
            <a:off x="2210416" y="3473467"/>
            <a:ext cx="1881114" cy="1385649"/>
          </a:xfrm>
          <a:prstGeom prst="roundRect">
            <a:avLst>
              <a:gd name="adj" fmla="val 5097"/>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rIns="72000" rtlCol="0" anchor="ctr"/>
          <a:lstStyle/>
          <a:p>
            <a:pPr algn="ctr">
              <a:buClr>
                <a:srgbClr val="000000"/>
              </a:buClr>
              <a:buFont typeface="Arial"/>
              <a:buNone/>
            </a:pPr>
            <a:r>
              <a:rPr lang="lv-LV" sz="1200" b="1" kern="0" dirty="0">
                <a:solidFill>
                  <a:schemeClr val="bg1"/>
                </a:solidFill>
                <a:ea typeface="Verdana" panose="020B0604030504040204" pitchFamily="34" charset="0"/>
                <a:cs typeface="Arial" panose="020B0604020202020204" pitchFamily="34" charset="0"/>
                <a:sym typeface="Century Gothic"/>
              </a:rPr>
              <a:t>Standarta procesu izveide;</a:t>
            </a:r>
          </a:p>
          <a:p>
            <a:pPr algn="ctr">
              <a:buClr>
                <a:srgbClr val="000000"/>
              </a:buClr>
              <a:buFont typeface="Arial"/>
              <a:buNone/>
            </a:pPr>
            <a:r>
              <a:rPr lang="lv-LV" sz="1200" b="1" kern="0" dirty="0">
                <a:solidFill>
                  <a:schemeClr val="bg1"/>
                </a:solidFill>
                <a:ea typeface="Verdana" panose="020B0604030504040204" pitchFamily="34" charset="0"/>
                <a:cs typeface="Arial" panose="020B0604020202020204" pitchFamily="34" charset="0"/>
                <a:sym typeface="Century Gothic"/>
              </a:rPr>
              <a:t>Regulāras individuālas tikšanās ar iestādēm</a:t>
            </a:r>
            <a:endParaRPr lang="en-US" sz="1200" b="1" kern="0" dirty="0">
              <a:solidFill>
                <a:schemeClr val="bg1"/>
              </a:solidFill>
              <a:ea typeface="Verdana" panose="020B0604030504040204" pitchFamily="34" charset="0"/>
              <a:cs typeface="Arial" panose="020B0604020202020204" pitchFamily="34" charset="0"/>
              <a:sym typeface="Century Gothic"/>
            </a:endParaRPr>
          </a:p>
        </p:txBody>
      </p:sp>
      <p:grpSp>
        <p:nvGrpSpPr>
          <p:cNvPr id="25" name="Group 27">
            <a:extLst>
              <a:ext uri="{FF2B5EF4-FFF2-40B4-BE49-F238E27FC236}">
                <a16:creationId xmlns:a16="http://schemas.microsoft.com/office/drawing/2014/main" id="{3BC33876-AD69-ABAF-E162-98BF5F7A18F3}"/>
              </a:ext>
            </a:extLst>
          </p:cNvPr>
          <p:cNvGrpSpPr/>
          <p:nvPr/>
        </p:nvGrpSpPr>
        <p:grpSpPr>
          <a:xfrm>
            <a:off x="466633" y="5103987"/>
            <a:ext cx="2147903" cy="1408442"/>
            <a:chOff x="994039" y="4141728"/>
            <a:chExt cx="1371600" cy="1208905"/>
          </a:xfrm>
        </p:grpSpPr>
        <p:sp>
          <p:nvSpPr>
            <p:cNvPr id="26" name="Rechteck 27">
              <a:extLst>
                <a:ext uri="{FF2B5EF4-FFF2-40B4-BE49-F238E27FC236}">
                  <a16:creationId xmlns:a16="http://schemas.microsoft.com/office/drawing/2014/main" id="{56A2F65C-3AF6-BD80-DE66-421C8C2BCE2C}"/>
                </a:ext>
              </a:extLst>
            </p:cNvPr>
            <p:cNvSpPr/>
            <p:nvPr/>
          </p:nvSpPr>
          <p:spPr bwMode="gray">
            <a:xfrm>
              <a:off x="994039" y="4141728"/>
              <a:ext cx="1371600" cy="1208905"/>
            </a:xfrm>
            <a:prstGeom prst="roundRect">
              <a:avLst>
                <a:gd name="adj" fmla="val 5097"/>
              </a:avLst>
            </a:prstGeom>
            <a:noFill/>
            <a:ln w="9525" cap="rnd">
              <a:solidFill>
                <a:schemeClr val="tx2"/>
              </a:solidFill>
              <a:prstDash val="sysDash"/>
              <a:miter lim="800000"/>
              <a:headEnd/>
              <a:tailEnd/>
            </a:ln>
            <a:effectLst/>
          </p:spPr>
          <p:txBody>
            <a:bodyPr lIns="71934" tIns="0" rIns="35967" bIns="0" anchor="ctr" anchorCtr="0"/>
            <a:lstStyle/>
            <a:p>
              <a:pPr marL="0" marR="0" lvl="0" indent="0" algn="ctr" defTabSz="914400" rtl="0" eaLnBrk="1" fontAlgn="auto" latinLnBrk="0" hangingPunct="0">
                <a:lnSpc>
                  <a:spcPct val="100000"/>
                </a:lnSpc>
                <a:spcBef>
                  <a:spcPts val="1000"/>
                </a:spcBef>
                <a:spcAft>
                  <a:spcPts val="0"/>
                </a:spcAft>
                <a:buClr>
                  <a:srgbClr val="7D7D7D"/>
                </a:buClr>
                <a:buSzTx/>
                <a:buFontTx/>
                <a:buNone/>
                <a:tabLst/>
                <a:defRPr/>
              </a:pPr>
              <a:endParaRPr kumimoji="0" lang="en-US" sz="1200" i="0" u="none" strike="noStrike" kern="0" cap="none" spc="0" normalizeH="0" baseline="0" noProof="0" dirty="0">
                <a:ln>
                  <a:noFill/>
                </a:ln>
                <a:solidFill>
                  <a:srgbClr val="FFFFFF"/>
                </a:solidFill>
                <a:effectLst/>
                <a:uLnTx/>
                <a:uFillTx/>
                <a:ea typeface="Verdana" panose="020B0604030504040204" pitchFamily="34" charset="0"/>
                <a:cs typeface="Arial" panose="020B0604020202020204" pitchFamily="34" charset="0"/>
                <a:sym typeface="Century Gothic"/>
              </a:endParaRPr>
            </a:p>
          </p:txBody>
        </p:sp>
        <p:sp>
          <p:nvSpPr>
            <p:cNvPr id="27" name="TextBox 26">
              <a:extLst>
                <a:ext uri="{FF2B5EF4-FFF2-40B4-BE49-F238E27FC236}">
                  <a16:creationId xmlns:a16="http://schemas.microsoft.com/office/drawing/2014/main" id="{37DABAC6-DACB-C6CD-9C65-F423D9D2AD94}"/>
                </a:ext>
              </a:extLst>
            </p:cNvPr>
            <p:cNvSpPr txBox="1"/>
            <p:nvPr/>
          </p:nvSpPr>
          <p:spPr>
            <a:xfrm>
              <a:off x="1077581" y="4436801"/>
              <a:ext cx="995347" cy="58558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914400" rtl="0" fontAlgn="auto" latinLnBrk="0" hangingPunct="0">
                <a:lnSpc>
                  <a:spcPct val="100000"/>
                </a:lnSpc>
                <a:spcBef>
                  <a:spcPts val="1000"/>
                </a:spcBef>
                <a:spcAft>
                  <a:spcPts val="0"/>
                </a:spcAft>
                <a:buClrTx/>
                <a:buSzTx/>
                <a:buFontTx/>
                <a:buNone/>
                <a:tabLst/>
              </a:pPr>
              <a:r>
                <a:rPr lang="lv-LV" sz="1200" dirty="0">
                  <a:solidFill>
                    <a:srgbClr val="000066"/>
                  </a:solidFill>
                  <a:ea typeface="Verdana" panose="020B0604030504040204" pitchFamily="34" charset="0"/>
                  <a:cs typeface="Arial" panose="020B0604020202020204" pitchFamily="34" charset="0"/>
                  <a:sym typeface="Century Gothic"/>
                </a:rPr>
                <a:t> Datu integritāte (dažādi klasifikatori, procesi)</a:t>
              </a:r>
              <a:endParaRPr kumimoji="0" lang="en-US" sz="1200" i="0" u="none" strike="noStrike" cap="none" spc="0" normalizeH="0" baseline="0" dirty="0">
                <a:ln>
                  <a:noFill/>
                </a:ln>
                <a:solidFill>
                  <a:srgbClr val="000066"/>
                </a:solidFill>
                <a:effectLst/>
                <a:uFillTx/>
                <a:ea typeface="Verdana" panose="020B0604030504040204" pitchFamily="34" charset="0"/>
                <a:cs typeface="Arial" panose="020B0604020202020204" pitchFamily="34" charset="0"/>
                <a:sym typeface="Century Gothic"/>
              </a:endParaRPr>
            </a:p>
          </p:txBody>
        </p:sp>
      </p:grpSp>
      <p:sp>
        <p:nvSpPr>
          <p:cNvPr id="28" name="Rechteck 28">
            <a:extLst>
              <a:ext uri="{FF2B5EF4-FFF2-40B4-BE49-F238E27FC236}">
                <a16:creationId xmlns:a16="http://schemas.microsoft.com/office/drawing/2014/main" id="{1C9ADB23-14B1-CAE6-2626-D850A109551E}"/>
              </a:ext>
            </a:extLst>
          </p:cNvPr>
          <p:cNvSpPr/>
          <p:nvPr/>
        </p:nvSpPr>
        <p:spPr bwMode="gray">
          <a:xfrm>
            <a:off x="2210416" y="5103987"/>
            <a:ext cx="1881114" cy="1408442"/>
          </a:xfrm>
          <a:prstGeom prst="roundRect">
            <a:avLst>
              <a:gd name="adj" fmla="val 5097"/>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rIns="72000" rtlCol="0" anchor="ctr"/>
          <a:lstStyle/>
          <a:p>
            <a:pPr algn="ctr">
              <a:buClr>
                <a:srgbClr val="000000"/>
              </a:buClr>
              <a:buFont typeface="Arial"/>
              <a:buNone/>
            </a:pPr>
            <a:r>
              <a:rPr lang="lv-LV" sz="1200" b="1" kern="0" dirty="0">
                <a:solidFill>
                  <a:schemeClr val="bg1"/>
                </a:solidFill>
                <a:ea typeface="Verdana" panose="020B0604030504040204" pitchFamily="34" charset="0"/>
                <a:cs typeface="Arial" panose="020B0604020202020204" pitchFamily="34" charset="0"/>
                <a:sym typeface="Century Gothic"/>
              </a:rPr>
              <a:t>Datu pārnese</a:t>
            </a:r>
            <a:br>
              <a:rPr lang="lv-LV" sz="1200" b="1" kern="0" dirty="0">
                <a:solidFill>
                  <a:schemeClr val="bg1"/>
                </a:solidFill>
                <a:ea typeface="Verdana" panose="020B0604030504040204" pitchFamily="34" charset="0"/>
                <a:cs typeface="Arial" panose="020B0604020202020204" pitchFamily="34" charset="0"/>
                <a:sym typeface="Century Gothic"/>
              </a:rPr>
            </a:br>
            <a:r>
              <a:rPr lang="lv-LV" sz="1200" b="1" kern="0" dirty="0">
                <a:solidFill>
                  <a:schemeClr val="bg1"/>
                </a:solidFill>
                <a:ea typeface="Verdana" panose="020B0604030504040204" pitchFamily="34" charset="0"/>
                <a:cs typeface="Arial" panose="020B0604020202020204" pitchFamily="34" charset="0"/>
                <a:sym typeface="Century Gothic"/>
              </a:rPr>
              <a:t>un datu inventarizācija ļoti īsos termiņos</a:t>
            </a:r>
            <a:endParaRPr lang="en-US" sz="1200" b="1" kern="0" dirty="0">
              <a:solidFill>
                <a:schemeClr val="bg1"/>
              </a:solidFill>
              <a:ea typeface="Verdana" panose="020B0604030504040204" pitchFamily="34" charset="0"/>
              <a:cs typeface="Arial" panose="020B0604020202020204" pitchFamily="34" charset="0"/>
              <a:sym typeface="Century Gothic"/>
            </a:endParaRPr>
          </a:p>
        </p:txBody>
      </p:sp>
      <p:sp>
        <p:nvSpPr>
          <p:cNvPr id="29" name="TextBox 28">
            <a:extLst>
              <a:ext uri="{FF2B5EF4-FFF2-40B4-BE49-F238E27FC236}">
                <a16:creationId xmlns:a16="http://schemas.microsoft.com/office/drawing/2014/main" id="{8CC970D3-6F31-BD1A-0CA5-765C4B6F9019}"/>
              </a:ext>
            </a:extLst>
          </p:cNvPr>
          <p:cNvSpPr txBox="1"/>
          <p:nvPr/>
        </p:nvSpPr>
        <p:spPr>
          <a:xfrm>
            <a:off x="508663" y="3489147"/>
            <a:ext cx="1701754" cy="123623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914400" rtl="0" fontAlgn="auto" latinLnBrk="0" hangingPunct="0">
              <a:lnSpc>
                <a:spcPct val="100000"/>
              </a:lnSpc>
              <a:spcBef>
                <a:spcPts val="1000"/>
              </a:spcBef>
              <a:spcAft>
                <a:spcPts val="0"/>
              </a:spcAft>
              <a:buClrTx/>
              <a:buSzTx/>
              <a:buFontTx/>
              <a:buNone/>
              <a:tabLst/>
            </a:pPr>
            <a:r>
              <a:rPr kumimoji="0" lang="lv-LV" sz="1200" i="0" u="none" strike="noStrike" cap="none" spc="0" normalizeH="0" baseline="0" dirty="0">
                <a:ln>
                  <a:noFill/>
                </a:ln>
                <a:solidFill>
                  <a:srgbClr val="000066"/>
                </a:solidFill>
                <a:effectLst/>
                <a:uFillTx/>
                <a:ea typeface="Verdana" panose="020B0604030504040204" pitchFamily="34" charset="0"/>
                <a:cs typeface="Arial" panose="020B0604020202020204" pitchFamily="34" charset="0"/>
                <a:sym typeface="Century Gothic"/>
              </a:rPr>
              <a:t>Pirms reformas nav bijuši standartizēti procesi, sistēmas projektējums, vienotas konfigurācijas</a:t>
            </a:r>
            <a:endParaRPr kumimoji="0" lang="en-US" sz="1200" i="0" u="none" strike="noStrike" cap="none" spc="0" normalizeH="0" baseline="0" dirty="0">
              <a:ln>
                <a:noFill/>
              </a:ln>
              <a:solidFill>
                <a:srgbClr val="000066"/>
              </a:solidFill>
              <a:effectLst/>
              <a:uFillTx/>
              <a:ea typeface="Verdana" panose="020B0604030504040204" pitchFamily="34" charset="0"/>
              <a:cs typeface="Arial" panose="020B0604020202020204" pitchFamily="34" charset="0"/>
              <a:sym typeface="Century Gothic"/>
            </a:endParaRPr>
          </a:p>
        </p:txBody>
      </p:sp>
      <p:grpSp>
        <p:nvGrpSpPr>
          <p:cNvPr id="30" name="Group 33">
            <a:extLst>
              <a:ext uri="{FF2B5EF4-FFF2-40B4-BE49-F238E27FC236}">
                <a16:creationId xmlns:a16="http://schemas.microsoft.com/office/drawing/2014/main" id="{6C0F9351-0A14-E63B-531D-53697C5A7470}"/>
              </a:ext>
            </a:extLst>
          </p:cNvPr>
          <p:cNvGrpSpPr/>
          <p:nvPr/>
        </p:nvGrpSpPr>
        <p:grpSpPr>
          <a:xfrm>
            <a:off x="7986244" y="5122548"/>
            <a:ext cx="1971349" cy="1385649"/>
            <a:chOff x="994039" y="4141728"/>
            <a:chExt cx="1371600" cy="1208905"/>
          </a:xfrm>
        </p:grpSpPr>
        <p:sp>
          <p:nvSpPr>
            <p:cNvPr id="31" name="Rechteck 27">
              <a:extLst>
                <a:ext uri="{FF2B5EF4-FFF2-40B4-BE49-F238E27FC236}">
                  <a16:creationId xmlns:a16="http://schemas.microsoft.com/office/drawing/2014/main" id="{AB0C0F7C-88C0-4E90-2C52-B5D2B0B189A3}"/>
                </a:ext>
              </a:extLst>
            </p:cNvPr>
            <p:cNvSpPr/>
            <p:nvPr/>
          </p:nvSpPr>
          <p:spPr bwMode="gray">
            <a:xfrm>
              <a:off x="994039" y="4141728"/>
              <a:ext cx="1371600" cy="1208905"/>
            </a:xfrm>
            <a:prstGeom prst="roundRect">
              <a:avLst>
                <a:gd name="adj" fmla="val 5097"/>
              </a:avLst>
            </a:prstGeom>
            <a:noFill/>
            <a:ln w="9525" cap="rnd">
              <a:solidFill>
                <a:schemeClr val="tx2"/>
              </a:solidFill>
              <a:prstDash val="sysDash"/>
              <a:miter lim="800000"/>
              <a:headEnd/>
              <a:tailEnd/>
            </a:ln>
            <a:effectLst/>
          </p:spPr>
          <p:txBody>
            <a:bodyPr lIns="71934" tIns="0" rIns="35967" bIns="0" anchor="ctr" anchorCtr="0"/>
            <a:lstStyle/>
            <a:p>
              <a:pPr marL="0" marR="0" lvl="0" indent="0" algn="ctr" defTabSz="914400" rtl="0" eaLnBrk="1" fontAlgn="auto" latinLnBrk="0" hangingPunct="0">
                <a:lnSpc>
                  <a:spcPct val="100000"/>
                </a:lnSpc>
                <a:spcBef>
                  <a:spcPts val="1000"/>
                </a:spcBef>
                <a:spcAft>
                  <a:spcPts val="0"/>
                </a:spcAft>
                <a:buClr>
                  <a:srgbClr val="7D7D7D"/>
                </a:buClr>
                <a:buSzTx/>
                <a:buFontTx/>
                <a:buNone/>
                <a:tabLst/>
                <a:defRPr/>
              </a:pPr>
              <a:endParaRPr kumimoji="0" lang="en-US" sz="1200" b="0" i="0" u="none" strike="noStrike" kern="0" cap="none" spc="0" normalizeH="0" baseline="0" noProof="0" dirty="0">
                <a:ln>
                  <a:noFill/>
                </a:ln>
                <a:solidFill>
                  <a:srgbClr val="FFFFFF"/>
                </a:solidFill>
                <a:effectLst/>
                <a:uLnTx/>
                <a:uFillTx/>
                <a:latin typeface="Arial" panose="020B0604020202020204" pitchFamily="34" charset="0"/>
                <a:ea typeface="Verdana" panose="020B0604030504040204" pitchFamily="34" charset="0"/>
                <a:sym typeface="Century Gothic"/>
              </a:endParaRPr>
            </a:p>
          </p:txBody>
        </p:sp>
        <p:sp>
          <p:nvSpPr>
            <p:cNvPr id="32" name="TextBox 31">
              <a:extLst>
                <a:ext uri="{FF2B5EF4-FFF2-40B4-BE49-F238E27FC236}">
                  <a16:creationId xmlns:a16="http://schemas.microsoft.com/office/drawing/2014/main" id="{0A5C4731-2657-6549-AA1E-88D26929D60E}"/>
                </a:ext>
              </a:extLst>
            </p:cNvPr>
            <p:cNvSpPr txBox="1"/>
            <p:nvPr/>
          </p:nvSpPr>
          <p:spPr>
            <a:xfrm>
              <a:off x="1115564" y="4598568"/>
              <a:ext cx="1094746" cy="27299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914400" rtl="0" fontAlgn="auto" latinLnBrk="0" hangingPunct="0">
                <a:lnSpc>
                  <a:spcPct val="100000"/>
                </a:lnSpc>
                <a:spcBef>
                  <a:spcPts val="1000"/>
                </a:spcBef>
                <a:spcAft>
                  <a:spcPts val="0"/>
                </a:spcAft>
                <a:buClrTx/>
                <a:buSzTx/>
                <a:buFontTx/>
                <a:buNone/>
                <a:tabLst/>
              </a:pPr>
              <a:endParaRPr kumimoji="0" lang="en-US" sz="1200" b="0" i="0" u="none" strike="noStrike" cap="none" spc="0" normalizeH="0" baseline="0" dirty="0">
                <a:ln>
                  <a:noFill/>
                </a:ln>
                <a:solidFill>
                  <a:srgbClr val="000000"/>
                </a:solidFill>
                <a:effectLst/>
                <a:uFillTx/>
                <a:latin typeface="Arial" panose="020B0604020202020204" pitchFamily="34" charset="0"/>
                <a:ea typeface="Verdana" panose="020B0604030504040204" pitchFamily="34" charset="0"/>
                <a:sym typeface="Century Gothic"/>
              </a:endParaRPr>
            </a:p>
          </p:txBody>
        </p:sp>
      </p:grpSp>
      <p:sp>
        <p:nvSpPr>
          <p:cNvPr id="33" name="Rechteck 28">
            <a:extLst>
              <a:ext uri="{FF2B5EF4-FFF2-40B4-BE49-F238E27FC236}">
                <a16:creationId xmlns:a16="http://schemas.microsoft.com/office/drawing/2014/main" id="{6D3DB7CB-B724-4AEA-5CAC-0F40FE959033}"/>
              </a:ext>
            </a:extLst>
          </p:cNvPr>
          <p:cNvSpPr/>
          <p:nvPr/>
        </p:nvSpPr>
        <p:spPr bwMode="gray">
          <a:xfrm>
            <a:off x="9760466" y="5127205"/>
            <a:ext cx="1831153" cy="1385649"/>
          </a:xfrm>
          <a:prstGeom prst="roundRect">
            <a:avLst>
              <a:gd name="adj" fmla="val 5097"/>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rIns="72000" rtlCol="0" anchor="ctr"/>
          <a:lstStyle/>
          <a:p>
            <a:pPr algn="ctr">
              <a:buClr>
                <a:srgbClr val="000000"/>
              </a:buClr>
              <a:buFont typeface="Arial"/>
              <a:buNone/>
            </a:pPr>
            <a:r>
              <a:rPr lang="lv-LV" sz="1200" b="1" kern="0" dirty="0">
                <a:solidFill>
                  <a:schemeClr val="bg1"/>
                </a:solidFill>
                <a:ea typeface="Verdana" panose="020B0604030504040204" pitchFamily="34" charset="0"/>
                <a:cs typeface="Arial" panose="020B0604020202020204" pitchFamily="34" charset="0"/>
                <a:sym typeface="Century Gothic"/>
              </a:rPr>
              <a:t>Normatīvo aktu izmaiņu apjoms īsos termiņos</a:t>
            </a:r>
          </a:p>
        </p:txBody>
      </p:sp>
      <p:sp>
        <p:nvSpPr>
          <p:cNvPr id="34" name="TextBox 33">
            <a:extLst>
              <a:ext uri="{FF2B5EF4-FFF2-40B4-BE49-F238E27FC236}">
                <a16:creationId xmlns:a16="http://schemas.microsoft.com/office/drawing/2014/main" id="{6C6AACF8-CCC8-0EA7-3960-192345466B1C}"/>
              </a:ext>
            </a:extLst>
          </p:cNvPr>
          <p:cNvSpPr txBox="1"/>
          <p:nvPr/>
        </p:nvSpPr>
        <p:spPr>
          <a:xfrm>
            <a:off x="7950642" y="5064681"/>
            <a:ext cx="1809824" cy="136447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algn="ctr" hangingPunct="0">
              <a:spcBef>
                <a:spcPts val="1000"/>
              </a:spcBef>
            </a:pPr>
            <a:r>
              <a:rPr kumimoji="0" lang="lv-LV" sz="1200" i="0" u="none" strike="noStrike" cap="none" spc="0" normalizeH="0" dirty="0">
                <a:ln>
                  <a:noFill/>
                </a:ln>
                <a:solidFill>
                  <a:srgbClr val="000066"/>
                </a:solidFill>
                <a:effectLst/>
                <a:uFillTx/>
                <a:ea typeface="Verdana" panose="020B0604030504040204" pitchFamily="34" charset="0"/>
                <a:cs typeface="Arial" panose="020B0604020202020204" pitchFamily="34" charset="0"/>
                <a:sym typeface="Century Gothic"/>
              </a:rPr>
              <a:t> </a:t>
            </a:r>
            <a:r>
              <a:rPr lang="lv-LV" sz="1200" dirty="0">
                <a:solidFill>
                  <a:srgbClr val="000066"/>
                </a:solidFill>
                <a:ea typeface="Verdana" panose="020B0604030504040204" pitchFamily="34" charset="0"/>
                <a:cs typeface="Arial" panose="020B0604020202020204" pitchFamily="34" charset="0"/>
                <a:sym typeface="Century Gothic"/>
              </a:rPr>
              <a:t>Normatīvo aktu grozījumi un jauna normatīvā reg. izstrāde;</a:t>
            </a:r>
            <a:endParaRPr kumimoji="0" lang="lv-LV" sz="1200" i="0" u="none" strike="noStrike" cap="none" spc="0" normalizeH="0" dirty="0">
              <a:ln>
                <a:noFill/>
              </a:ln>
              <a:solidFill>
                <a:srgbClr val="000066"/>
              </a:solidFill>
              <a:effectLst/>
              <a:uFillTx/>
              <a:ea typeface="Verdana" panose="020B0604030504040204" pitchFamily="34" charset="0"/>
              <a:cs typeface="Arial" panose="020B0604020202020204" pitchFamily="34" charset="0"/>
              <a:sym typeface="Century Gothic"/>
            </a:endParaRPr>
          </a:p>
          <a:p>
            <a:pPr marL="0" marR="0" indent="0" algn="ctr" defTabSz="914400" rtl="0" fontAlgn="auto" latinLnBrk="0" hangingPunct="0">
              <a:lnSpc>
                <a:spcPct val="100000"/>
              </a:lnSpc>
              <a:spcBef>
                <a:spcPts val="1000"/>
              </a:spcBef>
              <a:spcAft>
                <a:spcPts val="0"/>
              </a:spcAft>
              <a:buClrTx/>
              <a:buSzTx/>
              <a:buFontTx/>
              <a:buNone/>
              <a:tabLst/>
            </a:pPr>
            <a:r>
              <a:rPr lang="lv-LV" sz="1200" dirty="0">
                <a:solidFill>
                  <a:srgbClr val="000066"/>
                </a:solidFill>
                <a:ea typeface="Verdana" panose="020B0604030504040204" pitchFamily="34" charset="0"/>
                <a:cs typeface="Arial" panose="020B0604020202020204" pitchFamily="34" charset="0"/>
                <a:sym typeface="Century Gothic"/>
              </a:rPr>
              <a:t>Izmaiņas iestāžu iekš. norm. aktos</a:t>
            </a:r>
            <a:endParaRPr kumimoji="0" lang="en-US" sz="1200" i="0" u="none" strike="noStrike" cap="none" spc="0" normalizeH="0" baseline="0" dirty="0">
              <a:ln>
                <a:noFill/>
              </a:ln>
              <a:solidFill>
                <a:srgbClr val="000066"/>
              </a:solidFill>
              <a:effectLst/>
              <a:uFillTx/>
              <a:ea typeface="Verdana" panose="020B0604030504040204" pitchFamily="34" charset="0"/>
              <a:cs typeface="Arial" panose="020B0604020202020204" pitchFamily="34" charset="0"/>
              <a:sym typeface="Century Gothic"/>
            </a:endParaRPr>
          </a:p>
        </p:txBody>
      </p:sp>
      <p:grpSp>
        <p:nvGrpSpPr>
          <p:cNvPr id="35" name="Group 41">
            <a:extLst>
              <a:ext uri="{FF2B5EF4-FFF2-40B4-BE49-F238E27FC236}">
                <a16:creationId xmlns:a16="http://schemas.microsoft.com/office/drawing/2014/main" id="{4007511A-302E-2632-3DB7-855079537575}"/>
              </a:ext>
            </a:extLst>
          </p:cNvPr>
          <p:cNvGrpSpPr/>
          <p:nvPr/>
        </p:nvGrpSpPr>
        <p:grpSpPr>
          <a:xfrm>
            <a:off x="4215459" y="1889719"/>
            <a:ext cx="2050075" cy="1338846"/>
            <a:chOff x="994039" y="4141728"/>
            <a:chExt cx="1371600" cy="1208905"/>
          </a:xfrm>
        </p:grpSpPr>
        <p:sp>
          <p:nvSpPr>
            <p:cNvPr id="36" name="Rechteck 27">
              <a:extLst>
                <a:ext uri="{FF2B5EF4-FFF2-40B4-BE49-F238E27FC236}">
                  <a16:creationId xmlns:a16="http://schemas.microsoft.com/office/drawing/2014/main" id="{F09C62C5-BE95-46FE-740F-A00258948643}"/>
                </a:ext>
              </a:extLst>
            </p:cNvPr>
            <p:cNvSpPr/>
            <p:nvPr/>
          </p:nvSpPr>
          <p:spPr bwMode="gray">
            <a:xfrm>
              <a:off x="994039" y="4141728"/>
              <a:ext cx="1371600" cy="1208905"/>
            </a:xfrm>
            <a:prstGeom prst="roundRect">
              <a:avLst>
                <a:gd name="adj" fmla="val 5097"/>
              </a:avLst>
            </a:prstGeom>
            <a:noFill/>
            <a:ln w="9525" cap="rnd">
              <a:solidFill>
                <a:schemeClr val="tx2"/>
              </a:solidFill>
              <a:prstDash val="sysDash"/>
              <a:miter lim="800000"/>
              <a:headEnd/>
              <a:tailEnd/>
            </a:ln>
            <a:effectLst/>
          </p:spPr>
          <p:txBody>
            <a:bodyPr lIns="71934" tIns="0" rIns="35967" bIns="0" anchor="ctr" anchorCtr="0"/>
            <a:lstStyle/>
            <a:p>
              <a:pPr marL="0" marR="0" lvl="0" indent="0" algn="ctr" defTabSz="914400" rtl="0" eaLnBrk="1" fontAlgn="auto" latinLnBrk="0" hangingPunct="0">
                <a:lnSpc>
                  <a:spcPct val="100000"/>
                </a:lnSpc>
                <a:spcBef>
                  <a:spcPts val="1000"/>
                </a:spcBef>
                <a:spcAft>
                  <a:spcPts val="0"/>
                </a:spcAft>
                <a:buClr>
                  <a:srgbClr val="7D7D7D"/>
                </a:buClr>
                <a:buSzTx/>
                <a:buFontTx/>
                <a:buNone/>
                <a:tabLst/>
                <a:defRPr/>
              </a:pPr>
              <a:endParaRPr kumimoji="0" lang="en-US" sz="1200" i="0" u="none" strike="noStrike" kern="0" cap="none" spc="0" normalizeH="0" baseline="0" noProof="0" dirty="0">
                <a:ln>
                  <a:noFill/>
                </a:ln>
                <a:solidFill>
                  <a:srgbClr val="FFFFFF"/>
                </a:solidFill>
                <a:effectLst/>
                <a:uLnTx/>
                <a:uFillTx/>
                <a:ea typeface="Verdana" panose="020B0604030504040204" pitchFamily="34" charset="0"/>
                <a:cs typeface="Arial" panose="020B0604020202020204" pitchFamily="34" charset="0"/>
                <a:sym typeface="Century Gothic"/>
              </a:endParaRPr>
            </a:p>
          </p:txBody>
        </p:sp>
        <p:sp>
          <p:nvSpPr>
            <p:cNvPr id="37" name="TextBox 36">
              <a:extLst>
                <a:ext uri="{FF2B5EF4-FFF2-40B4-BE49-F238E27FC236}">
                  <a16:creationId xmlns:a16="http://schemas.microsoft.com/office/drawing/2014/main" id="{34DC3186-1D62-B472-1379-481D71763DD8}"/>
                </a:ext>
              </a:extLst>
            </p:cNvPr>
            <p:cNvSpPr txBox="1"/>
            <p:nvPr/>
          </p:nvSpPr>
          <p:spPr>
            <a:xfrm>
              <a:off x="1048846" y="4407034"/>
              <a:ext cx="1150470" cy="61602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914400" rtl="0" fontAlgn="auto" latinLnBrk="0" hangingPunct="0">
                <a:lnSpc>
                  <a:spcPct val="100000"/>
                </a:lnSpc>
                <a:spcBef>
                  <a:spcPts val="1000"/>
                </a:spcBef>
                <a:spcAft>
                  <a:spcPts val="0"/>
                </a:spcAft>
                <a:buClrTx/>
                <a:buSzTx/>
                <a:buFontTx/>
                <a:buNone/>
                <a:tabLst/>
              </a:pPr>
              <a:r>
                <a:rPr lang="lv-LV" sz="1200" dirty="0">
                  <a:solidFill>
                    <a:srgbClr val="000066"/>
                  </a:solidFill>
                  <a:ea typeface="Verdana" panose="020B0604030504040204" pitchFamily="34" charset="0"/>
                  <a:cs typeface="Arial" panose="020B0604020202020204" pitchFamily="34" charset="0"/>
                  <a:sym typeface="Century Gothic"/>
                </a:rPr>
                <a:t>Liels skaits iepirkumu vienlaicīgi ar reformas darbu vadību </a:t>
              </a:r>
              <a:endParaRPr kumimoji="0" lang="en-US" sz="1200" i="0" u="none" strike="noStrike" cap="none" spc="0" normalizeH="0" baseline="0" dirty="0">
                <a:ln>
                  <a:noFill/>
                </a:ln>
                <a:solidFill>
                  <a:srgbClr val="000066"/>
                </a:solidFill>
                <a:effectLst/>
                <a:uFillTx/>
                <a:ea typeface="Verdana" panose="020B0604030504040204" pitchFamily="34" charset="0"/>
                <a:cs typeface="Arial" panose="020B0604020202020204" pitchFamily="34" charset="0"/>
                <a:sym typeface="Century Gothic"/>
              </a:endParaRPr>
            </a:p>
          </p:txBody>
        </p:sp>
      </p:grpSp>
      <p:sp>
        <p:nvSpPr>
          <p:cNvPr id="38" name="Rechteck 28">
            <a:extLst>
              <a:ext uri="{FF2B5EF4-FFF2-40B4-BE49-F238E27FC236}">
                <a16:creationId xmlns:a16="http://schemas.microsoft.com/office/drawing/2014/main" id="{98C82C43-D75A-17A1-9B71-96E1928B94F4}"/>
              </a:ext>
            </a:extLst>
          </p:cNvPr>
          <p:cNvSpPr/>
          <p:nvPr/>
        </p:nvSpPr>
        <p:spPr bwMode="gray">
          <a:xfrm>
            <a:off x="6099849" y="1890769"/>
            <a:ext cx="1652298" cy="1338846"/>
          </a:xfrm>
          <a:prstGeom prst="roundRect">
            <a:avLst>
              <a:gd name="adj" fmla="val 5097"/>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rIns="72000" rtlCol="0" anchor="ctr"/>
          <a:lstStyle/>
          <a:p>
            <a:pPr algn="ctr">
              <a:buClr>
                <a:srgbClr val="000000"/>
              </a:buClr>
            </a:pPr>
            <a:r>
              <a:rPr lang="lv-LV" sz="1200" b="1" kern="0" dirty="0">
                <a:solidFill>
                  <a:schemeClr val="bg1"/>
                </a:solidFill>
                <a:ea typeface="Verdana" panose="020B0604030504040204" pitchFamily="34" charset="0"/>
                <a:cs typeface="Arial" panose="020B0604020202020204" pitchFamily="34" charset="0"/>
                <a:sym typeface="Century Gothic"/>
              </a:rPr>
              <a:t>&gt;10 i</a:t>
            </a:r>
            <a:r>
              <a:rPr lang="lv-LV" sz="1200" b="1" kern="0" dirty="0">
                <a:solidFill>
                  <a:schemeClr val="bg1"/>
                </a:solidFill>
                <a:ea typeface="Verdana" panose="020B0604030504040204" pitchFamily="34" charset="0"/>
                <a:cs typeface="Arial" panose="020B0604020202020204" pitchFamily="34" charset="0"/>
              </a:rPr>
              <a:t>epirkumu procedūru</a:t>
            </a:r>
          </a:p>
        </p:txBody>
      </p:sp>
      <p:grpSp>
        <p:nvGrpSpPr>
          <p:cNvPr id="41" name="Group 10">
            <a:extLst>
              <a:ext uri="{FF2B5EF4-FFF2-40B4-BE49-F238E27FC236}">
                <a16:creationId xmlns:a16="http://schemas.microsoft.com/office/drawing/2014/main" id="{F181E5D5-1FCD-C5D5-3BB5-A01EAE033681}"/>
              </a:ext>
            </a:extLst>
          </p:cNvPr>
          <p:cNvGrpSpPr/>
          <p:nvPr/>
        </p:nvGrpSpPr>
        <p:grpSpPr>
          <a:xfrm>
            <a:off x="7950642" y="1886927"/>
            <a:ext cx="1901322" cy="1407238"/>
            <a:chOff x="994039" y="4141728"/>
            <a:chExt cx="1371600" cy="1208905"/>
          </a:xfrm>
        </p:grpSpPr>
        <p:sp>
          <p:nvSpPr>
            <p:cNvPr id="42" name="Rechteck 27">
              <a:extLst>
                <a:ext uri="{FF2B5EF4-FFF2-40B4-BE49-F238E27FC236}">
                  <a16:creationId xmlns:a16="http://schemas.microsoft.com/office/drawing/2014/main" id="{84F7E390-18C3-01A6-4FA4-EB2208498C6D}"/>
                </a:ext>
              </a:extLst>
            </p:cNvPr>
            <p:cNvSpPr/>
            <p:nvPr/>
          </p:nvSpPr>
          <p:spPr bwMode="gray">
            <a:xfrm>
              <a:off x="994039" y="4141728"/>
              <a:ext cx="1371600" cy="1208905"/>
            </a:xfrm>
            <a:prstGeom prst="roundRect">
              <a:avLst>
                <a:gd name="adj" fmla="val 5097"/>
              </a:avLst>
            </a:prstGeom>
            <a:noFill/>
            <a:ln w="9525" cap="rnd">
              <a:solidFill>
                <a:schemeClr val="tx2"/>
              </a:solidFill>
              <a:prstDash val="sysDash"/>
              <a:miter lim="800000"/>
              <a:headEnd/>
              <a:tailEnd/>
            </a:ln>
            <a:effectLst/>
          </p:spPr>
          <p:txBody>
            <a:bodyPr lIns="71934" tIns="0" rIns="35967" bIns="0" anchor="ctr" anchorCtr="0"/>
            <a:lstStyle/>
            <a:p>
              <a:pPr marL="0" marR="0" lvl="0" indent="0" algn="ctr" defTabSz="914400" rtl="0" eaLnBrk="1" fontAlgn="auto" latinLnBrk="0" hangingPunct="0">
                <a:lnSpc>
                  <a:spcPct val="100000"/>
                </a:lnSpc>
                <a:spcBef>
                  <a:spcPts val="1000"/>
                </a:spcBef>
                <a:spcAft>
                  <a:spcPts val="0"/>
                </a:spcAft>
                <a:buClr>
                  <a:srgbClr val="7D7D7D"/>
                </a:buClr>
                <a:buSzTx/>
                <a:buFontTx/>
                <a:buNone/>
                <a:tabLst/>
                <a:defRPr/>
              </a:pPr>
              <a:endParaRPr kumimoji="0" lang="en-US" sz="1200" i="0" u="none" strike="noStrike" kern="0" cap="none" spc="0" normalizeH="0" baseline="0" noProof="0" dirty="0">
                <a:ln>
                  <a:noFill/>
                </a:ln>
                <a:solidFill>
                  <a:srgbClr val="000066"/>
                </a:solidFill>
                <a:effectLst/>
                <a:uLnTx/>
                <a:uFillTx/>
                <a:ea typeface="Verdana" panose="020B0604030504040204" pitchFamily="34" charset="0"/>
                <a:cs typeface="Arial" panose="020B0604020202020204" pitchFamily="34" charset="0"/>
                <a:sym typeface="Century Gothic"/>
              </a:endParaRPr>
            </a:p>
          </p:txBody>
        </p:sp>
        <p:sp>
          <p:nvSpPr>
            <p:cNvPr id="43" name="TextBox 42">
              <a:extLst>
                <a:ext uri="{FF2B5EF4-FFF2-40B4-BE49-F238E27FC236}">
                  <a16:creationId xmlns:a16="http://schemas.microsoft.com/office/drawing/2014/main" id="{505EE0B2-0FCA-6D5F-AEB4-3A9765548233}"/>
                </a:ext>
              </a:extLst>
            </p:cNvPr>
            <p:cNvSpPr txBox="1"/>
            <p:nvPr/>
          </p:nvSpPr>
          <p:spPr>
            <a:xfrm>
              <a:off x="1167838" y="4427062"/>
              <a:ext cx="939153" cy="58608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914400" rtl="0" fontAlgn="auto" latinLnBrk="0" hangingPunct="0">
                <a:lnSpc>
                  <a:spcPct val="100000"/>
                </a:lnSpc>
                <a:spcBef>
                  <a:spcPts val="1000"/>
                </a:spcBef>
                <a:spcAft>
                  <a:spcPts val="0"/>
                </a:spcAft>
                <a:buClrTx/>
                <a:buSzTx/>
                <a:buFontTx/>
                <a:buNone/>
                <a:tabLst/>
              </a:pPr>
              <a:r>
                <a:rPr lang="lv-LV" sz="1200" dirty="0">
                  <a:solidFill>
                    <a:srgbClr val="000066"/>
                  </a:solidFill>
                  <a:ea typeface="Verdana" panose="020B0604030504040204" pitchFamily="34" charset="0"/>
                  <a:cs typeface="Arial" panose="020B0604020202020204" pitchFamily="34" charset="0"/>
                  <a:sym typeface="Century Gothic"/>
                </a:rPr>
                <a:t>Atšķirīgs digitalizācijas līmenis</a:t>
              </a:r>
              <a:endParaRPr kumimoji="0" lang="en-US" sz="1200" i="0" u="none" strike="noStrike" cap="none" spc="0" normalizeH="0" baseline="0" dirty="0">
                <a:ln>
                  <a:noFill/>
                </a:ln>
                <a:solidFill>
                  <a:srgbClr val="000066"/>
                </a:solidFill>
                <a:effectLst/>
                <a:uFillTx/>
                <a:ea typeface="Verdana" panose="020B0604030504040204" pitchFamily="34" charset="0"/>
                <a:cs typeface="Arial" panose="020B0604020202020204" pitchFamily="34" charset="0"/>
                <a:sym typeface="Century Gothic"/>
              </a:endParaRPr>
            </a:p>
          </p:txBody>
        </p:sp>
      </p:grpSp>
      <p:sp>
        <p:nvSpPr>
          <p:cNvPr id="44" name="Rechteck 28">
            <a:extLst>
              <a:ext uri="{FF2B5EF4-FFF2-40B4-BE49-F238E27FC236}">
                <a16:creationId xmlns:a16="http://schemas.microsoft.com/office/drawing/2014/main" id="{6133AACB-6B1E-B0E7-6706-09EF362BA262}"/>
              </a:ext>
            </a:extLst>
          </p:cNvPr>
          <p:cNvSpPr/>
          <p:nvPr/>
        </p:nvSpPr>
        <p:spPr bwMode="gray">
          <a:xfrm>
            <a:off x="9734344" y="1886927"/>
            <a:ext cx="1857276" cy="1407238"/>
          </a:xfrm>
          <a:prstGeom prst="roundRect">
            <a:avLst>
              <a:gd name="adj" fmla="val 5097"/>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rIns="72000" rtlCol="0" anchor="ctr"/>
          <a:lstStyle/>
          <a:p>
            <a:pPr algn="ctr">
              <a:buClr>
                <a:srgbClr val="000000"/>
              </a:buClr>
              <a:buFont typeface="Arial"/>
              <a:buNone/>
            </a:pPr>
            <a:r>
              <a:rPr lang="lv-LV" sz="1200" b="1" kern="0" dirty="0">
                <a:solidFill>
                  <a:schemeClr val="bg1"/>
                </a:solidFill>
                <a:ea typeface="Verdana" panose="020B0604030504040204" pitchFamily="34" charset="0"/>
                <a:cs typeface="Arial" panose="020B0604020202020204" pitchFamily="34" charset="0"/>
              </a:rPr>
              <a:t>Nav metarēķinu mod, elektroniskās inv, &gt;30% atvaļinājumi</a:t>
            </a:r>
            <a:br>
              <a:rPr lang="lv-LV" sz="1200" b="1" kern="0" dirty="0">
                <a:solidFill>
                  <a:schemeClr val="bg1"/>
                </a:solidFill>
                <a:ea typeface="Verdana" panose="020B0604030504040204" pitchFamily="34" charset="0"/>
                <a:cs typeface="Arial" panose="020B0604020202020204" pitchFamily="34" charset="0"/>
              </a:rPr>
            </a:br>
            <a:r>
              <a:rPr lang="lv-LV" sz="1200" b="1" kern="0" dirty="0">
                <a:solidFill>
                  <a:schemeClr val="bg1"/>
                </a:solidFill>
                <a:ea typeface="Verdana" panose="020B0604030504040204" pitchFamily="34" charset="0"/>
                <a:cs typeface="Arial" panose="020B0604020202020204" pitchFamily="34" charset="0"/>
              </a:rPr>
              <a:t>nav caur pašapkalpošanos utt.</a:t>
            </a:r>
            <a:endParaRPr lang="en-US" sz="1200" b="1" kern="0" dirty="0">
              <a:solidFill>
                <a:schemeClr val="bg1"/>
              </a:solidFill>
              <a:ea typeface="Verdana" panose="020B0604030504040204" pitchFamily="34" charset="0"/>
              <a:cs typeface="Arial" panose="020B0604020202020204" pitchFamily="34" charset="0"/>
            </a:endParaRPr>
          </a:p>
        </p:txBody>
      </p:sp>
      <p:grpSp>
        <p:nvGrpSpPr>
          <p:cNvPr id="48" name="Group 47">
            <a:extLst>
              <a:ext uri="{FF2B5EF4-FFF2-40B4-BE49-F238E27FC236}">
                <a16:creationId xmlns:a16="http://schemas.microsoft.com/office/drawing/2014/main" id="{6BD330A9-CD7B-334F-17F1-EAB97305FDA1}"/>
              </a:ext>
            </a:extLst>
          </p:cNvPr>
          <p:cNvGrpSpPr/>
          <p:nvPr/>
        </p:nvGrpSpPr>
        <p:grpSpPr>
          <a:xfrm>
            <a:off x="7986244" y="3436635"/>
            <a:ext cx="1932925" cy="1334189"/>
            <a:chOff x="994039" y="4141728"/>
            <a:chExt cx="1371600" cy="1208905"/>
          </a:xfrm>
        </p:grpSpPr>
        <p:sp>
          <p:nvSpPr>
            <p:cNvPr id="49" name="Rechteck 27">
              <a:extLst>
                <a:ext uri="{FF2B5EF4-FFF2-40B4-BE49-F238E27FC236}">
                  <a16:creationId xmlns:a16="http://schemas.microsoft.com/office/drawing/2014/main" id="{7EDBFC2F-2F9D-93E5-2AF6-BABA2DD6BBD5}"/>
                </a:ext>
              </a:extLst>
            </p:cNvPr>
            <p:cNvSpPr/>
            <p:nvPr/>
          </p:nvSpPr>
          <p:spPr bwMode="gray">
            <a:xfrm>
              <a:off x="994039" y="4141728"/>
              <a:ext cx="1371600" cy="1208905"/>
            </a:xfrm>
            <a:prstGeom prst="roundRect">
              <a:avLst>
                <a:gd name="adj" fmla="val 5097"/>
              </a:avLst>
            </a:prstGeom>
            <a:noFill/>
            <a:ln w="9525" cap="rnd">
              <a:solidFill>
                <a:schemeClr val="tx2"/>
              </a:solidFill>
              <a:prstDash val="sysDash"/>
              <a:miter lim="800000"/>
              <a:headEnd/>
              <a:tailEnd/>
            </a:ln>
            <a:effectLst/>
          </p:spPr>
          <p:txBody>
            <a:bodyPr lIns="71934" tIns="0" rIns="35967" bIns="0" anchor="ctr" anchorCtr="0"/>
            <a:lstStyle/>
            <a:p>
              <a:pPr marL="0" marR="0" lvl="0" indent="0" algn="ctr" defTabSz="914400" rtl="0" eaLnBrk="1" fontAlgn="auto" latinLnBrk="0" hangingPunct="0">
                <a:lnSpc>
                  <a:spcPct val="100000"/>
                </a:lnSpc>
                <a:spcBef>
                  <a:spcPts val="1000"/>
                </a:spcBef>
                <a:spcAft>
                  <a:spcPts val="0"/>
                </a:spcAft>
                <a:buClr>
                  <a:srgbClr val="7D7D7D"/>
                </a:buClr>
                <a:buSzTx/>
                <a:buFontTx/>
                <a:buNone/>
                <a:tabLst/>
                <a:defRPr/>
              </a:pPr>
              <a:endParaRPr kumimoji="0" lang="en-US" sz="1200" i="0" u="none" strike="noStrike" kern="0" cap="none" spc="0" normalizeH="0" baseline="0" noProof="0" dirty="0">
                <a:ln>
                  <a:noFill/>
                </a:ln>
                <a:solidFill>
                  <a:srgbClr val="000066"/>
                </a:solidFill>
                <a:effectLst/>
                <a:uLnTx/>
                <a:uFillTx/>
                <a:ea typeface="Verdana" panose="020B0604030504040204" pitchFamily="34" charset="0"/>
                <a:cs typeface="Arial" panose="020B0604020202020204" pitchFamily="34" charset="0"/>
                <a:sym typeface="Century Gothic"/>
              </a:endParaRPr>
            </a:p>
          </p:txBody>
        </p:sp>
        <p:sp>
          <p:nvSpPr>
            <p:cNvPr id="50" name="TextBox 49">
              <a:extLst>
                <a:ext uri="{FF2B5EF4-FFF2-40B4-BE49-F238E27FC236}">
                  <a16:creationId xmlns:a16="http://schemas.microsoft.com/office/drawing/2014/main" id="{4991A8E6-E07B-2106-6698-9F399D787C86}"/>
                </a:ext>
              </a:extLst>
            </p:cNvPr>
            <p:cNvSpPr txBox="1"/>
            <p:nvPr/>
          </p:nvSpPr>
          <p:spPr>
            <a:xfrm>
              <a:off x="1115564" y="4314605"/>
              <a:ext cx="1049519" cy="78549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914400" rtl="0" fontAlgn="auto" latinLnBrk="0" hangingPunct="0">
                <a:lnSpc>
                  <a:spcPct val="100000"/>
                </a:lnSpc>
                <a:spcBef>
                  <a:spcPts val="1000"/>
                </a:spcBef>
                <a:spcAft>
                  <a:spcPts val="0"/>
                </a:spcAft>
                <a:buClrTx/>
                <a:buSzTx/>
                <a:buFontTx/>
                <a:buNone/>
                <a:tabLst/>
              </a:pPr>
              <a:r>
                <a:rPr lang="lv-LV" sz="1200" dirty="0">
                  <a:solidFill>
                    <a:srgbClr val="000066"/>
                  </a:solidFill>
                  <a:ea typeface="Verdana" panose="020B0604030504040204" pitchFamily="34" charset="0"/>
                  <a:cs typeface="Arial" panose="020B0604020202020204" pitchFamily="34" charset="0"/>
                  <a:sym typeface="Century Gothic"/>
                </a:rPr>
                <a:t>Pirms reformas nav </a:t>
              </a:r>
              <a:r>
                <a:rPr kumimoji="0" lang="lv-LV" sz="1200" i="0" u="none" strike="noStrike" cap="none" spc="0" normalizeH="0" dirty="0">
                  <a:ln>
                    <a:noFill/>
                  </a:ln>
                  <a:solidFill>
                    <a:srgbClr val="000066"/>
                  </a:solidFill>
                  <a:effectLst/>
                  <a:uFillTx/>
                  <a:ea typeface="Verdana" panose="020B0604030504040204" pitchFamily="34" charset="0"/>
                  <a:cs typeface="Arial" panose="020B0604020202020204" pitchFamily="34" charset="0"/>
                  <a:sym typeface="Century Gothic"/>
                </a:rPr>
                <a:t> gatava infrastruktūra uz ko pārņemt visus</a:t>
              </a:r>
              <a:endParaRPr kumimoji="0" lang="en-US" sz="1200" i="0" u="none" strike="noStrike" cap="none" spc="0" normalizeH="0" baseline="0" dirty="0">
                <a:ln>
                  <a:noFill/>
                </a:ln>
                <a:solidFill>
                  <a:srgbClr val="000066"/>
                </a:solidFill>
                <a:effectLst/>
                <a:uFillTx/>
                <a:ea typeface="Verdana" panose="020B0604030504040204" pitchFamily="34" charset="0"/>
                <a:cs typeface="Arial" panose="020B0604020202020204" pitchFamily="34" charset="0"/>
                <a:sym typeface="Century Gothic"/>
              </a:endParaRPr>
            </a:p>
          </p:txBody>
        </p:sp>
      </p:grpSp>
      <p:sp>
        <p:nvSpPr>
          <p:cNvPr id="51" name="Rechteck 28">
            <a:extLst>
              <a:ext uri="{FF2B5EF4-FFF2-40B4-BE49-F238E27FC236}">
                <a16:creationId xmlns:a16="http://schemas.microsoft.com/office/drawing/2014/main" id="{C5E7D75D-3711-A111-7902-D052CB230D9D}"/>
              </a:ext>
            </a:extLst>
          </p:cNvPr>
          <p:cNvSpPr/>
          <p:nvPr/>
        </p:nvSpPr>
        <p:spPr bwMode="gray">
          <a:xfrm>
            <a:off x="9734345" y="3436635"/>
            <a:ext cx="1857276" cy="1334189"/>
          </a:xfrm>
          <a:prstGeom prst="roundRect">
            <a:avLst>
              <a:gd name="adj" fmla="val 5097"/>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rIns="72000" rtlCol="0" anchor="ctr"/>
          <a:lstStyle/>
          <a:p>
            <a:pPr algn="ctr">
              <a:buClr>
                <a:srgbClr val="000000"/>
              </a:buClr>
              <a:buFont typeface="Arial"/>
              <a:buNone/>
            </a:pPr>
            <a:r>
              <a:rPr lang="lv-LV" sz="1200" b="1" kern="0" dirty="0">
                <a:solidFill>
                  <a:schemeClr val="bg1"/>
                </a:solidFill>
                <a:ea typeface="Verdana" panose="020B0604030504040204" pitchFamily="34" charset="0"/>
                <a:cs typeface="Arial" panose="020B0604020202020204" pitchFamily="34" charset="0"/>
                <a:sym typeface="Century Gothic"/>
              </a:rPr>
              <a:t>Infrastruktūras plānošana un pāreja</a:t>
            </a:r>
            <a:endParaRPr lang="en-US" sz="1200" b="1" kern="0" dirty="0">
              <a:solidFill>
                <a:schemeClr val="bg1"/>
              </a:solidFill>
              <a:ea typeface="Verdana" panose="020B0604030504040204" pitchFamily="34" charset="0"/>
              <a:cs typeface="Arial" panose="020B0604020202020204" pitchFamily="34" charset="0"/>
              <a:sym typeface="Century Gothic"/>
            </a:endParaRPr>
          </a:p>
        </p:txBody>
      </p:sp>
    </p:spTree>
    <p:extLst>
      <p:ext uri="{BB962C8B-B14F-4D97-AF65-F5344CB8AC3E}">
        <p14:creationId xmlns:p14="http://schemas.microsoft.com/office/powerpoint/2010/main" val="770658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05F517-F4D2-D7D0-3798-A99BCDB15202}"/>
            </a:ext>
          </a:extLst>
        </p:cNvPr>
        <p:cNvGrpSpPr/>
        <p:nvPr/>
      </p:nvGrpSpPr>
      <p:grpSpPr>
        <a:xfrm>
          <a:off x="0" y="0"/>
          <a:ext cx="0" cy="0"/>
          <a:chOff x="0" y="0"/>
          <a:chExt cx="0" cy="0"/>
        </a:xfrm>
      </p:grpSpPr>
      <p:sp>
        <p:nvSpPr>
          <p:cNvPr id="6" name="Slaida numura vietturis 5">
            <a:extLst>
              <a:ext uri="{FF2B5EF4-FFF2-40B4-BE49-F238E27FC236}">
                <a16:creationId xmlns:a16="http://schemas.microsoft.com/office/drawing/2014/main" id="{ADDEE902-27F6-3008-7329-0C30B58B34D8}"/>
              </a:ext>
            </a:extLst>
          </p:cNvPr>
          <p:cNvSpPr>
            <a:spLocks noGrp="1"/>
          </p:cNvSpPr>
          <p:nvPr>
            <p:ph type="sldNum" sz="quarter" idx="13"/>
          </p:nvPr>
        </p:nvSpPr>
        <p:spPr/>
        <p:txBody>
          <a:bodyPr/>
          <a:lstStyle/>
          <a:p>
            <a:pPr>
              <a:defRPr/>
            </a:pPr>
            <a:fld id="{F4F8D1E0-BA0E-4823-BBAF-9B78F8F9B118}" type="slidenum">
              <a:rPr lang="en-US" altLang="lv-LV" sz="1600" smtClean="0"/>
              <a:pPr>
                <a:defRPr/>
              </a:pPr>
              <a:t>6</a:t>
            </a:fld>
            <a:endParaRPr lang="en-US" altLang="lv-LV" sz="1600" dirty="0"/>
          </a:p>
        </p:txBody>
      </p:sp>
      <p:sp>
        <p:nvSpPr>
          <p:cNvPr id="7" name="Title 1">
            <a:extLst>
              <a:ext uri="{FF2B5EF4-FFF2-40B4-BE49-F238E27FC236}">
                <a16:creationId xmlns:a16="http://schemas.microsoft.com/office/drawing/2014/main" id="{B05606BA-9F2A-6737-9D8C-061F9655105D}"/>
              </a:ext>
            </a:extLst>
          </p:cNvPr>
          <p:cNvSpPr txBox="1">
            <a:spLocks/>
          </p:cNvSpPr>
          <p:nvPr/>
        </p:nvSpPr>
        <p:spPr bwMode="auto">
          <a:xfrm>
            <a:off x="2236429" y="494070"/>
            <a:ext cx="6904038" cy="1039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Autofit/>
          </a:bodyPr>
          <a:lstStyle>
            <a:lvl1pPr algn="l" defTabSz="703263" rtl="0" eaLnBrk="0" fontAlgn="base" hangingPunct="0">
              <a:spcBef>
                <a:spcPct val="0"/>
              </a:spcBef>
              <a:spcAft>
                <a:spcPct val="0"/>
              </a:spcAft>
              <a:defRPr sz="18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703263" rtl="0" eaLnBrk="0" fontAlgn="base" hangingPunct="0">
              <a:spcBef>
                <a:spcPct val="0"/>
              </a:spcBef>
              <a:spcAft>
                <a:spcPct val="0"/>
              </a:spcAft>
              <a:defRPr sz="3300">
                <a:solidFill>
                  <a:schemeClr val="tx1"/>
                </a:solidFill>
                <a:latin typeface="Times New Roman" pitchFamily="18" charset="0"/>
              </a:defRPr>
            </a:lvl2pPr>
            <a:lvl3pPr algn="ctr" defTabSz="703263" rtl="0" eaLnBrk="0" fontAlgn="base" hangingPunct="0">
              <a:spcBef>
                <a:spcPct val="0"/>
              </a:spcBef>
              <a:spcAft>
                <a:spcPct val="0"/>
              </a:spcAft>
              <a:defRPr sz="3300">
                <a:solidFill>
                  <a:schemeClr val="tx1"/>
                </a:solidFill>
                <a:latin typeface="Times New Roman" pitchFamily="18" charset="0"/>
              </a:defRPr>
            </a:lvl3pPr>
            <a:lvl4pPr algn="ctr" defTabSz="703263" rtl="0" eaLnBrk="0" fontAlgn="base" hangingPunct="0">
              <a:spcBef>
                <a:spcPct val="0"/>
              </a:spcBef>
              <a:spcAft>
                <a:spcPct val="0"/>
              </a:spcAft>
              <a:defRPr sz="3300">
                <a:solidFill>
                  <a:schemeClr val="tx1"/>
                </a:solidFill>
                <a:latin typeface="Times New Roman" pitchFamily="18" charset="0"/>
              </a:defRPr>
            </a:lvl4pPr>
            <a:lvl5pPr algn="ctr" defTabSz="703263" rtl="0" eaLnBrk="0" fontAlgn="base" hangingPunct="0">
              <a:spcBef>
                <a:spcPct val="0"/>
              </a:spcBef>
              <a:spcAft>
                <a:spcPct val="0"/>
              </a:spcAft>
              <a:defRPr sz="3300">
                <a:solidFill>
                  <a:schemeClr val="tx1"/>
                </a:solidFill>
                <a:latin typeface="Times New Roman" pitchFamily="18" charset="0"/>
              </a:defRPr>
            </a:lvl5pPr>
            <a:lvl6pPr marL="342900" algn="ctr" defTabSz="703660" rtl="0" eaLnBrk="1" fontAlgn="base" hangingPunct="1">
              <a:spcBef>
                <a:spcPct val="0"/>
              </a:spcBef>
              <a:spcAft>
                <a:spcPct val="0"/>
              </a:spcAft>
              <a:defRPr sz="3375">
                <a:solidFill>
                  <a:schemeClr val="tx1"/>
                </a:solidFill>
                <a:latin typeface="Times New Roman" pitchFamily="18" charset="0"/>
              </a:defRPr>
            </a:lvl6pPr>
            <a:lvl7pPr marL="685800" algn="ctr" defTabSz="703660" rtl="0" eaLnBrk="1" fontAlgn="base" hangingPunct="1">
              <a:spcBef>
                <a:spcPct val="0"/>
              </a:spcBef>
              <a:spcAft>
                <a:spcPct val="0"/>
              </a:spcAft>
              <a:defRPr sz="3375">
                <a:solidFill>
                  <a:schemeClr val="tx1"/>
                </a:solidFill>
                <a:latin typeface="Times New Roman" pitchFamily="18" charset="0"/>
              </a:defRPr>
            </a:lvl7pPr>
            <a:lvl8pPr marL="1028700" algn="ctr" defTabSz="703660" rtl="0" eaLnBrk="1" fontAlgn="base" hangingPunct="1">
              <a:spcBef>
                <a:spcPct val="0"/>
              </a:spcBef>
              <a:spcAft>
                <a:spcPct val="0"/>
              </a:spcAft>
              <a:defRPr sz="3375">
                <a:solidFill>
                  <a:schemeClr val="tx1"/>
                </a:solidFill>
                <a:latin typeface="Times New Roman" pitchFamily="18" charset="0"/>
              </a:defRPr>
            </a:lvl8pPr>
            <a:lvl9pPr marL="1371600" algn="ctr" defTabSz="703660" rtl="0" eaLnBrk="1" fontAlgn="base" hangingPunct="1">
              <a:spcBef>
                <a:spcPct val="0"/>
              </a:spcBef>
              <a:spcAft>
                <a:spcPct val="0"/>
              </a:spcAft>
              <a:defRPr sz="3375">
                <a:solidFill>
                  <a:schemeClr val="tx1"/>
                </a:solidFill>
                <a:latin typeface="Times New Roman" pitchFamily="18" charset="0"/>
              </a:defRPr>
            </a:lvl9pPr>
          </a:lstStyle>
          <a:p>
            <a:pPr marL="0" marR="0" lvl="0" indent="0" algn="l" defTabSz="703263" rtl="0" eaLnBrk="0" fontAlgn="base" latinLnBrk="0" hangingPunct="0">
              <a:lnSpc>
                <a:spcPct val="100000"/>
              </a:lnSpc>
              <a:spcBef>
                <a:spcPct val="0"/>
              </a:spcBef>
              <a:spcAft>
                <a:spcPct val="0"/>
              </a:spcAft>
              <a:buClrTx/>
              <a:buSzTx/>
              <a:buFontTx/>
              <a:buNone/>
              <a:tabLst/>
              <a:defRPr/>
            </a:pPr>
            <a:r>
              <a:rPr kumimoji="0" lang="lv-LV" altLang="pl-PL" sz="3200" b="1" i="0" u="sng" strike="noStrike" kern="1200" cap="none" spc="0" normalizeH="0" baseline="0" noProof="0" dirty="0">
                <a:ln>
                  <a:noFill/>
                </a:ln>
                <a:solidFill>
                  <a:srgbClr val="000066"/>
                </a:solidFill>
                <a:effectLst/>
                <a:uLnTx/>
                <a:uFill>
                  <a:solidFill>
                    <a:srgbClr val="E3002B"/>
                  </a:solidFill>
                </a:uFill>
                <a:latin typeface="Verdana"/>
                <a:ea typeface="Verdana"/>
                <a:cs typeface="Arial"/>
              </a:rPr>
              <a:t>G</a:t>
            </a:r>
            <a:r>
              <a:rPr kumimoji="0" lang="lv-LV" altLang="pl-PL" sz="3200" b="1" i="0" u="none" strike="noStrike" kern="1200" cap="none" spc="0" normalizeH="0" baseline="0" noProof="0" dirty="0">
                <a:ln>
                  <a:noFill/>
                </a:ln>
                <a:solidFill>
                  <a:srgbClr val="000066"/>
                </a:solidFill>
                <a:effectLst/>
                <a:uLnTx/>
                <a:uFill>
                  <a:solidFill>
                    <a:srgbClr val="E3002B"/>
                  </a:solidFill>
                </a:uFill>
                <a:latin typeface="Verdana"/>
                <a:ea typeface="Verdana"/>
                <a:cs typeface="Arial"/>
              </a:rPr>
              <a:t>rāmatvedības un personāla lietvedības risinājums</a:t>
            </a:r>
            <a:endParaRPr kumimoji="0" lang="lv-LV" altLang="pl-PL" sz="3200" b="1" i="0" u="none" strike="noStrike" kern="1200" cap="none" spc="0" normalizeH="0" baseline="0" noProof="0" dirty="0">
              <a:ln>
                <a:noFill/>
              </a:ln>
              <a:solidFill>
                <a:srgbClr val="000066"/>
              </a:solidFill>
              <a:effectLst/>
              <a:uLnTx/>
              <a:uFill>
                <a:solidFill>
                  <a:srgbClr val="E3002B"/>
                </a:solidFill>
              </a:uFill>
              <a:latin typeface="Verdana" panose="020B0604030504040204" pitchFamily="34" charset="0"/>
              <a:ea typeface="Verdana" panose="020B0604030504040204" pitchFamily="34" charset="0"/>
              <a:cs typeface="Arial" panose="020B0604020202020204" pitchFamily="34" charset="0"/>
            </a:endParaRPr>
          </a:p>
        </p:txBody>
      </p:sp>
      <p:sp>
        <p:nvSpPr>
          <p:cNvPr id="64" name="Text 3">
            <a:extLst>
              <a:ext uri="{FF2B5EF4-FFF2-40B4-BE49-F238E27FC236}">
                <a16:creationId xmlns:a16="http://schemas.microsoft.com/office/drawing/2014/main" id="{956476B3-A730-C2F2-687B-B1D5AAD83B94}"/>
              </a:ext>
            </a:extLst>
          </p:cNvPr>
          <p:cNvSpPr/>
          <p:nvPr/>
        </p:nvSpPr>
        <p:spPr>
          <a:xfrm>
            <a:off x="522972" y="2911642"/>
            <a:ext cx="4572000" cy="457200"/>
          </a:xfrm>
          <a:prstGeom prst="rect">
            <a:avLst/>
          </a:prstGeom>
          <a:noFill/>
          <a:ln/>
        </p:spPr>
        <p:txBody>
          <a:bodyPr wrap="square" rtlCol="0" anchor="ctr"/>
          <a:lstStyle/>
          <a:p>
            <a:pPr marL="0" indent="0">
              <a:buNone/>
            </a:pPr>
            <a:r>
              <a:rPr lang="en-US" sz="1600" b="1" dirty="0">
                <a:latin typeface="Verdana" panose="020B0604030504040204" pitchFamily="34" charset="0"/>
                <a:ea typeface="Verdana" panose="020B0604030504040204" pitchFamily="34" charset="0"/>
                <a:cs typeface="Segoe UI" pitchFamily="34" charset="-120"/>
              </a:rPr>
              <a:t>10 dažādi risinājumi</a:t>
            </a:r>
            <a:endParaRPr lang="en-US" sz="1600" dirty="0">
              <a:latin typeface="Verdana" panose="020B0604030504040204" pitchFamily="34" charset="0"/>
              <a:ea typeface="Verdana" panose="020B0604030504040204" pitchFamily="34" charset="0"/>
            </a:endParaRPr>
          </a:p>
        </p:txBody>
      </p:sp>
      <p:sp>
        <p:nvSpPr>
          <p:cNvPr id="65" name="Shape 4">
            <a:extLst>
              <a:ext uri="{FF2B5EF4-FFF2-40B4-BE49-F238E27FC236}">
                <a16:creationId xmlns:a16="http://schemas.microsoft.com/office/drawing/2014/main" id="{8D2ABE03-EA65-AB27-EFD8-DD669C76D914}"/>
              </a:ext>
            </a:extLst>
          </p:cNvPr>
          <p:cNvSpPr/>
          <p:nvPr/>
        </p:nvSpPr>
        <p:spPr>
          <a:xfrm>
            <a:off x="603985" y="3709531"/>
            <a:ext cx="640080" cy="640080"/>
          </a:xfrm>
          <a:prstGeom prst="roundRect">
            <a:avLst>
              <a:gd name="adj" fmla="val 7143"/>
            </a:avLst>
          </a:prstGeom>
          <a:solidFill>
            <a:srgbClr val="F3F4F6"/>
          </a:solidFill>
          <a:ln w="12700">
            <a:solidFill>
              <a:srgbClr val="D1D5DB"/>
            </a:solidFill>
            <a:prstDash val="solid"/>
          </a:ln>
        </p:spPr>
        <p:txBody>
          <a:bodyPr/>
          <a:lstStyle/>
          <a:p>
            <a:endParaRPr lang="lv-LV" dirty="0"/>
          </a:p>
        </p:txBody>
      </p:sp>
      <p:sp>
        <p:nvSpPr>
          <p:cNvPr id="66" name="Shape 5">
            <a:extLst>
              <a:ext uri="{FF2B5EF4-FFF2-40B4-BE49-F238E27FC236}">
                <a16:creationId xmlns:a16="http://schemas.microsoft.com/office/drawing/2014/main" id="{A41C38F6-A0B3-1C4A-C352-A0C02A48AEE9}"/>
              </a:ext>
            </a:extLst>
          </p:cNvPr>
          <p:cNvSpPr/>
          <p:nvPr/>
        </p:nvSpPr>
        <p:spPr>
          <a:xfrm>
            <a:off x="1381225" y="3709531"/>
            <a:ext cx="640080" cy="640080"/>
          </a:xfrm>
          <a:prstGeom prst="roundRect">
            <a:avLst>
              <a:gd name="adj" fmla="val 7143"/>
            </a:avLst>
          </a:prstGeom>
          <a:solidFill>
            <a:srgbClr val="F3F4F6"/>
          </a:solidFill>
          <a:ln w="12700">
            <a:solidFill>
              <a:srgbClr val="D1D5DB"/>
            </a:solidFill>
            <a:prstDash val="solid"/>
          </a:ln>
        </p:spPr>
        <p:txBody>
          <a:bodyPr/>
          <a:lstStyle/>
          <a:p>
            <a:endParaRPr lang="lv-LV" dirty="0"/>
          </a:p>
        </p:txBody>
      </p:sp>
      <p:sp>
        <p:nvSpPr>
          <p:cNvPr id="67" name="Shape 6">
            <a:extLst>
              <a:ext uri="{FF2B5EF4-FFF2-40B4-BE49-F238E27FC236}">
                <a16:creationId xmlns:a16="http://schemas.microsoft.com/office/drawing/2014/main" id="{56BDD513-A7E0-D19E-4AB4-2FFF8DBF411B}"/>
              </a:ext>
            </a:extLst>
          </p:cNvPr>
          <p:cNvSpPr/>
          <p:nvPr/>
        </p:nvSpPr>
        <p:spPr>
          <a:xfrm>
            <a:off x="2158465" y="3709531"/>
            <a:ext cx="640080" cy="640080"/>
          </a:xfrm>
          <a:prstGeom prst="roundRect">
            <a:avLst>
              <a:gd name="adj" fmla="val 7143"/>
            </a:avLst>
          </a:prstGeom>
          <a:solidFill>
            <a:srgbClr val="F3F4F6"/>
          </a:solidFill>
          <a:ln w="12700">
            <a:solidFill>
              <a:srgbClr val="D1D5DB"/>
            </a:solidFill>
            <a:prstDash val="solid"/>
          </a:ln>
        </p:spPr>
        <p:txBody>
          <a:bodyPr/>
          <a:lstStyle/>
          <a:p>
            <a:endParaRPr lang="lv-LV" dirty="0"/>
          </a:p>
        </p:txBody>
      </p:sp>
      <p:sp>
        <p:nvSpPr>
          <p:cNvPr id="68" name="Shape 7">
            <a:extLst>
              <a:ext uri="{FF2B5EF4-FFF2-40B4-BE49-F238E27FC236}">
                <a16:creationId xmlns:a16="http://schemas.microsoft.com/office/drawing/2014/main" id="{63A6BB52-1E52-0D3C-7185-4F90AC03E62C}"/>
              </a:ext>
            </a:extLst>
          </p:cNvPr>
          <p:cNvSpPr/>
          <p:nvPr/>
        </p:nvSpPr>
        <p:spPr>
          <a:xfrm>
            <a:off x="2935705" y="3709531"/>
            <a:ext cx="640080" cy="640080"/>
          </a:xfrm>
          <a:prstGeom prst="roundRect">
            <a:avLst>
              <a:gd name="adj" fmla="val 7143"/>
            </a:avLst>
          </a:prstGeom>
          <a:solidFill>
            <a:srgbClr val="F3F4F6"/>
          </a:solidFill>
          <a:ln w="12700">
            <a:solidFill>
              <a:srgbClr val="D1D5DB"/>
            </a:solidFill>
            <a:prstDash val="solid"/>
          </a:ln>
        </p:spPr>
        <p:txBody>
          <a:bodyPr/>
          <a:lstStyle/>
          <a:p>
            <a:endParaRPr lang="lv-LV" dirty="0"/>
          </a:p>
        </p:txBody>
      </p:sp>
      <p:sp>
        <p:nvSpPr>
          <p:cNvPr id="69" name="Shape 8">
            <a:extLst>
              <a:ext uri="{FF2B5EF4-FFF2-40B4-BE49-F238E27FC236}">
                <a16:creationId xmlns:a16="http://schemas.microsoft.com/office/drawing/2014/main" id="{7DBC1316-FCE5-88E2-9D69-3490ED1ED6C7}"/>
              </a:ext>
            </a:extLst>
          </p:cNvPr>
          <p:cNvSpPr/>
          <p:nvPr/>
        </p:nvSpPr>
        <p:spPr>
          <a:xfrm>
            <a:off x="3712945" y="3709531"/>
            <a:ext cx="640080" cy="640080"/>
          </a:xfrm>
          <a:prstGeom prst="roundRect">
            <a:avLst>
              <a:gd name="adj" fmla="val 7143"/>
            </a:avLst>
          </a:prstGeom>
          <a:solidFill>
            <a:srgbClr val="F3F4F6"/>
          </a:solidFill>
          <a:ln w="12700">
            <a:solidFill>
              <a:srgbClr val="D1D5DB"/>
            </a:solidFill>
            <a:prstDash val="solid"/>
          </a:ln>
        </p:spPr>
        <p:txBody>
          <a:bodyPr/>
          <a:lstStyle/>
          <a:p>
            <a:endParaRPr lang="lv-LV" dirty="0"/>
          </a:p>
        </p:txBody>
      </p:sp>
      <p:sp>
        <p:nvSpPr>
          <p:cNvPr id="70" name="Shape 9">
            <a:extLst>
              <a:ext uri="{FF2B5EF4-FFF2-40B4-BE49-F238E27FC236}">
                <a16:creationId xmlns:a16="http://schemas.microsoft.com/office/drawing/2014/main" id="{DB94D359-E5DA-6205-D208-740EF8EFFC32}"/>
              </a:ext>
            </a:extLst>
          </p:cNvPr>
          <p:cNvSpPr/>
          <p:nvPr/>
        </p:nvSpPr>
        <p:spPr>
          <a:xfrm>
            <a:off x="603985" y="4486771"/>
            <a:ext cx="640080" cy="640080"/>
          </a:xfrm>
          <a:prstGeom prst="roundRect">
            <a:avLst>
              <a:gd name="adj" fmla="val 7143"/>
            </a:avLst>
          </a:prstGeom>
          <a:solidFill>
            <a:srgbClr val="F3F4F6"/>
          </a:solidFill>
          <a:ln w="12700">
            <a:solidFill>
              <a:srgbClr val="D1D5DB"/>
            </a:solidFill>
            <a:prstDash val="solid"/>
          </a:ln>
        </p:spPr>
        <p:txBody>
          <a:bodyPr/>
          <a:lstStyle/>
          <a:p>
            <a:endParaRPr lang="lv-LV" dirty="0"/>
          </a:p>
        </p:txBody>
      </p:sp>
      <p:sp>
        <p:nvSpPr>
          <p:cNvPr id="71" name="Shape 10">
            <a:extLst>
              <a:ext uri="{FF2B5EF4-FFF2-40B4-BE49-F238E27FC236}">
                <a16:creationId xmlns:a16="http://schemas.microsoft.com/office/drawing/2014/main" id="{548E7253-63CE-FF93-87D4-4E7D4D9DCFFE}"/>
              </a:ext>
            </a:extLst>
          </p:cNvPr>
          <p:cNvSpPr/>
          <p:nvPr/>
        </p:nvSpPr>
        <p:spPr>
          <a:xfrm>
            <a:off x="1381225" y="4486771"/>
            <a:ext cx="640080" cy="640080"/>
          </a:xfrm>
          <a:prstGeom prst="roundRect">
            <a:avLst>
              <a:gd name="adj" fmla="val 7143"/>
            </a:avLst>
          </a:prstGeom>
          <a:solidFill>
            <a:srgbClr val="F3F4F6"/>
          </a:solidFill>
          <a:ln w="12700">
            <a:solidFill>
              <a:srgbClr val="D1D5DB"/>
            </a:solidFill>
            <a:prstDash val="solid"/>
          </a:ln>
        </p:spPr>
        <p:txBody>
          <a:bodyPr/>
          <a:lstStyle/>
          <a:p>
            <a:endParaRPr lang="lv-LV" dirty="0"/>
          </a:p>
        </p:txBody>
      </p:sp>
      <p:sp>
        <p:nvSpPr>
          <p:cNvPr id="72" name="Shape 11">
            <a:extLst>
              <a:ext uri="{FF2B5EF4-FFF2-40B4-BE49-F238E27FC236}">
                <a16:creationId xmlns:a16="http://schemas.microsoft.com/office/drawing/2014/main" id="{352F9A3B-554E-639C-8C1F-284D2C13BDDF}"/>
              </a:ext>
            </a:extLst>
          </p:cNvPr>
          <p:cNvSpPr/>
          <p:nvPr/>
        </p:nvSpPr>
        <p:spPr>
          <a:xfrm>
            <a:off x="2158465" y="4486771"/>
            <a:ext cx="640080" cy="640080"/>
          </a:xfrm>
          <a:prstGeom prst="roundRect">
            <a:avLst>
              <a:gd name="adj" fmla="val 7143"/>
            </a:avLst>
          </a:prstGeom>
          <a:solidFill>
            <a:srgbClr val="F3F4F6"/>
          </a:solidFill>
          <a:ln w="12700">
            <a:solidFill>
              <a:srgbClr val="D1D5DB"/>
            </a:solidFill>
            <a:prstDash val="solid"/>
          </a:ln>
        </p:spPr>
        <p:txBody>
          <a:bodyPr/>
          <a:lstStyle/>
          <a:p>
            <a:endParaRPr lang="lv-LV" dirty="0"/>
          </a:p>
        </p:txBody>
      </p:sp>
      <p:sp>
        <p:nvSpPr>
          <p:cNvPr id="73" name="Shape 12">
            <a:extLst>
              <a:ext uri="{FF2B5EF4-FFF2-40B4-BE49-F238E27FC236}">
                <a16:creationId xmlns:a16="http://schemas.microsoft.com/office/drawing/2014/main" id="{154508A5-7806-5F50-D6D6-56B42E6D9A79}"/>
              </a:ext>
            </a:extLst>
          </p:cNvPr>
          <p:cNvSpPr/>
          <p:nvPr/>
        </p:nvSpPr>
        <p:spPr>
          <a:xfrm>
            <a:off x="2935705" y="4486771"/>
            <a:ext cx="640080" cy="640080"/>
          </a:xfrm>
          <a:prstGeom prst="roundRect">
            <a:avLst>
              <a:gd name="adj" fmla="val 7143"/>
            </a:avLst>
          </a:prstGeom>
          <a:solidFill>
            <a:srgbClr val="F3F4F6"/>
          </a:solidFill>
          <a:ln w="12700">
            <a:solidFill>
              <a:srgbClr val="D1D5DB"/>
            </a:solidFill>
            <a:prstDash val="solid"/>
          </a:ln>
        </p:spPr>
        <p:txBody>
          <a:bodyPr/>
          <a:lstStyle/>
          <a:p>
            <a:endParaRPr lang="lv-LV" dirty="0"/>
          </a:p>
        </p:txBody>
      </p:sp>
      <p:sp>
        <p:nvSpPr>
          <p:cNvPr id="74" name="Shape 13">
            <a:extLst>
              <a:ext uri="{FF2B5EF4-FFF2-40B4-BE49-F238E27FC236}">
                <a16:creationId xmlns:a16="http://schemas.microsoft.com/office/drawing/2014/main" id="{2B263843-C98A-AF82-814C-B6A94C1A0270}"/>
              </a:ext>
            </a:extLst>
          </p:cNvPr>
          <p:cNvSpPr/>
          <p:nvPr/>
        </p:nvSpPr>
        <p:spPr>
          <a:xfrm>
            <a:off x="3712945" y="4486771"/>
            <a:ext cx="640080" cy="640080"/>
          </a:xfrm>
          <a:prstGeom prst="roundRect">
            <a:avLst>
              <a:gd name="adj" fmla="val 7143"/>
            </a:avLst>
          </a:prstGeom>
          <a:solidFill>
            <a:srgbClr val="F3F4F6"/>
          </a:solidFill>
          <a:ln w="12700">
            <a:solidFill>
              <a:srgbClr val="D1D5DB"/>
            </a:solidFill>
            <a:prstDash val="solid"/>
          </a:ln>
        </p:spPr>
        <p:txBody>
          <a:bodyPr/>
          <a:lstStyle/>
          <a:p>
            <a:endParaRPr lang="lv-LV" dirty="0"/>
          </a:p>
        </p:txBody>
      </p:sp>
      <p:sp>
        <p:nvSpPr>
          <p:cNvPr id="75" name="Shape 14">
            <a:extLst>
              <a:ext uri="{FF2B5EF4-FFF2-40B4-BE49-F238E27FC236}">
                <a16:creationId xmlns:a16="http://schemas.microsoft.com/office/drawing/2014/main" id="{AF1464EC-2E41-E6C8-F198-1087CF420E3B}"/>
              </a:ext>
            </a:extLst>
          </p:cNvPr>
          <p:cNvSpPr/>
          <p:nvPr/>
        </p:nvSpPr>
        <p:spPr>
          <a:xfrm>
            <a:off x="5022544" y="3922695"/>
            <a:ext cx="457200" cy="457200"/>
          </a:xfrm>
          <a:prstGeom prst="rightArrow">
            <a:avLst/>
          </a:prstGeom>
          <a:solidFill>
            <a:srgbClr val="CB0F3F"/>
          </a:solidFill>
          <a:ln w="12700">
            <a:noFill/>
            <a:prstDash val="solid"/>
          </a:ln>
        </p:spPr>
        <p:txBody>
          <a:bodyPr/>
          <a:lstStyle/>
          <a:p>
            <a:endParaRPr lang="lv-LV" dirty="0"/>
          </a:p>
        </p:txBody>
      </p:sp>
      <p:sp>
        <p:nvSpPr>
          <p:cNvPr id="77" name="Text 16">
            <a:extLst>
              <a:ext uri="{FF2B5EF4-FFF2-40B4-BE49-F238E27FC236}">
                <a16:creationId xmlns:a16="http://schemas.microsoft.com/office/drawing/2014/main" id="{FA917444-E53C-39E0-2F54-3CBE664C0E98}"/>
              </a:ext>
            </a:extLst>
          </p:cNvPr>
          <p:cNvSpPr/>
          <p:nvPr/>
        </p:nvSpPr>
        <p:spPr>
          <a:xfrm>
            <a:off x="5861785" y="2906829"/>
            <a:ext cx="5486400" cy="457200"/>
          </a:xfrm>
          <a:prstGeom prst="rect">
            <a:avLst/>
          </a:prstGeom>
          <a:noFill/>
          <a:ln/>
        </p:spPr>
        <p:txBody>
          <a:bodyPr wrap="square" rtlCol="0" anchor="ctr"/>
          <a:lstStyle/>
          <a:p>
            <a:pPr marL="0" indent="0">
              <a:buNone/>
            </a:pPr>
            <a:r>
              <a:rPr lang="en-US" sz="1800" b="1" dirty="0">
                <a:solidFill>
                  <a:srgbClr val="000066"/>
                </a:solidFill>
                <a:latin typeface="Segoe UI" pitchFamily="34" charset="0"/>
                <a:ea typeface="Segoe UI" pitchFamily="34" charset="-122"/>
                <a:cs typeface="Segoe UI" pitchFamily="34" charset="-120"/>
              </a:rPr>
              <a:t>1 centralizēta platforma</a:t>
            </a:r>
            <a:endParaRPr lang="en-US" sz="1800" dirty="0">
              <a:solidFill>
                <a:srgbClr val="000066"/>
              </a:solidFill>
            </a:endParaRPr>
          </a:p>
        </p:txBody>
      </p:sp>
      <p:sp>
        <p:nvSpPr>
          <p:cNvPr id="78" name="Shape 17">
            <a:extLst>
              <a:ext uri="{FF2B5EF4-FFF2-40B4-BE49-F238E27FC236}">
                <a16:creationId xmlns:a16="http://schemas.microsoft.com/office/drawing/2014/main" id="{B662ACD8-72EC-6F5C-2045-72DEA3177046}"/>
              </a:ext>
            </a:extLst>
          </p:cNvPr>
          <p:cNvSpPr/>
          <p:nvPr/>
        </p:nvSpPr>
        <p:spPr>
          <a:xfrm>
            <a:off x="5861785" y="3546909"/>
            <a:ext cx="2743200" cy="1737360"/>
          </a:xfrm>
          <a:prstGeom prst="roundRect">
            <a:avLst>
              <a:gd name="adj" fmla="val 5263"/>
            </a:avLst>
          </a:prstGeom>
          <a:solidFill>
            <a:srgbClr val="000066"/>
          </a:solidFill>
          <a:ln w="12700">
            <a:solidFill>
              <a:srgbClr val="003366"/>
            </a:solidFill>
            <a:prstDash val="solid"/>
          </a:ln>
        </p:spPr>
        <p:txBody>
          <a:bodyPr/>
          <a:lstStyle/>
          <a:p>
            <a:endParaRPr lang="lv-LV" noProof="0" dirty="0"/>
          </a:p>
        </p:txBody>
      </p:sp>
      <p:sp>
        <p:nvSpPr>
          <p:cNvPr id="79" name="Text 18">
            <a:extLst>
              <a:ext uri="{FF2B5EF4-FFF2-40B4-BE49-F238E27FC236}">
                <a16:creationId xmlns:a16="http://schemas.microsoft.com/office/drawing/2014/main" id="{2941AFEE-76C4-83C9-7CD0-45DDBAD72E1E}"/>
              </a:ext>
            </a:extLst>
          </p:cNvPr>
          <p:cNvSpPr/>
          <p:nvPr/>
        </p:nvSpPr>
        <p:spPr>
          <a:xfrm>
            <a:off x="5861785" y="3546909"/>
            <a:ext cx="2743200" cy="1737360"/>
          </a:xfrm>
          <a:prstGeom prst="rect">
            <a:avLst/>
          </a:prstGeom>
          <a:noFill/>
          <a:ln/>
        </p:spPr>
        <p:txBody>
          <a:bodyPr wrap="square" rtlCol="0" anchor="ctr"/>
          <a:lstStyle/>
          <a:p>
            <a:pPr marL="0" indent="0" algn="ctr">
              <a:buNone/>
            </a:pPr>
            <a:r>
              <a:rPr lang="lv-LV" sz="1400" b="1" noProof="0" dirty="0">
                <a:solidFill>
                  <a:srgbClr val="FFFFFF"/>
                </a:solidFill>
                <a:latin typeface="Segoe UI" pitchFamily="34" charset="0"/>
                <a:ea typeface="Segoe UI" pitchFamily="34" charset="-122"/>
                <a:cs typeface="Segoe UI" pitchFamily="34" charset="-120"/>
              </a:rPr>
              <a:t>Centralizēts un vienots grāmatvedības un personāla lietvedības risinājums</a:t>
            </a:r>
            <a:endParaRPr lang="en-US" sz="1400" dirty="0"/>
          </a:p>
        </p:txBody>
      </p:sp>
      <p:sp>
        <p:nvSpPr>
          <p:cNvPr id="80" name="Shape 19">
            <a:extLst>
              <a:ext uri="{FF2B5EF4-FFF2-40B4-BE49-F238E27FC236}">
                <a16:creationId xmlns:a16="http://schemas.microsoft.com/office/drawing/2014/main" id="{1300F384-26A5-7602-8436-873ED61BCD37}"/>
              </a:ext>
            </a:extLst>
          </p:cNvPr>
          <p:cNvSpPr/>
          <p:nvPr/>
        </p:nvSpPr>
        <p:spPr>
          <a:xfrm>
            <a:off x="8911867" y="3592629"/>
            <a:ext cx="45720" cy="594360"/>
          </a:xfrm>
          <a:prstGeom prst="rect">
            <a:avLst/>
          </a:prstGeom>
          <a:solidFill>
            <a:srgbClr val="000066"/>
          </a:solidFill>
          <a:ln w="12700">
            <a:solidFill>
              <a:srgbClr val="000066"/>
            </a:solidFill>
            <a:prstDash val="solid"/>
          </a:ln>
        </p:spPr>
        <p:txBody>
          <a:bodyPr/>
          <a:lstStyle/>
          <a:p>
            <a:endParaRPr lang="lv-LV" dirty="0"/>
          </a:p>
        </p:txBody>
      </p:sp>
      <p:sp>
        <p:nvSpPr>
          <p:cNvPr id="81" name="Text 20">
            <a:extLst>
              <a:ext uri="{FF2B5EF4-FFF2-40B4-BE49-F238E27FC236}">
                <a16:creationId xmlns:a16="http://schemas.microsoft.com/office/drawing/2014/main" id="{D5D7FFDC-977D-2952-0C6E-1CC9589CA14F}"/>
              </a:ext>
            </a:extLst>
          </p:cNvPr>
          <p:cNvSpPr/>
          <p:nvPr/>
        </p:nvSpPr>
        <p:spPr>
          <a:xfrm>
            <a:off x="9090125" y="3541294"/>
            <a:ext cx="2743200" cy="685800"/>
          </a:xfrm>
          <a:prstGeom prst="rect">
            <a:avLst/>
          </a:prstGeom>
          <a:noFill/>
          <a:ln/>
        </p:spPr>
        <p:txBody>
          <a:bodyPr wrap="square" rtlCol="0" anchor="ctr"/>
          <a:lstStyle/>
          <a:p>
            <a:r>
              <a:rPr lang="lv-LV" sz="1400" dirty="0">
                <a:solidFill>
                  <a:srgbClr val="000066"/>
                </a:solidFill>
                <a:latin typeface="Verdana" panose="020B0604030504040204" pitchFamily="34" charset="0"/>
                <a:ea typeface="Verdana" panose="020B0604030504040204" pitchFamily="34" charset="0"/>
              </a:rPr>
              <a:t>Vienoti un standartizēti grāmatvedības un personāla lietvedības procesi</a:t>
            </a:r>
            <a:endParaRPr lang="en-US" sz="1300" dirty="0"/>
          </a:p>
        </p:txBody>
      </p:sp>
      <p:sp>
        <p:nvSpPr>
          <p:cNvPr id="82" name="Shape 21">
            <a:extLst>
              <a:ext uri="{FF2B5EF4-FFF2-40B4-BE49-F238E27FC236}">
                <a16:creationId xmlns:a16="http://schemas.microsoft.com/office/drawing/2014/main" id="{EB6E1A32-D6CC-5015-2678-6E24D980C3B8}"/>
              </a:ext>
            </a:extLst>
          </p:cNvPr>
          <p:cNvSpPr/>
          <p:nvPr/>
        </p:nvSpPr>
        <p:spPr>
          <a:xfrm>
            <a:off x="8913414" y="4462707"/>
            <a:ext cx="45720" cy="274320"/>
          </a:xfrm>
          <a:prstGeom prst="rect">
            <a:avLst/>
          </a:prstGeom>
          <a:solidFill>
            <a:srgbClr val="000066"/>
          </a:solidFill>
          <a:ln w="12700">
            <a:solidFill>
              <a:srgbClr val="000066"/>
            </a:solidFill>
            <a:prstDash val="solid"/>
          </a:ln>
        </p:spPr>
        <p:txBody>
          <a:bodyPr/>
          <a:lstStyle/>
          <a:p>
            <a:endParaRPr lang="lv-LV" dirty="0"/>
          </a:p>
        </p:txBody>
      </p:sp>
      <p:sp>
        <p:nvSpPr>
          <p:cNvPr id="83" name="Text 22">
            <a:extLst>
              <a:ext uri="{FF2B5EF4-FFF2-40B4-BE49-F238E27FC236}">
                <a16:creationId xmlns:a16="http://schemas.microsoft.com/office/drawing/2014/main" id="{22612017-F865-2419-D923-7F50BD000D8F}"/>
              </a:ext>
            </a:extLst>
          </p:cNvPr>
          <p:cNvSpPr/>
          <p:nvPr/>
        </p:nvSpPr>
        <p:spPr>
          <a:xfrm>
            <a:off x="9140467" y="4389921"/>
            <a:ext cx="2743200" cy="365760"/>
          </a:xfrm>
          <a:prstGeom prst="rect">
            <a:avLst/>
          </a:prstGeom>
          <a:noFill/>
          <a:ln/>
        </p:spPr>
        <p:txBody>
          <a:bodyPr wrap="square" rtlCol="0" anchor="ctr"/>
          <a:lstStyle/>
          <a:p>
            <a:pPr marL="0" indent="0">
              <a:buNone/>
            </a:pPr>
            <a:r>
              <a:rPr lang="en-US" sz="1400" dirty="0">
                <a:solidFill>
                  <a:srgbClr val="000066"/>
                </a:solidFill>
                <a:latin typeface="Verdana" panose="020B0604030504040204" pitchFamily="34" charset="0"/>
                <a:ea typeface="Verdana" panose="020B0604030504040204" pitchFamily="34" charset="0"/>
                <a:cs typeface="Segoe UI" pitchFamily="34" charset="-120"/>
              </a:rPr>
              <a:t>Vienoti klasifikatori</a:t>
            </a:r>
            <a:endParaRPr lang="en-US" sz="1400" dirty="0">
              <a:solidFill>
                <a:srgbClr val="000066"/>
              </a:solidFill>
              <a:latin typeface="Verdana" panose="020B0604030504040204" pitchFamily="34" charset="0"/>
              <a:ea typeface="Verdana" panose="020B0604030504040204" pitchFamily="34" charset="0"/>
            </a:endParaRPr>
          </a:p>
        </p:txBody>
      </p:sp>
      <p:sp>
        <p:nvSpPr>
          <p:cNvPr id="84" name="Shape 23">
            <a:extLst>
              <a:ext uri="{FF2B5EF4-FFF2-40B4-BE49-F238E27FC236}">
                <a16:creationId xmlns:a16="http://schemas.microsoft.com/office/drawing/2014/main" id="{017A14EA-239B-194C-CDD4-DE766E3E4B47}"/>
              </a:ext>
            </a:extLst>
          </p:cNvPr>
          <p:cNvSpPr/>
          <p:nvPr/>
        </p:nvSpPr>
        <p:spPr>
          <a:xfrm>
            <a:off x="8911867" y="4989691"/>
            <a:ext cx="45720" cy="274320"/>
          </a:xfrm>
          <a:prstGeom prst="rect">
            <a:avLst/>
          </a:prstGeom>
          <a:solidFill>
            <a:srgbClr val="000066"/>
          </a:solidFill>
          <a:ln w="12700">
            <a:solidFill>
              <a:srgbClr val="000066"/>
            </a:solidFill>
            <a:prstDash val="solid"/>
          </a:ln>
        </p:spPr>
        <p:txBody>
          <a:bodyPr/>
          <a:lstStyle/>
          <a:p>
            <a:endParaRPr lang="lv-LV" dirty="0"/>
          </a:p>
        </p:txBody>
      </p:sp>
      <p:sp>
        <p:nvSpPr>
          <p:cNvPr id="85" name="Text 24">
            <a:extLst>
              <a:ext uri="{FF2B5EF4-FFF2-40B4-BE49-F238E27FC236}">
                <a16:creationId xmlns:a16="http://schemas.microsoft.com/office/drawing/2014/main" id="{9BB4D525-7854-E70F-E80E-70A4B6AD838C}"/>
              </a:ext>
            </a:extLst>
          </p:cNvPr>
          <p:cNvSpPr/>
          <p:nvPr/>
        </p:nvSpPr>
        <p:spPr>
          <a:xfrm>
            <a:off x="9140467" y="4934079"/>
            <a:ext cx="2743200" cy="365760"/>
          </a:xfrm>
          <a:prstGeom prst="rect">
            <a:avLst/>
          </a:prstGeom>
          <a:noFill/>
          <a:ln/>
        </p:spPr>
        <p:txBody>
          <a:bodyPr wrap="square" rtlCol="0" anchor="ctr"/>
          <a:lstStyle/>
          <a:p>
            <a:pPr marL="0" indent="0">
              <a:buNone/>
            </a:pPr>
            <a:r>
              <a:rPr lang="en-US" sz="1400" dirty="0">
                <a:solidFill>
                  <a:srgbClr val="000066"/>
                </a:solidFill>
                <a:latin typeface="Verdana" panose="020B0604030504040204" pitchFamily="34" charset="0"/>
                <a:ea typeface="Verdana" panose="020B0604030504040204" pitchFamily="34" charset="0"/>
                <a:cs typeface="Segoe UI" pitchFamily="34" charset="-120"/>
              </a:rPr>
              <a:t>Vienotas datu struktūras</a:t>
            </a:r>
            <a:endParaRPr lang="en-US" sz="1400" dirty="0">
              <a:solidFill>
                <a:srgbClr val="000066"/>
              </a:solidFill>
              <a:latin typeface="Verdana" panose="020B0604030504040204" pitchFamily="34" charset="0"/>
              <a:ea typeface="Verdana" panose="020B0604030504040204" pitchFamily="34" charset="0"/>
            </a:endParaRPr>
          </a:p>
        </p:txBody>
      </p:sp>
      <p:sp>
        <p:nvSpPr>
          <p:cNvPr id="88" name="Text 27">
            <a:extLst>
              <a:ext uri="{FF2B5EF4-FFF2-40B4-BE49-F238E27FC236}">
                <a16:creationId xmlns:a16="http://schemas.microsoft.com/office/drawing/2014/main" id="{A4494300-62C7-B379-D7CC-0C6C91CE6504}"/>
              </a:ext>
            </a:extLst>
          </p:cNvPr>
          <p:cNvSpPr/>
          <p:nvPr/>
        </p:nvSpPr>
        <p:spPr>
          <a:xfrm>
            <a:off x="8970745" y="3181149"/>
            <a:ext cx="2743200" cy="274320"/>
          </a:xfrm>
          <a:prstGeom prst="rect">
            <a:avLst/>
          </a:prstGeom>
          <a:noFill/>
          <a:ln/>
        </p:spPr>
        <p:txBody>
          <a:bodyPr wrap="square" rtlCol="0" anchor="ctr"/>
          <a:lstStyle/>
          <a:p>
            <a:pPr marL="0" indent="0">
              <a:buNone/>
            </a:pPr>
            <a:r>
              <a:rPr lang="en-US" sz="1000" b="1" kern="0" spc="400" dirty="0">
                <a:solidFill>
                  <a:srgbClr val="6B7280"/>
                </a:solidFill>
                <a:latin typeface="Segoe UI" pitchFamily="34" charset="0"/>
                <a:ea typeface="Segoe UI" pitchFamily="34" charset="-122"/>
                <a:cs typeface="Segoe UI" pitchFamily="34" charset="-120"/>
              </a:rPr>
              <a:t>Ieguvumi</a:t>
            </a:r>
            <a:endParaRPr lang="en-US" sz="1000" dirty="0"/>
          </a:p>
        </p:txBody>
      </p:sp>
      <p:sp>
        <p:nvSpPr>
          <p:cNvPr id="89" name="Taisnstūris 88">
            <a:extLst>
              <a:ext uri="{FF2B5EF4-FFF2-40B4-BE49-F238E27FC236}">
                <a16:creationId xmlns:a16="http://schemas.microsoft.com/office/drawing/2014/main" id="{BEE31987-3579-7E0A-208A-C3CE937B80DE}"/>
              </a:ext>
            </a:extLst>
          </p:cNvPr>
          <p:cNvSpPr/>
          <p:nvPr/>
        </p:nvSpPr>
        <p:spPr>
          <a:xfrm>
            <a:off x="522972" y="2474829"/>
            <a:ext cx="1080000" cy="432000"/>
          </a:xfrm>
          <a:prstGeom prst="rect">
            <a:avLst/>
          </a:prstGeom>
          <a:solidFill>
            <a:srgbClr val="DEDED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sz="1600" b="1" dirty="0">
                <a:solidFill>
                  <a:sysClr val="windowText" lastClr="000000"/>
                </a:solidFill>
                <a:latin typeface="Verdana" panose="020B0604030504040204" pitchFamily="34" charset="0"/>
                <a:ea typeface="Verdana" panose="020B0604030504040204" pitchFamily="34" charset="0"/>
              </a:rPr>
              <a:t>Pirms</a:t>
            </a:r>
          </a:p>
        </p:txBody>
      </p:sp>
      <p:sp>
        <p:nvSpPr>
          <p:cNvPr id="90" name="Rectangle: Rounded Corners 27">
            <a:extLst>
              <a:ext uri="{FF2B5EF4-FFF2-40B4-BE49-F238E27FC236}">
                <a16:creationId xmlns:a16="http://schemas.microsoft.com/office/drawing/2014/main" id="{782A2AFE-4A9F-ADFC-1827-A9DC3E769CA3}"/>
              </a:ext>
            </a:extLst>
          </p:cNvPr>
          <p:cNvSpPr/>
          <p:nvPr/>
        </p:nvSpPr>
        <p:spPr>
          <a:xfrm>
            <a:off x="5861785" y="2462229"/>
            <a:ext cx="1080000" cy="432000"/>
          </a:xfrm>
          <a:prstGeom prst="roundRect">
            <a:avLst>
              <a:gd name="adj" fmla="val 0"/>
            </a:avLst>
          </a:prstGeom>
          <a:gradFill>
            <a:gsLst>
              <a:gs pos="0">
                <a:srgbClr val="840B55"/>
              </a:gs>
              <a:gs pos="51000">
                <a:srgbClr val="69478C"/>
              </a:gs>
              <a:gs pos="100000">
                <a:srgbClr val="E3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defPPr>
              <a:defRPr lang="en-US"/>
            </a:defPPr>
            <a:lvl1pPr algn="l" defTabSz="938213" rtl="0" eaLnBrk="0" fontAlgn="base" hangingPunct="0">
              <a:spcBef>
                <a:spcPct val="0"/>
              </a:spcBef>
              <a:spcAft>
                <a:spcPct val="0"/>
              </a:spcAft>
              <a:defRPr sz="1700" kern="1200">
                <a:solidFill>
                  <a:schemeClr val="lt1"/>
                </a:solidFill>
                <a:latin typeface="+mn-lt"/>
                <a:ea typeface="+mn-ea"/>
                <a:cs typeface="+mn-cs"/>
              </a:defRPr>
            </a:lvl1pPr>
            <a:lvl2pPr marL="468313" indent="-11113" algn="l" defTabSz="938213" rtl="0" eaLnBrk="0" fontAlgn="base" hangingPunct="0">
              <a:spcBef>
                <a:spcPct val="0"/>
              </a:spcBef>
              <a:spcAft>
                <a:spcPct val="0"/>
              </a:spcAft>
              <a:defRPr sz="1700" kern="1200">
                <a:solidFill>
                  <a:schemeClr val="lt1"/>
                </a:solidFill>
                <a:latin typeface="+mn-lt"/>
                <a:ea typeface="+mn-ea"/>
                <a:cs typeface="+mn-cs"/>
              </a:defRPr>
            </a:lvl2pPr>
            <a:lvl3pPr marL="938213" indent="-23813" algn="l" defTabSz="938213" rtl="0" eaLnBrk="0" fontAlgn="base" hangingPunct="0">
              <a:spcBef>
                <a:spcPct val="0"/>
              </a:spcBef>
              <a:spcAft>
                <a:spcPct val="0"/>
              </a:spcAft>
              <a:defRPr sz="1700" kern="1200">
                <a:solidFill>
                  <a:schemeClr val="lt1"/>
                </a:solidFill>
                <a:latin typeface="+mn-lt"/>
                <a:ea typeface="+mn-ea"/>
                <a:cs typeface="+mn-cs"/>
              </a:defRPr>
            </a:lvl3pPr>
            <a:lvl4pPr marL="1408113" indent="-36513" algn="l" defTabSz="938213" rtl="0" eaLnBrk="0" fontAlgn="base" hangingPunct="0">
              <a:spcBef>
                <a:spcPct val="0"/>
              </a:spcBef>
              <a:spcAft>
                <a:spcPct val="0"/>
              </a:spcAft>
              <a:defRPr sz="1700" kern="1200">
                <a:solidFill>
                  <a:schemeClr val="lt1"/>
                </a:solidFill>
                <a:latin typeface="+mn-lt"/>
                <a:ea typeface="+mn-ea"/>
                <a:cs typeface="+mn-cs"/>
              </a:defRPr>
            </a:lvl4pPr>
            <a:lvl5pPr marL="1878013" indent="-49213" algn="l" defTabSz="938213" rtl="0" eaLnBrk="0" fontAlgn="base" hangingPunct="0">
              <a:spcBef>
                <a:spcPct val="0"/>
              </a:spcBef>
              <a:spcAft>
                <a:spcPct val="0"/>
              </a:spcAft>
              <a:defRPr sz="1700" kern="1200">
                <a:solidFill>
                  <a:schemeClr val="lt1"/>
                </a:solidFill>
                <a:latin typeface="+mn-lt"/>
                <a:ea typeface="+mn-ea"/>
                <a:cs typeface="+mn-cs"/>
              </a:defRPr>
            </a:lvl5pPr>
            <a:lvl6pPr marL="2286000" algn="l" defTabSz="914400" rtl="0" eaLnBrk="1" latinLnBrk="0" hangingPunct="1">
              <a:defRPr sz="1700" kern="1200">
                <a:solidFill>
                  <a:schemeClr val="lt1"/>
                </a:solidFill>
                <a:latin typeface="+mn-lt"/>
                <a:ea typeface="+mn-ea"/>
                <a:cs typeface="+mn-cs"/>
              </a:defRPr>
            </a:lvl6pPr>
            <a:lvl7pPr marL="2743200" algn="l" defTabSz="914400" rtl="0" eaLnBrk="1" latinLnBrk="0" hangingPunct="1">
              <a:defRPr sz="1700" kern="1200">
                <a:solidFill>
                  <a:schemeClr val="lt1"/>
                </a:solidFill>
                <a:latin typeface="+mn-lt"/>
                <a:ea typeface="+mn-ea"/>
                <a:cs typeface="+mn-cs"/>
              </a:defRPr>
            </a:lvl7pPr>
            <a:lvl8pPr marL="3200400" algn="l" defTabSz="914400" rtl="0" eaLnBrk="1" latinLnBrk="0" hangingPunct="1">
              <a:defRPr sz="1700" kern="1200">
                <a:solidFill>
                  <a:schemeClr val="lt1"/>
                </a:solidFill>
                <a:latin typeface="+mn-lt"/>
                <a:ea typeface="+mn-ea"/>
                <a:cs typeface="+mn-cs"/>
              </a:defRPr>
            </a:lvl8pPr>
            <a:lvl9pPr marL="3657600" algn="l" defTabSz="914400" rtl="0" eaLnBrk="1" latinLnBrk="0" hangingPunct="1">
              <a:defRPr sz="1700" kern="1200">
                <a:solidFill>
                  <a:schemeClr val="lt1"/>
                </a:solidFill>
                <a:latin typeface="+mn-lt"/>
                <a:ea typeface="+mn-ea"/>
                <a:cs typeface="+mn-cs"/>
              </a:defRPr>
            </a:lvl9pPr>
          </a:lstStyle>
          <a:p>
            <a:pPr marL="0" marR="0" lvl="0" indent="0" algn="ctr" defTabSz="938213" rtl="0" eaLnBrk="0" fontAlgn="base" latinLnBrk="0" hangingPunct="0">
              <a:lnSpc>
                <a:spcPct val="100000"/>
              </a:lnSpc>
              <a:spcBef>
                <a:spcPct val="0"/>
              </a:spcBef>
              <a:spcAft>
                <a:spcPts val="600"/>
              </a:spcAft>
              <a:buClrTx/>
              <a:buSzTx/>
              <a:buFontTx/>
              <a:buNone/>
              <a:tabLst/>
              <a:defRPr/>
            </a:pPr>
            <a:r>
              <a:rPr kumimoji="0" lang="lv-LV" sz="1600" b="1"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mn-cs"/>
              </a:rPr>
              <a:t>Pēc</a:t>
            </a:r>
          </a:p>
        </p:txBody>
      </p:sp>
    </p:spTree>
    <p:extLst>
      <p:ext uri="{BB962C8B-B14F-4D97-AF65-F5344CB8AC3E}">
        <p14:creationId xmlns:p14="http://schemas.microsoft.com/office/powerpoint/2010/main" val="1368784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285DD-45D8-7B95-8D11-81E444DB96F3}"/>
            </a:ext>
          </a:extLst>
        </p:cNvPr>
        <p:cNvGrpSpPr/>
        <p:nvPr/>
      </p:nvGrpSpPr>
      <p:grpSpPr>
        <a:xfrm>
          <a:off x="0" y="0"/>
          <a:ext cx="0" cy="0"/>
          <a:chOff x="0" y="0"/>
          <a:chExt cx="0" cy="0"/>
        </a:xfrm>
      </p:grpSpPr>
      <p:graphicFrame>
        <p:nvGraphicFramePr>
          <p:cNvPr id="9" name="Diagramma 8">
            <a:extLst>
              <a:ext uri="{FF2B5EF4-FFF2-40B4-BE49-F238E27FC236}">
                <a16:creationId xmlns:a16="http://schemas.microsoft.com/office/drawing/2014/main" id="{8DA506DD-EB0F-BA5F-635C-396523527A77}"/>
              </a:ext>
            </a:extLst>
          </p:cNvPr>
          <p:cNvGraphicFramePr/>
          <p:nvPr>
            <p:extLst>
              <p:ext uri="{D42A27DB-BD31-4B8C-83A1-F6EECF244321}">
                <p14:modId xmlns:p14="http://schemas.microsoft.com/office/powerpoint/2010/main" val="2244607282"/>
              </p:ext>
            </p:extLst>
          </p:nvPr>
        </p:nvGraphicFramePr>
        <p:xfrm>
          <a:off x="379381" y="3721609"/>
          <a:ext cx="3695844" cy="3136392"/>
        </p:xfrm>
        <a:graphic>
          <a:graphicData uri="http://schemas.openxmlformats.org/drawingml/2006/chart">
            <c:chart xmlns:c="http://schemas.openxmlformats.org/drawingml/2006/chart" xmlns:r="http://schemas.openxmlformats.org/officeDocument/2006/relationships" r:id="rId3"/>
          </a:graphicData>
        </a:graphic>
      </p:graphicFrame>
      <p:sp>
        <p:nvSpPr>
          <p:cNvPr id="6" name="Slaida numura vietturis 5">
            <a:extLst>
              <a:ext uri="{FF2B5EF4-FFF2-40B4-BE49-F238E27FC236}">
                <a16:creationId xmlns:a16="http://schemas.microsoft.com/office/drawing/2014/main" id="{E5C71DFB-B3F7-CEA0-6B1E-DC6AE41A2B5C}"/>
              </a:ext>
            </a:extLst>
          </p:cNvPr>
          <p:cNvSpPr>
            <a:spLocks noGrp="1"/>
          </p:cNvSpPr>
          <p:nvPr>
            <p:ph type="sldNum" sz="quarter" idx="13"/>
          </p:nvPr>
        </p:nvSpPr>
        <p:spPr/>
        <p:txBody>
          <a:bodyPr/>
          <a:lstStyle/>
          <a:p>
            <a:pPr>
              <a:defRPr/>
            </a:pPr>
            <a:fld id="{F4F8D1E0-BA0E-4823-BBAF-9B78F8F9B118}" type="slidenum">
              <a:rPr lang="en-US" altLang="lv-LV" smtClean="0"/>
              <a:pPr>
                <a:defRPr/>
              </a:pPr>
              <a:t>7</a:t>
            </a:fld>
            <a:endParaRPr lang="en-US" altLang="lv-LV" dirty="0"/>
          </a:p>
        </p:txBody>
      </p:sp>
      <p:sp>
        <p:nvSpPr>
          <p:cNvPr id="7" name="Title 1">
            <a:extLst>
              <a:ext uri="{FF2B5EF4-FFF2-40B4-BE49-F238E27FC236}">
                <a16:creationId xmlns:a16="http://schemas.microsoft.com/office/drawing/2014/main" id="{2622B7BF-5FDE-ADA5-45B1-38ADDAE931D4}"/>
              </a:ext>
            </a:extLst>
          </p:cNvPr>
          <p:cNvSpPr txBox="1">
            <a:spLocks/>
          </p:cNvSpPr>
          <p:nvPr/>
        </p:nvSpPr>
        <p:spPr bwMode="auto">
          <a:xfrm>
            <a:off x="2236428" y="494070"/>
            <a:ext cx="7209323" cy="1039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Autofit/>
          </a:bodyPr>
          <a:lstStyle>
            <a:lvl1pPr algn="l" defTabSz="703263" rtl="0" eaLnBrk="0" fontAlgn="base" hangingPunct="0">
              <a:spcBef>
                <a:spcPct val="0"/>
              </a:spcBef>
              <a:spcAft>
                <a:spcPct val="0"/>
              </a:spcAft>
              <a:defRPr sz="18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703263" rtl="0" eaLnBrk="0" fontAlgn="base" hangingPunct="0">
              <a:spcBef>
                <a:spcPct val="0"/>
              </a:spcBef>
              <a:spcAft>
                <a:spcPct val="0"/>
              </a:spcAft>
              <a:defRPr sz="3300">
                <a:solidFill>
                  <a:schemeClr val="tx1"/>
                </a:solidFill>
                <a:latin typeface="Times New Roman" pitchFamily="18" charset="0"/>
              </a:defRPr>
            </a:lvl2pPr>
            <a:lvl3pPr algn="ctr" defTabSz="703263" rtl="0" eaLnBrk="0" fontAlgn="base" hangingPunct="0">
              <a:spcBef>
                <a:spcPct val="0"/>
              </a:spcBef>
              <a:spcAft>
                <a:spcPct val="0"/>
              </a:spcAft>
              <a:defRPr sz="3300">
                <a:solidFill>
                  <a:schemeClr val="tx1"/>
                </a:solidFill>
                <a:latin typeface="Times New Roman" pitchFamily="18" charset="0"/>
              </a:defRPr>
            </a:lvl3pPr>
            <a:lvl4pPr algn="ctr" defTabSz="703263" rtl="0" eaLnBrk="0" fontAlgn="base" hangingPunct="0">
              <a:spcBef>
                <a:spcPct val="0"/>
              </a:spcBef>
              <a:spcAft>
                <a:spcPct val="0"/>
              </a:spcAft>
              <a:defRPr sz="3300">
                <a:solidFill>
                  <a:schemeClr val="tx1"/>
                </a:solidFill>
                <a:latin typeface="Times New Roman" pitchFamily="18" charset="0"/>
              </a:defRPr>
            </a:lvl4pPr>
            <a:lvl5pPr algn="ctr" defTabSz="703263" rtl="0" eaLnBrk="0" fontAlgn="base" hangingPunct="0">
              <a:spcBef>
                <a:spcPct val="0"/>
              </a:spcBef>
              <a:spcAft>
                <a:spcPct val="0"/>
              </a:spcAft>
              <a:defRPr sz="3300">
                <a:solidFill>
                  <a:schemeClr val="tx1"/>
                </a:solidFill>
                <a:latin typeface="Times New Roman" pitchFamily="18" charset="0"/>
              </a:defRPr>
            </a:lvl5pPr>
            <a:lvl6pPr marL="342900" algn="ctr" defTabSz="703660" rtl="0" eaLnBrk="1" fontAlgn="base" hangingPunct="1">
              <a:spcBef>
                <a:spcPct val="0"/>
              </a:spcBef>
              <a:spcAft>
                <a:spcPct val="0"/>
              </a:spcAft>
              <a:defRPr sz="3375">
                <a:solidFill>
                  <a:schemeClr val="tx1"/>
                </a:solidFill>
                <a:latin typeface="Times New Roman" pitchFamily="18" charset="0"/>
              </a:defRPr>
            </a:lvl6pPr>
            <a:lvl7pPr marL="685800" algn="ctr" defTabSz="703660" rtl="0" eaLnBrk="1" fontAlgn="base" hangingPunct="1">
              <a:spcBef>
                <a:spcPct val="0"/>
              </a:spcBef>
              <a:spcAft>
                <a:spcPct val="0"/>
              </a:spcAft>
              <a:defRPr sz="3375">
                <a:solidFill>
                  <a:schemeClr val="tx1"/>
                </a:solidFill>
                <a:latin typeface="Times New Roman" pitchFamily="18" charset="0"/>
              </a:defRPr>
            </a:lvl7pPr>
            <a:lvl8pPr marL="1028700" algn="ctr" defTabSz="703660" rtl="0" eaLnBrk="1" fontAlgn="base" hangingPunct="1">
              <a:spcBef>
                <a:spcPct val="0"/>
              </a:spcBef>
              <a:spcAft>
                <a:spcPct val="0"/>
              </a:spcAft>
              <a:defRPr sz="3375">
                <a:solidFill>
                  <a:schemeClr val="tx1"/>
                </a:solidFill>
                <a:latin typeface="Times New Roman" pitchFamily="18" charset="0"/>
              </a:defRPr>
            </a:lvl8pPr>
            <a:lvl9pPr marL="1371600" algn="ctr" defTabSz="703660" rtl="0" eaLnBrk="1" fontAlgn="base" hangingPunct="1">
              <a:spcBef>
                <a:spcPct val="0"/>
              </a:spcBef>
              <a:spcAft>
                <a:spcPct val="0"/>
              </a:spcAft>
              <a:defRPr sz="3375">
                <a:solidFill>
                  <a:schemeClr val="tx1"/>
                </a:solidFill>
                <a:latin typeface="Times New Roman" pitchFamily="18" charset="0"/>
              </a:defRPr>
            </a:lvl9pPr>
          </a:lstStyle>
          <a:p>
            <a:pPr marL="0" marR="0" lvl="0" indent="0" algn="l" defTabSz="703263" rtl="0" eaLnBrk="0" fontAlgn="base" latinLnBrk="0" hangingPunct="0">
              <a:lnSpc>
                <a:spcPct val="100000"/>
              </a:lnSpc>
              <a:spcBef>
                <a:spcPct val="0"/>
              </a:spcBef>
              <a:spcAft>
                <a:spcPct val="0"/>
              </a:spcAft>
              <a:buClrTx/>
              <a:buSzTx/>
              <a:buFontTx/>
              <a:buNone/>
              <a:tabLst/>
              <a:defRPr/>
            </a:pPr>
            <a:r>
              <a:rPr kumimoji="0" lang="lv-LV" altLang="pl-PL" sz="3200" b="1" i="0" u="sng" strike="noStrike" kern="1200" cap="none" spc="0" normalizeH="0" baseline="0" noProof="0" dirty="0">
                <a:ln>
                  <a:noFill/>
                </a:ln>
                <a:solidFill>
                  <a:srgbClr val="000066"/>
                </a:solidFill>
                <a:effectLst/>
                <a:uLnTx/>
                <a:uFill>
                  <a:solidFill>
                    <a:srgbClr val="E3002B"/>
                  </a:solidFill>
                </a:uFill>
                <a:latin typeface="Verdana"/>
                <a:ea typeface="Verdana"/>
                <a:cs typeface="Arial"/>
              </a:rPr>
              <a:t>D</a:t>
            </a:r>
            <a:r>
              <a:rPr kumimoji="0" lang="lv-LV" altLang="pl-PL" sz="3200" b="1" i="0" strike="noStrike" kern="1200" cap="none" spc="0" normalizeH="0" baseline="0" noProof="0" dirty="0">
                <a:ln>
                  <a:noFill/>
                </a:ln>
                <a:solidFill>
                  <a:srgbClr val="000066"/>
                </a:solidFill>
                <a:effectLst/>
                <a:uLnTx/>
                <a:uFill>
                  <a:solidFill>
                    <a:srgbClr val="E3002B"/>
                  </a:solidFill>
                </a:uFill>
                <a:latin typeface="Verdana"/>
                <a:ea typeface="Verdana"/>
                <a:cs typeface="Arial"/>
              </a:rPr>
              <a:t>igitalizācijas līmeņa izlīdzināšana</a:t>
            </a:r>
            <a:endParaRPr kumimoji="0" lang="lv-LV" altLang="pl-PL" sz="3200" b="1" i="0" u="none" strike="noStrike" kern="1200" cap="none" spc="0" normalizeH="0" baseline="0" noProof="0" dirty="0">
              <a:ln>
                <a:noFill/>
              </a:ln>
              <a:solidFill>
                <a:srgbClr val="000066"/>
              </a:solidFill>
              <a:effectLst/>
              <a:uLnTx/>
              <a:uFill>
                <a:solidFill>
                  <a:srgbClr val="E3002B"/>
                </a:solidFill>
              </a:uFill>
              <a:latin typeface="Verdana" panose="020B0604030504040204" pitchFamily="34" charset="0"/>
              <a:ea typeface="Verdana" panose="020B0604030504040204" pitchFamily="34" charset="0"/>
              <a:cs typeface="Arial" panose="020B0604020202020204" pitchFamily="34" charset="0"/>
            </a:endParaRPr>
          </a:p>
        </p:txBody>
      </p:sp>
      <p:sp>
        <p:nvSpPr>
          <p:cNvPr id="10" name="Shape 2">
            <a:extLst>
              <a:ext uri="{FF2B5EF4-FFF2-40B4-BE49-F238E27FC236}">
                <a16:creationId xmlns:a16="http://schemas.microsoft.com/office/drawing/2014/main" id="{36C5F690-FC27-C623-B243-D620B761BD06}"/>
              </a:ext>
            </a:extLst>
          </p:cNvPr>
          <p:cNvSpPr/>
          <p:nvPr/>
        </p:nvSpPr>
        <p:spPr>
          <a:xfrm>
            <a:off x="379381" y="1724746"/>
            <a:ext cx="3695844" cy="1920240"/>
          </a:xfrm>
          <a:prstGeom prst="roundRect">
            <a:avLst>
              <a:gd name="adj" fmla="val 5217"/>
            </a:avLst>
          </a:prstGeom>
          <a:solidFill>
            <a:srgbClr val="FFFFFF"/>
          </a:solidFill>
          <a:ln w="12700">
            <a:solidFill>
              <a:srgbClr val="D1D5DB"/>
            </a:solidFill>
            <a:prstDash val="solid"/>
          </a:ln>
        </p:spPr>
        <p:txBody>
          <a:bodyPr/>
          <a:lstStyle/>
          <a:p>
            <a:endParaRPr lang="lv-LV" dirty="0"/>
          </a:p>
        </p:txBody>
      </p:sp>
      <p:sp>
        <p:nvSpPr>
          <p:cNvPr id="15" name="Shape 3">
            <a:extLst>
              <a:ext uri="{FF2B5EF4-FFF2-40B4-BE49-F238E27FC236}">
                <a16:creationId xmlns:a16="http://schemas.microsoft.com/office/drawing/2014/main" id="{8AB1AEDA-76C2-E834-4D19-509F0D3BFAC9}"/>
              </a:ext>
            </a:extLst>
          </p:cNvPr>
          <p:cNvSpPr/>
          <p:nvPr/>
        </p:nvSpPr>
        <p:spPr>
          <a:xfrm>
            <a:off x="1733508" y="1999066"/>
            <a:ext cx="1005840" cy="1005840"/>
          </a:xfrm>
          <a:prstGeom prst="ellipse">
            <a:avLst/>
          </a:prstGeom>
          <a:solidFill>
            <a:srgbClr val="F8FAFC"/>
          </a:solidFill>
          <a:ln w="19050">
            <a:solidFill>
              <a:srgbClr val="000066"/>
            </a:solidFill>
            <a:prstDash val="solid"/>
          </a:ln>
        </p:spPr>
        <p:txBody>
          <a:bodyPr/>
          <a:lstStyle/>
          <a:p>
            <a:endParaRPr lang="lv-LV" dirty="0"/>
          </a:p>
        </p:txBody>
      </p:sp>
      <p:sp>
        <p:nvSpPr>
          <p:cNvPr id="16" name="Text 4">
            <a:extLst>
              <a:ext uri="{FF2B5EF4-FFF2-40B4-BE49-F238E27FC236}">
                <a16:creationId xmlns:a16="http://schemas.microsoft.com/office/drawing/2014/main" id="{26C3D9CC-86FD-DA5F-6358-1E19109F4E87}"/>
              </a:ext>
            </a:extLst>
          </p:cNvPr>
          <p:cNvSpPr/>
          <p:nvPr/>
        </p:nvSpPr>
        <p:spPr>
          <a:xfrm>
            <a:off x="1733508" y="1999066"/>
            <a:ext cx="662220" cy="570398"/>
          </a:xfrm>
          <a:prstGeom prst="rect">
            <a:avLst/>
          </a:prstGeom>
          <a:noFill/>
          <a:ln/>
        </p:spPr>
        <p:txBody>
          <a:bodyPr wrap="square" rtlCol="0" anchor="ctr"/>
          <a:lstStyle/>
          <a:p>
            <a:pPr marL="0" indent="0" algn="ctr">
              <a:buNone/>
            </a:pPr>
            <a:r>
              <a:rPr lang="en-US" sz="3200" dirty="0">
                <a:solidFill>
                  <a:srgbClr val="003366"/>
                </a:solidFill>
                <a:latin typeface="Segoe UI" pitchFamily="34" charset="0"/>
                <a:ea typeface="Segoe UI" pitchFamily="34" charset="-122"/>
                <a:cs typeface="Segoe UI" pitchFamily="34" charset="-120"/>
              </a:rPr>
              <a:t>👥</a:t>
            </a:r>
            <a:endParaRPr lang="en-US" sz="3200" dirty="0"/>
          </a:p>
        </p:txBody>
      </p:sp>
      <p:sp>
        <p:nvSpPr>
          <p:cNvPr id="17" name="Text 5">
            <a:extLst>
              <a:ext uri="{FF2B5EF4-FFF2-40B4-BE49-F238E27FC236}">
                <a16:creationId xmlns:a16="http://schemas.microsoft.com/office/drawing/2014/main" id="{1B97612A-4038-FC9B-B2AA-04EA8F3A52A1}"/>
              </a:ext>
            </a:extLst>
          </p:cNvPr>
          <p:cNvSpPr/>
          <p:nvPr/>
        </p:nvSpPr>
        <p:spPr>
          <a:xfrm>
            <a:off x="1102409" y="2913466"/>
            <a:ext cx="2158147" cy="731520"/>
          </a:xfrm>
          <a:prstGeom prst="rect">
            <a:avLst/>
          </a:prstGeom>
          <a:noFill/>
          <a:ln/>
        </p:spPr>
        <p:txBody>
          <a:bodyPr wrap="square" rtlCol="0" anchor="ctr"/>
          <a:lstStyle/>
          <a:p>
            <a:pPr marL="0" indent="0" algn="ctr">
              <a:buNone/>
            </a:pPr>
            <a:r>
              <a:rPr lang="lv-LV" sz="1300" b="1" dirty="0">
                <a:solidFill>
                  <a:srgbClr val="000066"/>
                </a:solidFill>
                <a:latin typeface="Verdana" panose="020B0604030504040204" pitchFamily="34" charset="0"/>
                <a:ea typeface="Verdana" panose="020B0604030504040204" pitchFamily="34" charset="0"/>
                <a:cs typeface="Segoe UI" pitchFamily="34" charset="-120"/>
              </a:rPr>
              <a:t>Moduļu pieejamība un izmantošana</a:t>
            </a:r>
            <a:endParaRPr lang="en-US" sz="1300" dirty="0">
              <a:solidFill>
                <a:srgbClr val="000066"/>
              </a:solidFill>
              <a:latin typeface="Verdana" panose="020B0604030504040204" pitchFamily="34" charset="0"/>
              <a:ea typeface="Verdana" panose="020B0604030504040204" pitchFamily="34" charset="0"/>
            </a:endParaRPr>
          </a:p>
        </p:txBody>
      </p:sp>
      <p:sp>
        <p:nvSpPr>
          <p:cNvPr id="18" name="Shape 6">
            <a:extLst>
              <a:ext uri="{FF2B5EF4-FFF2-40B4-BE49-F238E27FC236}">
                <a16:creationId xmlns:a16="http://schemas.microsoft.com/office/drawing/2014/main" id="{22D74B1F-2D02-7027-5603-63CC946D0AC0}"/>
              </a:ext>
            </a:extLst>
          </p:cNvPr>
          <p:cNvSpPr/>
          <p:nvPr/>
        </p:nvSpPr>
        <p:spPr>
          <a:xfrm>
            <a:off x="4256579" y="1724746"/>
            <a:ext cx="3695844" cy="1920240"/>
          </a:xfrm>
          <a:prstGeom prst="roundRect">
            <a:avLst>
              <a:gd name="adj" fmla="val 5217"/>
            </a:avLst>
          </a:prstGeom>
          <a:solidFill>
            <a:srgbClr val="FFFFFF"/>
          </a:solidFill>
          <a:ln w="12700">
            <a:solidFill>
              <a:srgbClr val="D1D5DB"/>
            </a:solidFill>
            <a:prstDash val="solid"/>
          </a:ln>
        </p:spPr>
        <p:txBody>
          <a:bodyPr/>
          <a:lstStyle/>
          <a:p>
            <a:endParaRPr lang="lv-LV" dirty="0"/>
          </a:p>
        </p:txBody>
      </p:sp>
      <p:sp>
        <p:nvSpPr>
          <p:cNvPr id="19" name="Shape 7">
            <a:extLst>
              <a:ext uri="{FF2B5EF4-FFF2-40B4-BE49-F238E27FC236}">
                <a16:creationId xmlns:a16="http://schemas.microsoft.com/office/drawing/2014/main" id="{4B204732-32F5-71B8-1760-93726BE1A089}"/>
              </a:ext>
            </a:extLst>
          </p:cNvPr>
          <p:cNvSpPr/>
          <p:nvPr/>
        </p:nvSpPr>
        <p:spPr>
          <a:xfrm>
            <a:off x="5552440" y="2004740"/>
            <a:ext cx="1005840" cy="1005840"/>
          </a:xfrm>
          <a:prstGeom prst="ellipse">
            <a:avLst/>
          </a:prstGeom>
          <a:solidFill>
            <a:srgbClr val="F8FAFC"/>
          </a:solidFill>
          <a:ln w="19050">
            <a:solidFill>
              <a:srgbClr val="000066"/>
            </a:solidFill>
            <a:prstDash val="solid"/>
          </a:ln>
        </p:spPr>
        <p:txBody>
          <a:bodyPr/>
          <a:lstStyle/>
          <a:p>
            <a:endParaRPr lang="lv-LV" dirty="0"/>
          </a:p>
        </p:txBody>
      </p:sp>
      <p:sp>
        <p:nvSpPr>
          <p:cNvPr id="20" name="Text 8">
            <a:extLst>
              <a:ext uri="{FF2B5EF4-FFF2-40B4-BE49-F238E27FC236}">
                <a16:creationId xmlns:a16="http://schemas.microsoft.com/office/drawing/2014/main" id="{E3FA3F1D-8D48-5CDF-6C06-7AF5FCC682C4}"/>
              </a:ext>
            </a:extLst>
          </p:cNvPr>
          <p:cNvSpPr/>
          <p:nvPr/>
        </p:nvSpPr>
        <p:spPr>
          <a:xfrm>
            <a:off x="5552440" y="2001270"/>
            <a:ext cx="1005840" cy="1005840"/>
          </a:xfrm>
          <a:prstGeom prst="rect">
            <a:avLst/>
          </a:prstGeom>
          <a:noFill/>
          <a:ln/>
        </p:spPr>
        <p:txBody>
          <a:bodyPr wrap="square" rtlCol="0" anchor="ctr"/>
          <a:lstStyle/>
          <a:p>
            <a:pPr marL="0" indent="0" algn="ctr">
              <a:buNone/>
            </a:pPr>
            <a:r>
              <a:rPr lang="en-US" sz="3200" dirty="0">
                <a:solidFill>
                  <a:srgbClr val="003366"/>
                </a:solidFill>
                <a:latin typeface="Segoe UI" pitchFamily="34" charset="0"/>
                <a:ea typeface="Segoe UI" pitchFamily="34" charset="-122"/>
                <a:cs typeface="Segoe UI" pitchFamily="34" charset="-120"/>
              </a:rPr>
              <a:t>📄</a:t>
            </a:r>
            <a:endParaRPr lang="en-US" sz="3200" dirty="0"/>
          </a:p>
        </p:txBody>
      </p:sp>
      <p:sp>
        <p:nvSpPr>
          <p:cNvPr id="21" name="Text 9">
            <a:extLst>
              <a:ext uri="{FF2B5EF4-FFF2-40B4-BE49-F238E27FC236}">
                <a16:creationId xmlns:a16="http://schemas.microsoft.com/office/drawing/2014/main" id="{E1EF2745-8D4A-5E54-505A-9C6C8B1FEAB0}"/>
              </a:ext>
            </a:extLst>
          </p:cNvPr>
          <p:cNvSpPr/>
          <p:nvPr/>
        </p:nvSpPr>
        <p:spPr>
          <a:xfrm>
            <a:off x="5065079" y="2920321"/>
            <a:ext cx="1920240" cy="731520"/>
          </a:xfrm>
          <a:prstGeom prst="rect">
            <a:avLst/>
          </a:prstGeom>
          <a:noFill/>
          <a:ln/>
        </p:spPr>
        <p:txBody>
          <a:bodyPr wrap="square" rtlCol="0" anchor="ctr"/>
          <a:lstStyle/>
          <a:p>
            <a:pPr marL="0" indent="0" algn="ctr">
              <a:buNone/>
            </a:pPr>
            <a:r>
              <a:rPr lang="en-US" sz="1300" b="1" dirty="0">
                <a:solidFill>
                  <a:srgbClr val="000066"/>
                </a:solidFill>
                <a:latin typeface="Verdana" panose="020B0604030504040204" pitchFamily="34" charset="0"/>
                <a:ea typeface="Verdana" panose="020B0604030504040204" pitchFamily="34" charset="0"/>
                <a:cs typeface="Segoe UI" pitchFamily="34" charset="-120"/>
              </a:rPr>
              <a:t>e-rēķini</a:t>
            </a:r>
            <a:endParaRPr lang="en-US" sz="1300" dirty="0">
              <a:solidFill>
                <a:srgbClr val="000066"/>
              </a:solidFill>
              <a:latin typeface="Verdana" panose="020B0604030504040204" pitchFamily="34" charset="0"/>
              <a:ea typeface="Verdana" panose="020B0604030504040204" pitchFamily="34" charset="0"/>
            </a:endParaRPr>
          </a:p>
        </p:txBody>
      </p:sp>
      <p:sp>
        <p:nvSpPr>
          <p:cNvPr id="22" name="Shape 18">
            <a:extLst>
              <a:ext uri="{FF2B5EF4-FFF2-40B4-BE49-F238E27FC236}">
                <a16:creationId xmlns:a16="http://schemas.microsoft.com/office/drawing/2014/main" id="{729B19F6-2356-FC9F-FB96-33F009631180}"/>
              </a:ext>
            </a:extLst>
          </p:cNvPr>
          <p:cNvSpPr/>
          <p:nvPr/>
        </p:nvSpPr>
        <p:spPr>
          <a:xfrm>
            <a:off x="8133777" y="1679026"/>
            <a:ext cx="3651823" cy="1920240"/>
          </a:xfrm>
          <a:prstGeom prst="roundRect">
            <a:avLst>
              <a:gd name="adj" fmla="val 5217"/>
            </a:avLst>
          </a:prstGeom>
          <a:solidFill>
            <a:srgbClr val="FFFFFF"/>
          </a:solidFill>
          <a:ln w="12700">
            <a:solidFill>
              <a:srgbClr val="D1D5DB"/>
            </a:solidFill>
            <a:prstDash val="solid"/>
          </a:ln>
        </p:spPr>
        <p:txBody>
          <a:bodyPr/>
          <a:lstStyle/>
          <a:p>
            <a:endParaRPr lang="lv-LV" dirty="0"/>
          </a:p>
        </p:txBody>
      </p:sp>
      <p:sp>
        <p:nvSpPr>
          <p:cNvPr id="23" name="Shape 19">
            <a:extLst>
              <a:ext uri="{FF2B5EF4-FFF2-40B4-BE49-F238E27FC236}">
                <a16:creationId xmlns:a16="http://schemas.microsoft.com/office/drawing/2014/main" id="{F27646AC-7797-B291-075F-21A3B2819670}"/>
              </a:ext>
            </a:extLst>
          </p:cNvPr>
          <p:cNvSpPr/>
          <p:nvPr/>
        </p:nvSpPr>
        <p:spPr>
          <a:xfrm>
            <a:off x="9498372" y="1999066"/>
            <a:ext cx="1005840" cy="1005840"/>
          </a:xfrm>
          <a:prstGeom prst="ellipse">
            <a:avLst/>
          </a:prstGeom>
          <a:solidFill>
            <a:srgbClr val="F8FAFC"/>
          </a:solidFill>
          <a:ln w="19050">
            <a:solidFill>
              <a:srgbClr val="2D7FF9"/>
            </a:solidFill>
            <a:prstDash val="solid"/>
          </a:ln>
        </p:spPr>
        <p:txBody>
          <a:bodyPr/>
          <a:lstStyle/>
          <a:p>
            <a:endParaRPr lang="lv-LV" dirty="0"/>
          </a:p>
        </p:txBody>
      </p:sp>
      <p:sp>
        <p:nvSpPr>
          <p:cNvPr id="25" name="Text 21">
            <a:extLst>
              <a:ext uri="{FF2B5EF4-FFF2-40B4-BE49-F238E27FC236}">
                <a16:creationId xmlns:a16="http://schemas.microsoft.com/office/drawing/2014/main" id="{FD9677FD-0503-57A3-95EF-C0D2CF5EBF77}"/>
              </a:ext>
            </a:extLst>
          </p:cNvPr>
          <p:cNvSpPr/>
          <p:nvPr/>
        </p:nvSpPr>
        <p:spPr>
          <a:xfrm>
            <a:off x="9041172" y="2913466"/>
            <a:ext cx="1920240" cy="731520"/>
          </a:xfrm>
          <a:prstGeom prst="rect">
            <a:avLst/>
          </a:prstGeom>
          <a:noFill/>
          <a:ln/>
        </p:spPr>
        <p:txBody>
          <a:bodyPr wrap="square" rtlCol="0" anchor="ctr"/>
          <a:lstStyle/>
          <a:p>
            <a:pPr marL="0" indent="0" algn="ctr">
              <a:buNone/>
            </a:pPr>
            <a:r>
              <a:rPr lang="lv-LV" sz="1300" b="1" dirty="0">
                <a:solidFill>
                  <a:srgbClr val="000066"/>
                </a:solidFill>
                <a:latin typeface="Verdana" panose="020B0604030504040204" pitchFamily="34" charset="0"/>
                <a:ea typeface="Verdana" panose="020B0604030504040204" pitchFamily="34" charset="0"/>
                <a:cs typeface="Segoe UI" pitchFamily="34" charset="-120"/>
              </a:rPr>
              <a:t>Jaunas funkcionalitātes</a:t>
            </a:r>
            <a:endParaRPr lang="en-US" sz="1300" dirty="0">
              <a:solidFill>
                <a:srgbClr val="000066"/>
              </a:solidFill>
              <a:latin typeface="Verdana" panose="020B0604030504040204" pitchFamily="34" charset="0"/>
              <a:ea typeface="Verdana" panose="020B0604030504040204" pitchFamily="34" charset="0"/>
            </a:endParaRPr>
          </a:p>
        </p:txBody>
      </p:sp>
      <p:sp>
        <p:nvSpPr>
          <p:cNvPr id="26" name="TextBox 25">
            <a:extLst>
              <a:ext uri="{FF2B5EF4-FFF2-40B4-BE49-F238E27FC236}">
                <a16:creationId xmlns:a16="http://schemas.microsoft.com/office/drawing/2014/main" id="{CCF63674-4B27-52FE-D5C2-7C05087D32F0}"/>
              </a:ext>
            </a:extLst>
          </p:cNvPr>
          <p:cNvSpPr txBox="1"/>
          <p:nvPr/>
        </p:nvSpPr>
        <p:spPr>
          <a:xfrm>
            <a:off x="8116777" y="3919306"/>
            <a:ext cx="3695842" cy="2462213"/>
          </a:xfrm>
          <a:prstGeom prst="rect">
            <a:avLst/>
          </a:prstGeom>
          <a:noFill/>
        </p:spPr>
        <p:txBody>
          <a:bodyPr wrap="square" rtlCol="0">
            <a:spAutoFit/>
          </a:bodyPr>
          <a:lstStyle/>
          <a:p>
            <a:r>
              <a:rPr lang="lv-LV" sz="1400" noProof="0" dirty="0">
                <a:solidFill>
                  <a:srgbClr val="000066"/>
                </a:solidFill>
                <a:latin typeface="Verdana" panose="020B0604030504040204" pitchFamily="34" charset="0"/>
                <a:ea typeface="Verdana" panose="020B0604030504040204" pitchFamily="34" charset="0"/>
                <a:cs typeface="Arial"/>
              </a:rPr>
              <a:t>Nomas rēķinu izrakstīšana par dienesta viesnīcu – </a:t>
            </a:r>
            <a:r>
              <a:rPr lang="lv-LV" sz="1400" b="1" noProof="0" dirty="0">
                <a:solidFill>
                  <a:srgbClr val="000066"/>
                </a:solidFill>
                <a:latin typeface="Verdana" panose="020B0604030504040204" pitchFamily="34" charset="0"/>
                <a:ea typeface="Verdana" panose="020B0604030504040204" pitchFamily="34" charset="0"/>
                <a:cs typeface="Arial"/>
              </a:rPr>
              <a:t>turpmāk NIP modulī</a:t>
            </a:r>
          </a:p>
          <a:p>
            <a:endParaRPr lang="en-US" sz="1400" dirty="0">
              <a:solidFill>
                <a:srgbClr val="000066"/>
              </a:solidFill>
              <a:latin typeface="Verdana" panose="020B0604030504040204" pitchFamily="34" charset="0"/>
              <a:ea typeface="Verdana" panose="020B0604030504040204" pitchFamily="34" charset="0"/>
              <a:cs typeface="Arial"/>
            </a:endParaRPr>
          </a:p>
          <a:p>
            <a:r>
              <a:rPr lang="lv-LV" sz="1400" noProof="0" dirty="0">
                <a:solidFill>
                  <a:srgbClr val="000066"/>
                </a:solidFill>
                <a:latin typeface="Verdana" panose="020B0604030504040204" pitchFamily="34" charset="0"/>
                <a:ea typeface="Verdana" panose="020B0604030504040204" pitchFamily="34" charset="0"/>
                <a:cs typeface="Arial"/>
              </a:rPr>
              <a:t>Pedagoģisko darbinieku tarifikāciju datu apstrāde – </a:t>
            </a:r>
            <a:r>
              <a:rPr lang="lv-LV" sz="1400" b="1" noProof="0" dirty="0">
                <a:solidFill>
                  <a:srgbClr val="000066"/>
                </a:solidFill>
                <a:latin typeface="Verdana" panose="020B0604030504040204" pitchFamily="34" charset="0"/>
                <a:ea typeface="Verdana" panose="020B0604030504040204" pitchFamily="34" charset="0"/>
                <a:cs typeface="Arial"/>
              </a:rPr>
              <a:t>turpmāk integrācija ar VIIS</a:t>
            </a:r>
          </a:p>
          <a:p>
            <a:endParaRPr lang="lv-LV" sz="1400" noProof="0" dirty="0">
              <a:solidFill>
                <a:srgbClr val="000066"/>
              </a:solidFill>
              <a:latin typeface="Verdana" panose="020B0604030504040204" pitchFamily="34" charset="0"/>
              <a:ea typeface="Verdana" panose="020B0604030504040204" pitchFamily="34" charset="0"/>
              <a:cs typeface="Arial"/>
            </a:endParaRPr>
          </a:p>
          <a:p>
            <a:r>
              <a:rPr lang="lv-LV" sz="1400" noProof="0" dirty="0">
                <a:solidFill>
                  <a:srgbClr val="000066"/>
                </a:solidFill>
                <a:latin typeface="Verdana" panose="020B0604030504040204" pitchFamily="34" charset="0"/>
                <a:ea typeface="Verdana" panose="020B0604030504040204" pitchFamily="34" charset="0"/>
                <a:cs typeface="Arial"/>
              </a:rPr>
              <a:t>Ēdināšanas procesu uzskaite – </a:t>
            </a:r>
            <a:br>
              <a:rPr lang="lv-LV" sz="1400" noProof="0" dirty="0">
                <a:solidFill>
                  <a:srgbClr val="000066"/>
                </a:solidFill>
                <a:latin typeface="Verdana" panose="020B0604030504040204" pitchFamily="34" charset="0"/>
                <a:ea typeface="Verdana" panose="020B0604030504040204" pitchFamily="34" charset="0"/>
                <a:cs typeface="Arial"/>
              </a:rPr>
            </a:br>
            <a:r>
              <a:rPr lang="lv-LV" sz="1400" b="1" noProof="0" dirty="0">
                <a:solidFill>
                  <a:srgbClr val="000066"/>
                </a:solidFill>
                <a:latin typeface="Verdana" panose="020B0604030504040204" pitchFamily="34" charset="0"/>
                <a:ea typeface="Verdana" panose="020B0604030504040204" pitchFamily="34" charset="0"/>
                <a:cs typeface="Arial"/>
              </a:rPr>
              <a:t>turpmāk ražošanas modulis</a:t>
            </a:r>
            <a:endParaRPr lang="lv-LV" sz="1400" b="1" noProof="0" dirty="0">
              <a:solidFill>
                <a:srgbClr val="000066"/>
              </a:solidFill>
              <a:latin typeface="Verdana" panose="020B0604030504040204" pitchFamily="34" charset="0"/>
              <a:ea typeface="Verdana" panose="020B0604030504040204" pitchFamily="34" charset="0"/>
            </a:endParaRPr>
          </a:p>
          <a:p>
            <a:endParaRPr lang="lv-LV" sz="1400" b="1" noProof="0" dirty="0">
              <a:solidFill>
                <a:srgbClr val="000066"/>
              </a:solidFill>
              <a:latin typeface="Verdana" panose="020B0604030504040204" pitchFamily="34" charset="0"/>
              <a:ea typeface="Verdana" panose="020B0604030504040204" pitchFamily="34" charset="0"/>
              <a:cs typeface="Arial"/>
            </a:endParaRPr>
          </a:p>
        </p:txBody>
      </p:sp>
      <p:pic>
        <p:nvPicPr>
          <p:cNvPr id="27" name="Attēls 7">
            <a:extLst>
              <a:ext uri="{FF2B5EF4-FFF2-40B4-BE49-F238E27FC236}">
                <a16:creationId xmlns:a16="http://schemas.microsoft.com/office/drawing/2014/main" id="{EB512089-83DE-6EFE-FCB0-22D3AADC264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83373" y="2205031"/>
            <a:ext cx="635837" cy="635837"/>
          </a:xfrm>
          <a:prstGeom prst="rect">
            <a:avLst/>
          </a:prstGeom>
        </p:spPr>
      </p:pic>
      <p:sp>
        <p:nvSpPr>
          <p:cNvPr id="28" name="Text 12">
            <a:extLst>
              <a:ext uri="{FF2B5EF4-FFF2-40B4-BE49-F238E27FC236}">
                <a16:creationId xmlns:a16="http://schemas.microsoft.com/office/drawing/2014/main" id="{6FA57405-E2CE-A171-2397-30A4D9B15C8D}"/>
              </a:ext>
            </a:extLst>
          </p:cNvPr>
          <p:cNvSpPr/>
          <p:nvPr/>
        </p:nvSpPr>
        <p:spPr>
          <a:xfrm>
            <a:off x="2245344" y="2350008"/>
            <a:ext cx="503072" cy="438912"/>
          </a:xfrm>
          <a:prstGeom prst="rect">
            <a:avLst/>
          </a:prstGeom>
          <a:noFill/>
          <a:ln/>
        </p:spPr>
        <p:txBody>
          <a:bodyPr wrap="square" rtlCol="0" anchor="ctr"/>
          <a:lstStyle/>
          <a:p>
            <a:pPr marL="0" indent="0" algn="ctr">
              <a:buNone/>
            </a:pPr>
            <a:r>
              <a:rPr lang="en-US" sz="3200" dirty="0">
                <a:solidFill>
                  <a:srgbClr val="003366"/>
                </a:solidFill>
                <a:latin typeface="Segoe UI" pitchFamily="34" charset="0"/>
                <a:ea typeface="Segoe UI" pitchFamily="34" charset="-122"/>
                <a:cs typeface="Segoe UI" pitchFamily="34" charset="-120"/>
              </a:rPr>
              <a:t>✈</a:t>
            </a:r>
            <a:endParaRPr lang="en-US" sz="3200" dirty="0"/>
          </a:p>
        </p:txBody>
      </p:sp>
      <p:sp>
        <p:nvSpPr>
          <p:cNvPr id="29" name="Text 20">
            <a:extLst>
              <a:ext uri="{FF2B5EF4-FFF2-40B4-BE49-F238E27FC236}">
                <a16:creationId xmlns:a16="http://schemas.microsoft.com/office/drawing/2014/main" id="{C1E5F4D6-AA77-551A-9E4A-6EBD53C2D7DF}"/>
              </a:ext>
            </a:extLst>
          </p:cNvPr>
          <p:cNvSpPr/>
          <p:nvPr/>
        </p:nvSpPr>
        <p:spPr>
          <a:xfrm>
            <a:off x="1769093" y="2385958"/>
            <a:ext cx="707288" cy="673186"/>
          </a:xfrm>
          <a:prstGeom prst="rect">
            <a:avLst/>
          </a:prstGeom>
          <a:noFill/>
          <a:ln/>
        </p:spPr>
        <p:txBody>
          <a:bodyPr wrap="square" rtlCol="0" anchor="ctr"/>
          <a:lstStyle/>
          <a:p>
            <a:pPr marL="0" indent="0" algn="ctr">
              <a:buNone/>
            </a:pPr>
            <a:r>
              <a:rPr lang="en-US" sz="3200" dirty="0">
                <a:solidFill>
                  <a:srgbClr val="003366"/>
                </a:solidFill>
                <a:latin typeface="Segoe UI" pitchFamily="34" charset="0"/>
                <a:ea typeface="Segoe UI" pitchFamily="34" charset="-122"/>
                <a:cs typeface="Segoe UI" pitchFamily="34" charset="-120"/>
              </a:rPr>
              <a:t>🗓</a:t>
            </a:r>
            <a:endParaRPr lang="en-US" sz="3200" dirty="0"/>
          </a:p>
        </p:txBody>
      </p:sp>
      <p:sp>
        <p:nvSpPr>
          <p:cNvPr id="32" name="TextBox 31">
            <a:extLst>
              <a:ext uri="{FF2B5EF4-FFF2-40B4-BE49-F238E27FC236}">
                <a16:creationId xmlns:a16="http://schemas.microsoft.com/office/drawing/2014/main" id="{1A2B413E-E9D6-9D23-C88E-4E3440ECB065}"/>
              </a:ext>
            </a:extLst>
          </p:cNvPr>
          <p:cNvSpPr txBox="1"/>
          <p:nvPr/>
        </p:nvSpPr>
        <p:spPr>
          <a:xfrm>
            <a:off x="4586125" y="5150412"/>
            <a:ext cx="3214239" cy="738664"/>
          </a:xfrm>
          <a:prstGeom prst="rect">
            <a:avLst/>
          </a:prstGeom>
          <a:noFill/>
        </p:spPr>
        <p:txBody>
          <a:bodyPr wrap="square">
            <a:spAutoFit/>
          </a:bodyPr>
          <a:lstStyle/>
          <a:p>
            <a:pPr algn="ctr"/>
            <a:r>
              <a:rPr lang="lv-LV" sz="1400" dirty="0">
                <a:solidFill>
                  <a:srgbClr val="000066"/>
                </a:solidFill>
                <a:latin typeface="Verdana" panose="020B0604030504040204" pitchFamily="34" charset="0"/>
                <a:ea typeface="Verdana" panose="020B0604030504040204" pitchFamily="34" charset="0"/>
              </a:rPr>
              <a:t>No 2026.gada e-rēķinu saņemšana un nosūtīšana bez operatora starpniecības</a:t>
            </a:r>
          </a:p>
        </p:txBody>
      </p:sp>
      <p:sp>
        <p:nvSpPr>
          <p:cNvPr id="34" name="TextBox 33">
            <a:extLst>
              <a:ext uri="{FF2B5EF4-FFF2-40B4-BE49-F238E27FC236}">
                <a16:creationId xmlns:a16="http://schemas.microsoft.com/office/drawing/2014/main" id="{8870ED24-3487-1BA3-D06B-ECA49BA308BB}"/>
              </a:ext>
            </a:extLst>
          </p:cNvPr>
          <p:cNvSpPr txBox="1"/>
          <p:nvPr/>
        </p:nvSpPr>
        <p:spPr>
          <a:xfrm>
            <a:off x="4391638" y="4062572"/>
            <a:ext cx="1078992" cy="338554"/>
          </a:xfrm>
          <a:prstGeom prst="rect">
            <a:avLst/>
          </a:prstGeom>
          <a:noFill/>
        </p:spPr>
        <p:txBody>
          <a:bodyPr wrap="square" rtlCol="0">
            <a:spAutoFit/>
          </a:bodyPr>
          <a:lstStyle/>
          <a:p>
            <a:r>
              <a:rPr lang="lv-LV" sz="1600" b="1" dirty="0">
                <a:solidFill>
                  <a:srgbClr val="000066"/>
                </a:solidFill>
                <a:latin typeface="Verdana" panose="020B0604030504040204" pitchFamily="34" charset="0"/>
                <a:ea typeface="Verdana" panose="020B0604030504040204" pitchFamily="34" charset="0"/>
              </a:rPr>
              <a:t>85,8 %</a:t>
            </a:r>
          </a:p>
        </p:txBody>
      </p:sp>
      <p:cxnSp>
        <p:nvCxnSpPr>
          <p:cNvPr id="36" name="Taisns bultveida savienotājs 35">
            <a:extLst>
              <a:ext uri="{FF2B5EF4-FFF2-40B4-BE49-F238E27FC236}">
                <a16:creationId xmlns:a16="http://schemas.microsoft.com/office/drawing/2014/main" id="{65D6FE08-3281-8ABF-A03E-863380735D1D}"/>
              </a:ext>
            </a:extLst>
          </p:cNvPr>
          <p:cNvCxnSpPr/>
          <p:nvPr/>
        </p:nvCxnSpPr>
        <p:spPr>
          <a:xfrm>
            <a:off x="5841089" y="4231849"/>
            <a:ext cx="806704" cy="0"/>
          </a:xfrm>
          <a:prstGeom prst="straightConnector1">
            <a:avLst/>
          </a:prstGeom>
          <a:ln>
            <a:solidFill>
              <a:srgbClr val="000066"/>
            </a:solidFill>
            <a:tailEnd type="triangle"/>
          </a:ln>
        </p:spPr>
        <p:style>
          <a:lnRef idx="2">
            <a:schemeClr val="accent1"/>
          </a:lnRef>
          <a:fillRef idx="0">
            <a:schemeClr val="accent1"/>
          </a:fillRef>
          <a:effectRef idx="1">
            <a:schemeClr val="accent1"/>
          </a:effectRef>
          <a:fontRef idx="minor">
            <a:schemeClr val="tx1"/>
          </a:fontRef>
        </p:style>
      </p:cxnSp>
      <p:sp>
        <p:nvSpPr>
          <p:cNvPr id="37" name="TextBox 36">
            <a:extLst>
              <a:ext uri="{FF2B5EF4-FFF2-40B4-BE49-F238E27FC236}">
                <a16:creationId xmlns:a16="http://schemas.microsoft.com/office/drawing/2014/main" id="{2F4ADFFD-7AC9-6418-81B0-2B34D87DF2A2}"/>
              </a:ext>
            </a:extLst>
          </p:cNvPr>
          <p:cNvSpPr txBox="1"/>
          <p:nvPr/>
        </p:nvSpPr>
        <p:spPr>
          <a:xfrm>
            <a:off x="6873431" y="4055717"/>
            <a:ext cx="1078992" cy="338554"/>
          </a:xfrm>
          <a:prstGeom prst="rect">
            <a:avLst/>
          </a:prstGeom>
          <a:noFill/>
        </p:spPr>
        <p:txBody>
          <a:bodyPr wrap="square" rtlCol="0">
            <a:spAutoFit/>
          </a:bodyPr>
          <a:lstStyle/>
          <a:p>
            <a:r>
              <a:rPr lang="lv-LV" sz="1600" b="1" dirty="0">
                <a:solidFill>
                  <a:srgbClr val="000066"/>
                </a:solidFill>
                <a:latin typeface="Verdana" panose="020B0604030504040204" pitchFamily="34" charset="0"/>
                <a:ea typeface="Verdana" panose="020B0604030504040204" pitchFamily="34" charset="0"/>
              </a:rPr>
              <a:t>100 %</a:t>
            </a:r>
          </a:p>
        </p:txBody>
      </p:sp>
      <p:sp>
        <p:nvSpPr>
          <p:cNvPr id="38" name="TextBox 37">
            <a:extLst>
              <a:ext uri="{FF2B5EF4-FFF2-40B4-BE49-F238E27FC236}">
                <a16:creationId xmlns:a16="http://schemas.microsoft.com/office/drawing/2014/main" id="{738CE53F-A0D6-A4BE-6793-E3F265019122}"/>
              </a:ext>
            </a:extLst>
          </p:cNvPr>
          <p:cNvSpPr txBox="1"/>
          <p:nvPr/>
        </p:nvSpPr>
        <p:spPr>
          <a:xfrm>
            <a:off x="4391638" y="4560567"/>
            <a:ext cx="1078992" cy="338554"/>
          </a:xfrm>
          <a:prstGeom prst="rect">
            <a:avLst/>
          </a:prstGeom>
          <a:noFill/>
        </p:spPr>
        <p:txBody>
          <a:bodyPr wrap="square" rtlCol="0">
            <a:spAutoFit/>
          </a:bodyPr>
          <a:lstStyle/>
          <a:p>
            <a:r>
              <a:rPr lang="lv-LV" sz="1600" b="1" dirty="0">
                <a:solidFill>
                  <a:srgbClr val="000066"/>
                </a:solidFill>
                <a:latin typeface="Verdana" panose="020B0604030504040204" pitchFamily="34" charset="0"/>
                <a:ea typeface="Verdana" panose="020B0604030504040204" pitchFamily="34" charset="0"/>
              </a:rPr>
              <a:t>90,7 %</a:t>
            </a:r>
          </a:p>
        </p:txBody>
      </p:sp>
      <p:cxnSp>
        <p:nvCxnSpPr>
          <p:cNvPr id="39" name="Taisns bultveida savienotājs 38">
            <a:extLst>
              <a:ext uri="{FF2B5EF4-FFF2-40B4-BE49-F238E27FC236}">
                <a16:creationId xmlns:a16="http://schemas.microsoft.com/office/drawing/2014/main" id="{D69556E9-C560-E301-6D50-4AB8C04B348E}"/>
              </a:ext>
            </a:extLst>
          </p:cNvPr>
          <p:cNvCxnSpPr/>
          <p:nvPr/>
        </p:nvCxnSpPr>
        <p:spPr>
          <a:xfrm>
            <a:off x="5841089" y="4729844"/>
            <a:ext cx="806704" cy="0"/>
          </a:xfrm>
          <a:prstGeom prst="straightConnector1">
            <a:avLst/>
          </a:prstGeom>
          <a:ln>
            <a:solidFill>
              <a:srgbClr val="000066"/>
            </a:solidFill>
            <a:tailEnd type="triangle"/>
          </a:ln>
        </p:spPr>
        <p:style>
          <a:lnRef idx="2">
            <a:schemeClr val="accent1"/>
          </a:lnRef>
          <a:fillRef idx="0">
            <a:schemeClr val="accent1"/>
          </a:fillRef>
          <a:effectRef idx="1">
            <a:schemeClr val="accent1"/>
          </a:effectRef>
          <a:fontRef idx="minor">
            <a:schemeClr val="tx1"/>
          </a:fontRef>
        </p:style>
      </p:cxnSp>
      <p:sp>
        <p:nvSpPr>
          <p:cNvPr id="40" name="TextBox 39">
            <a:extLst>
              <a:ext uri="{FF2B5EF4-FFF2-40B4-BE49-F238E27FC236}">
                <a16:creationId xmlns:a16="http://schemas.microsoft.com/office/drawing/2014/main" id="{184FD948-8B35-EA08-503A-A14E3E708D15}"/>
              </a:ext>
            </a:extLst>
          </p:cNvPr>
          <p:cNvSpPr txBox="1"/>
          <p:nvPr/>
        </p:nvSpPr>
        <p:spPr>
          <a:xfrm>
            <a:off x="6873431" y="4574277"/>
            <a:ext cx="1078992" cy="338554"/>
          </a:xfrm>
          <a:prstGeom prst="rect">
            <a:avLst/>
          </a:prstGeom>
          <a:noFill/>
        </p:spPr>
        <p:txBody>
          <a:bodyPr wrap="square" rtlCol="0">
            <a:spAutoFit/>
          </a:bodyPr>
          <a:lstStyle/>
          <a:p>
            <a:r>
              <a:rPr lang="lv-LV" sz="1600" b="1" dirty="0">
                <a:solidFill>
                  <a:srgbClr val="000066"/>
                </a:solidFill>
                <a:latin typeface="Verdana" panose="020B0604030504040204" pitchFamily="34" charset="0"/>
                <a:ea typeface="Verdana" panose="020B0604030504040204" pitchFamily="34" charset="0"/>
              </a:rPr>
              <a:t>100 %</a:t>
            </a:r>
          </a:p>
        </p:txBody>
      </p:sp>
      <p:sp>
        <p:nvSpPr>
          <p:cNvPr id="42" name="TextBox 41">
            <a:extLst>
              <a:ext uri="{FF2B5EF4-FFF2-40B4-BE49-F238E27FC236}">
                <a16:creationId xmlns:a16="http://schemas.microsoft.com/office/drawing/2014/main" id="{22C87F6D-F8EF-6E44-6A26-50C1F0B791EF}"/>
              </a:ext>
            </a:extLst>
          </p:cNvPr>
          <p:cNvSpPr txBox="1"/>
          <p:nvPr/>
        </p:nvSpPr>
        <p:spPr>
          <a:xfrm>
            <a:off x="5841089" y="3954850"/>
            <a:ext cx="1193653" cy="276999"/>
          </a:xfrm>
          <a:prstGeom prst="rect">
            <a:avLst/>
          </a:prstGeom>
          <a:noFill/>
        </p:spPr>
        <p:txBody>
          <a:bodyPr wrap="square">
            <a:spAutoFit/>
          </a:bodyPr>
          <a:lstStyle/>
          <a:p>
            <a:r>
              <a:rPr lang="lv-LV" sz="1200" i="1" dirty="0">
                <a:solidFill>
                  <a:srgbClr val="000066"/>
                </a:solidFill>
                <a:latin typeface="Verdana" panose="020B0604030504040204" pitchFamily="34" charset="0"/>
                <a:ea typeface="Verdana" panose="020B0604030504040204" pitchFamily="34" charset="0"/>
              </a:rPr>
              <a:t>saņem</a:t>
            </a:r>
            <a:endParaRPr lang="lv-LV" sz="1200" i="1" dirty="0"/>
          </a:p>
        </p:txBody>
      </p:sp>
      <p:sp>
        <p:nvSpPr>
          <p:cNvPr id="43" name="TextBox 42">
            <a:extLst>
              <a:ext uri="{FF2B5EF4-FFF2-40B4-BE49-F238E27FC236}">
                <a16:creationId xmlns:a16="http://schemas.microsoft.com/office/drawing/2014/main" id="{E8D6176E-9C7C-224C-D8F0-C7D7AF12D071}"/>
              </a:ext>
            </a:extLst>
          </p:cNvPr>
          <p:cNvSpPr txBox="1"/>
          <p:nvPr/>
        </p:nvSpPr>
        <p:spPr>
          <a:xfrm>
            <a:off x="5847376" y="4428922"/>
            <a:ext cx="1193653" cy="276999"/>
          </a:xfrm>
          <a:prstGeom prst="rect">
            <a:avLst/>
          </a:prstGeom>
          <a:noFill/>
        </p:spPr>
        <p:txBody>
          <a:bodyPr wrap="square">
            <a:spAutoFit/>
          </a:bodyPr>
          <a:lstStyle/>
          <a:p>
            <a:r>
              <a:rPr lang="lv-LV" sz="1200" i="1" dirty="0">
                <a:solidFill>
                  <a:srgbClr val="000066"/>
                </a:solidFill>
                <a:latin typeface="Verdana" panose="020B0604030504040204" pitchFamily="34" charset="0"/>
                <a:ea typeface="Verdana" panose="020B0604030504040204" pitchFamily="34" charset="0"/>
              </a:rPr>
              <a:t>izraksta</a:t>
            </a:r>
            <a:endParaRPr lang="lv-LV" sz="1200" i="1" dirty="0"/>
          </a:p>
        </p:txBody>
      </p:sp>
    </p:spTree>
    <p:extLst>
      <p:ext uri="{BB962C8B-B14F-4D97-AF65-F5344CB8AC3E}">
        <p14:creationId xmlns:p14="http://schemas.microsoft.com/office/powerpoint/2010/main" val="352662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6">
            <a:extLst>
              <a:ext uri="{FF2B5EF4-FFF2-40B4-BE49-F238E27FC236}">
                <a16:creationId xmlns:a16="http://schemas.microsoft.com/office/drawing/2014/main" id="{3EC4F627-35A9-0A12-4D89-78AAD6EEE6F9}"/>
              </a:ext>
            </a:extLst>
          </p:cNvPr>
          <p:cNvSpPr/>
          <p:nvPr/>
        </p:nvSpPr>
        <p:spPr>
          <a:xfrm>
            <a:off x="475488" y="1533831"/>
            <a:ext cx="5532120" cy="3404251"/>
          </a:xfrm>
          <a:prstGeom prst="roundRect">
            <a:avLst/>
          </a:prstGeom>
          <a:solidFill>
            <a:srgbClr val="FFFFFF"/>
          </a:solidFill>
          <a:ln w="15240">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latin typeface="Arial" panose="020B0604020202020204" pitchFamily="34" charset="0"/>
              <a:cs typeface="Arial" panose="020B0604020202020204" pitchFamily="34" charset="0"/>
            </a:endParaRPr>
          </a:p>
        </p:txBody>
      </p:sp>
      <p:sp>
        <p:nvSpPr>
          <p:cNvPr id="10" name="Rounded Rectangle 8">
            <a:extLst>
              <a:ext uri="{FF2B5EF4-FFF2-40B4-BE49-F238E27FC236}">
                <a16:creationId xmlns:a16="http://schemas.microsoft.com/office/drawing/2014/main" id="{9D1E20B8-AA48-A91F-8148-1341EA7C07C9}"/>
              </a:ext>
            </a:extLst>
          </p:cNvPr>
          <p:cNvSpPr/>
          <p:nvPr/>
        </p:nvSpPr>
        <p:spPr>
          <a:xfrm>
            <a:off x="6144768" y="1533831"/>
            <a:ext cx="5532120" cy="3404251"/>
          </a:xfrm>
          <a:prstGeom prst="roundRect">
            <a:avLst/>
          </a:prstGeom>
          <a:solidFill>
            <a:srgbClr val="FFFFFF"/>
          </a:solidFill>
          <a:ln w="15240">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latin typeface="Arial" panose="020B0604020202020204" pitchFamily="34" charset="0"/>
              <a:cs typeface="Arial" panose="020B0604020202020204" pitchFamily="34" charset="0"/>
            </a:endParaRPr>
          </a:p>
        </p:txBody>
      </p:sp>
      <p:pic>
        <p:nvPicPr>
          <p:cNvPr id="12" name="Picture 10">
            <a:extLst>
              <a:ext uri="{FF2B5EF4-FFF2-40B4-BE49-F238E27FC236}">
                <a16:creationId xmlns:a16="http://schemas.microsoft.com/office/drawing/2014/main" id="{F6B99897-DEDB-1D70-FD31-D6EF259919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0476" y="1861645"/>
            <a:ext cx="4962144" cy="2505456"/>
          </a:xfrm>
          <a:prstGeom prst="rect">
            <a:avLst/>
          </a:prstGeom>
        </p:spPr>
      </p:pic>
      <p:pic>
        <p:nvPicPr>
          <p:cNvPr id="13" name="Picture 11">
            <a:extLst>
              <a:ext uri="{FF2B5EF4-FFF2-40B4-BE49-F238E27FC236}">
                <a16:creationId xmlns:a16="http://schemas.microsoft.com/office/drawing/2014/main" id="{C5B2FE9C-41CD-3CE2-D0FD-A165C7D91BC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29756" y="1691962"/>
            <a:ext cx="4962144" cy="2505456"/>
          </a:xfrm>
          <a:prstGeom prst="rect">
            <a:avLst/>
          </a:prstGeom>
        </p:spPr>
      </p:pic>
      <p:sp>
        <p:nvSpPr>
          <p:cNvPr id="14" name="TextBox 13">
            <a:extLst>
              <a:ext uri="{FF2B5EF4-FFF2-40B4-BE49-F238E27FC236}">
                <a16:creationId xmlns:a16="http://schemas.microsoft.com/office/drawing/2014/main" id="{79E35075-6063-9F05-A4BC-9F8A0C0A7901}"/>
              </a:ext>
            </a:extLst>
          </p:cNvPr>
          <p:cNvSpPr txBox="1"/>
          <p:nvPr/>
        </p:nvSpPr>
        <p:spPr>
          <a:xfrm>
            <a:off x="1012816" y="4451275"/>
            <a:ext cx="4965192" cy="369332"/>
          </a:xfrm>
          <a:prstGeom prst="rect">
            <a:avLst/>
          </a:prstGeom>
          <a:noFill/>
        </p:spPr>
        <p:txBody>
          <a:bodyPr wrap="square" lIns="0" tIns="0" rIns="0" bIns="0">
            <a:spAutoFit/>
          </a:bodyPr>
          <a:lstStyle/>
          <a:p>
            <a:pPr algn="l"/>
            <a:r>
              <a:rPr sz="1200" b="0" dirty="0">
                <a:solidFill>
                  <a:srgbClr val="000066"/>
                </a:solidFill>
                <a:latin typeface="Verdana" panose="020B0604030504040204" pitchFamily="34" charset="0"/>
                <a:ea typeface="Verdana" panose="020B0604030504040204" pitchFamily="34" charset="0"/>
              </a:rPr>
              <a:t>Dati: </a:t>
            </a:r>
            <a:r>
              <a:rPr sz="1200" b="1" dirty="0">
                <a:solidFill>
                  <a:srgbClr val="000066"/>
                </a:solidFill>
                <a:latin typeface="Verdana" panose="020B0604030504040204" pitchFamily="34" charset="0"/>
                <a:ea typeface="Verdana" panose="020B0604030504040204" pitchFamily="34" charset="0"/>
              </a:rPr>
              <a:t>2024</a:t>
            </a:r>
            <a:r>
              <a:rPr sz="1200" b="0" dirty="0">
                <a:solidFill>
                  <a:srgbClr val="000066"/>
                </a:solidFill>
                <a:latin typeface="Verdana" panose="020B0604030504040204" pitchFamily="34" charset="0"/>
                <a:ea typeface="Verdana" panose="020B0604030504040204" pitchFamily="34" charset="0"/>
              </a:rPr>
              <a:t> — 4 500; </a:t>
            </a:r>
            <a:r>
              <a:rPr sz="1200" b="1" dirty="0">
                <a:solidFill>
                  <a:srgbClr val="000066"/>
                </a:solidFill>
                <a:latin typeface="Verdana" panose="020B0604030504040204" pitchFamily="34" charset="0"/>
                <a:ea typeface="Verdana" panose="020B0604030504040204" pitchFamily="34" charset="0"/>
              </a:rPr>
              <a:t>2025</a:t>
            </a:r>
            <a:r>
              <a:rPr sz="1200" b="0" dirty="0">
                <a:solidFill>
                  <a:srgbClr val="000066"/>
                </a:solidFill>
                <a:latin typeface="Verdana" panose="020B0604030504040204" pitchFamily="34" charset="0"/>
                <a:ea typeface="Verdana" panose="020B0604030504040204" pitchFamily="34" charset="0"/>
              </a:rPr>
              <a:t> — 13 500; </a:t>
            </a:r>
            <a:r>
              <a:rPr sz="1200" b="1" dirty="0">
                <a:solidFill>
                  <a:srgbClr val="000066"/>
                </a:solidFill>
                <a:latin typeface="Verdana" panose="020B0604030504040204" pitchFamily="34" charset="0"/>
                <a:ea typeface="Verdana" panose="020B0604030504040204" pitchFamily="34" charset="0"/>
              </a:rPr>
              <a:t>01.2026</a:t>
            </a:r>
            <a:r>
              <a:rPr sz="1200" b="0" dirty="0">
                <a:solidFill>
                  <a:srgbClr val="000066"/>
                </a:solidFill>
                <a:latin typeface="Verdana" panose="020B0604030504040204" pitchFamily="34" charset="0"/>
                <a:ea typeface="Verdana" panose="020B0604030504040204" pitchFamily="34" charset="0"/>
              </a:rPr>
              <a:t> — 30 000; </a:t>
            </a:r>
            <a:r>
              <a:rPr sz="1200" b="1" dirty="0">
                <a:solidFill>
                  <a:srgbClr val="000066"/>
                </a:solidFill>
                <a:latin typeface="Verdana" panose="020B0604030504040204" pitchFamily="34" charset="0"/>
                <a:ea typeface="Verdana" panose="020B0604030504040204" pitchFamily="34" charset="0"/>
              </a:rPr>
              <a:t>01.2027</a:t>
            </a:r>
            <a:r>
              <a:rPr sz="1200" b="0" dirty="0">
                <a:solidFill>
                  <a:srgbClr val="000066"/>
                </a:solidFill>
                <a:latin typeface="Verdana" panose="020B0604030504040204" pitchFamily="34" charset="0"/>
                <a:ea typeface="Verdana" panose="020B0604030504040204" pitchFamily="34" charset="0"/>
              </a:rPr>
              <a:t> — 48 000; </a:t>
            </a:r>
            <a:r>
              <a:rPr sz="1200" b="1" dirty="0">
                <a:solidFill>
                  <a:srgbClr val="000066"/>
                </a:solidFill>
                <a:latin typeface="Verdana" panose="020B0604030504040204" pitchFamily="34" charset="0"/>
                <a:ea typeface="Verdana" panose="020B0604030504040204" pitchFamily="34" charset="0"/>
              </a:rPr>
              <a:t>01.2028</a:t>
            </a:r>
            <a:r>
              <a:rPr sz="1200" b="0" dirty="0">
                <a:solidFill>
                  <a:srgbClr val="000066"/>
                </a:solidFill>
                <a:latin typeface="Verdana" panose="020B0604030504040204" pitchFamily="34" charset="0"/>
                <a:ea typeface="Verdana" panose="020B0604030504040204" pitchFamily="34" charset="0"/>
              </a:rPr>
              <a:t> — 57 000</a:t>
            </a:r>
          </a:p>
        </p:txBody>
      </p:sp>
      <p:sp>
        <p:nvSpPr>
          <p:cNvPr id="15" name="TextBox 14">
            <a:extLst>
              <a:ext uri="{FF2B5EF4-FFF2-40B4-BE49-F238E27FC236}">
                <a16:creationId xmlns:a16="http://schemas.microsoft.com/office/drawing/2014/main" id="{C88D46C8-89BB-A002-AF3D-A9AEE216A999}"/>
              </a:ext>
            </a:extLst>
          </p:cNvPr>
          <p:cNvSpPr txBox="1"/>
          <p:nvPr/>
        </p:nvSpPr>
        <p:spPr>
          <a:xfrm>
            <a:off x="6428232" y="4451275"/>
            <a:ext cx="5248656" cy="369332"/>
          </a:xfrm>
          <a:prstGeom prst="rect">
            <a:avLst/>
          </a:prstGeom>
          <a:noFill/>
        </p:spPr>
        <p:txBody>
          <a:bodyPr wrap="square" lIns="0" tIns="0" rIns="0" bIns="0">
            <a:spAutoFit/>
          </a:bodyPr>
          <a:lstStyle/>
          <a:p>
            <a:pPr algn="l"/>
            <a:r>
              <a:rPr sz="1200" b="0" dirty="0">
                <a:solidFill>
                  <a:srgbClr val="000066"/>
                </a:solidFill>
                <a:latin typeface="Verdana" panose="020B0604030504040204" pitchFamily="34" charset="0"/>
                <a:ea typeface="Verdana" panose="020B0604030504040204" pitchFamily="34" charset="0"/>
              </a:rPr>
              <a:t>Dati: </a:t>
            </a:r>
            <a:r>
              <a:rPr sz="1200" b="1" dirty="0">
                <a:solidFill>
                  <a:srgbClr val="000066"/>
                </a:solidFill>
                <a:latin typeface="Verdana" panose="020B0604030504040204" pitchFamily="34" charset="0"/>
                <a:ea typeface="Verdana" panose="020B0604030504040204" pitchFamily="34" charset="0"/>
              </a:rPr>
              <a:t>2024</a:t>
            </a:r>
            <a:r>
              <a:rPr sz="1200" b="0" dirty="0">
                <a:solidFill>
                  <a:srgbClr val="000066"/>
                </a:solidFill>
                <a:latin typeface="Verdana" panose="020B0604030504040204" pitchFamily="34" charset="0"/>
                <a:ea typeface="Verdana" panose="020B0604030504040204" pitchFamily="34" charset="0"/>
              </a:rPr>
              <a:t> — 11; </a:t>
            </a:r>
            <a:r>
              <a:rPr sz="1200" b="1" dirty="0">
                <a:solidFill>
                  <a:srgbClr val="000066"/>
                </a:solidFill>
                <a:latin typeface="Verdana" panose="020B0604030504040204" pitchFamily="34" charset="0"/>
                <a:ea typeface="Verdana" panose="020B0604030504040204" pitchFamily="34" charset="0"/>
              </a:rPr>
              <a:t>2025</a:t>
            </a:r>
            <a:r>
              <a:rPr sz="1200" b="0" dirty="0">
                <a:solidFill>
                  <a:srgbClr val="000066"/>
                </a:solidFill>
                <a:latin typeface="Verdana" panose="020B0604030504040204" pitchFamily="34" charset="0"/>
                <a:ea typeface="Verdana" panose="020B0604030504040204" pitchFamily="34" charset="0"/>
              </a:rPr>
              <a:t> — 42; </a:t>
            </a:r>
            <a:r>
              <a:rPr sz="1200" b="1" dirty="0">
                <a:solidFill>
                  <a:srgbClr val="000066"/>
                </a:solidFill>
                <a:latin typeface="Verdana" panose="020B0604030504040204" pitchFamily="34" charset="0"/>
                <a:ea typeface="Verdana" panose="020B0604030504040204" pitchFamily="34" charset="0"/>
              </a:rPr>
              <a:t>10.2026</a:t>
            </a:r>
            <a:r>
              <a:rPr sz="1200" b="0" dirty="0">
                <a:solidFill>
                  <a:srgbClr val="000066"/>
                </a:solidFill>
                <a:latin typeface="Verdana" panose="020B0604030504040204" pitchFamily="34" charset="0"/>
                <a:ea typeface="Verdana" panose="020B0604030504040204" pitchFamily="34" charset="0"/>
              </a:rPr>
              <a:t> — 109; </a:t>
            </a:r>
            <a:r>
              <a:rPr sz="1200" b="1" dirty="0">
                <a:solidFill>
                  <a:srgbClr val="000066"/>
                </a:solidFill>
                <a:latin typeface="Verdana" panose="020B0604030504040204" pitchFamily="34" charset="0"/>
                <a:ea typeface="Verdana" panose="020B0604030504040204" pitchFamily="34" charset="0"/>
              </a:rPr>
              <a:t>01.2027</a:t>
            </a:r>
            <a:r>
              <a:rPr sz="1200" b="0" dirty="0">
                <a:solidFill>
                  <a:srgbClr val="000066"/>
                </a:solidFill>
                <a:latin typeface="Verdana" panose="020B0604030504040204" pitchFamily="34" charset="0"/>
                <a:ea typeface="Verdana" panose="020B0604030504040204" pitchFamily="34" charset="0"/>
              </a:rPr>
              <a:t> — 121; </a:t>
            </a:r>
            <a:r>
              <a:rPr sz="1200" b="1" dirty="0">
                <a:solidFill>
                  <a:srgbClr val="000066"/>
                </a:solidFill>
                <a:latin typeface="Verdana" panose="020B0604030504040204" pitchFamily="34" charset="0"/>
                <a:ea typeface="Verdana" panose="020B0604030504040204" pitchFamily="34" charset="0"/>
              </a:rPr>
              <a:t>01.2028</a:t>
            </a:r>
            <a:r>
              <a:rPr sz="1200" b="0" dirty="0">
                <a:solidFill>
                  <a:srgbClr val="000066"/>
                </a:solidFill>
                <a:latin typeface="Verdana" panose="020B0604030504040204" pitchFamily="34" charset="0"/>
                <a:ea typeface="Verdana" panose="020B0604030504040204" pitchFamily="34" charset="0"/>
              </a:rPr>
              <a:t> — 137</a:t>
            </a:r>
          </a:p>
        </p:txBody>
      </p:sp>
      <p:sp>
        <p:nvSpPr>
          <p:cNvPr id="16" name="Rounded Rectangle 14">
            <a:extLst>
              <a:ext uri="{FF2B5EF4-FFF2-40B4-BE49-F238E27FC236}">
                <a16:creationId xmlns:a16="http://schemas.microsoft.com/office/drawing/2014/main" id="{F35CF55C-4EF8-FCF3-0730-E61CCBFB109A}"/>
              </a:ext>
            </a:extLst>
          </p:cNvPr>
          <p:cNvSpPr/>
          <p:nvPr/>
        </p:nvSpPr>
        <p:spPr>
          <a:xfrm>
            <a:off x="475488" y="5127515"/>
            <a:ext cx="5532120" cy="1495044"/>
          </a:xfrm>
          <a:prstGeom prst="roundRect">
            <a:avLst/>
          </a:prstGeom>
          <a:solidFill>
            <a:schemeClr val="bg2"/>
          </a:solidFill>
          <a:ln w="20320">
            <a:solidFill>
              <a:srgbClr val="00006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latin typeface="Arial" panose="020B0604020202020204" pitchFamily="34" charset="0"/>
              <a:cs typeface="Arial" panose="020B0604020202020204" pitchFamily="34" charset="0"/>
            </a:endParaRPr>
          </a:p>
        </p:txBody>
      </p:sp>
      <p:sp>
        <p:nvSpPr>
          <p:cNvPr id="17" name="Rounded Rectangle 15">
            <a:extLst>
              <a:ext uri="{FF2B5EF4-FFF2-40B4-BE49-F238E27FC236}">
                <a16:creationId xmlns:a16="http://schemas.microsoft.com/office/drawing/2014/main" id="{193D5D1F-C096-430B-036C-17C4634711E6}"/>
              </a:ext>
            </a:extLst>
          </p:cNvPr>
          <p:cNvSpPr/>
          <p:nvPr/>
        </p:nvSpPr>
        <p:spPr>
          <a:xfrm>
            <a:off x="749808" y="5002090"/>
            <a:ext cx="1508760" cy="329184"/>
          </a:xfrm>
          <a:prstGeom prst="roundRect">
            <a:avLst/>
          </a:prstGeom>
          <a:gradFill>
            <a:gsLst>
              <a:gs pos="0">
                <a:srgbClr val="840B55"/>
              </a:gs>
              <a:gs pos="52000">
                <a:srgbClr val="69478C"/>
              </a:gs>
              <a:gs pos="100000">
                <a:srgbClr val="E5002B"/>
              </a:gs>
            </a:gsLst>
            <a:lin ang="3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38213" eaLnBrk="0" fontAlgn="base" hangingPunct="0">
              <a:spcBef>
                <a:spcPct val="0"/>
              </a:spcBef>
              <a:spcAft>
                <a:spcPts val="600"/>
              </a:spcAft>
            </a:pPr>
            <a:endParaRPr sz="1200" b="1" dirty="0">
              <a:solidFill>
                <a:prstClr val="white"/>
              </a:solidFill>
              <a:latin typeface="Verdana" panose="020B0604030504040204" pitchFamily="34" charset="0"/>
              <a:ea typeface="Verdana" panose="020B0604030504040204" pitchFamily="34" charset="0"/>
            </a:endParaRPr>
          </a:p>
        </p:txBody>
      </p:sp>
      <p:sp>
        <p:nvSpPr>
          <p:cNvPr id="18" name="TextBox 17">
            <a:extLst>
              <a:ext uri="{FF2B5EF4-FFF2-40B4-BE49-F238E27FC236}">
                <a16:creationId xmlns:a16="http://schemas.microsoft.com/office/drawing/2014/main" id="{58DBBEF3-E954-02D9-1583-757BB0AF250B}"/>
              </a:ext>
            </a:extLst>
          </p:cNvPr>
          <p:cNvSpPr txBox="1"/>
          <p:nvPr/>
        </p:nvSpPr>
        <p:spPr>
          <a:xfrm>
            <a:off x="829558" y="5071465"/>
            <a:ext cx="1378590" cy="184666"/>
          </a:xfrm>
          <a:prstGeom prst="rect">
            <a:avLst/>
          </a:prstGeom>
          <a:noFill/>
        </p:spPr>
        <p:txBody>
          <a:bodyPr wrap="square" lIns="0" tIns="0" rIns="0" bIns="0">
            <a:spAutoFit/>
          </a:bodyPr>
          <a:lstStyle/>
          <a:p>
            <a:pPr algn="ctr"/>
            <a:r>
              <a:rPr sz="1200" b="1" dirty="0">
                <a:solidFill>
                  <a:srgbClr val="FFFFFF"/>
                </a:solidFill>
                <a:latin typeface="Verdana" panose="020B0604030504040204" pitchFamily="34" charset="0"/>
                <a:ea typeface="Verdana" panose="020B0604030504040204" pitchFamily="34" charset="0"/>
              </a:rPr>
              <a:t>2026 sasniegts</a:t>
            </a:r>
          </a:p>
        </p:txBody>
      </p:sp>
      <p:sp>
        <p:nvSpPr>
          <p:cNvPr id="19" name="TextBox 18">
            <a:extLst>
              <a:ext uri="{FF2B5EF4-FFF2-40B4-BE49-F238E27FC236}">
                <a16:creationId xmlns:a16="http://schemas.microsoft.com/office/drawing/2014/main" id="{DB81D0EC-8275-8AC2-7079-EDE6F6EE4249}"/>
              </a:ext>
            </a:extLst>
          </p:cNvPr>
          <p:cNvSpPr txBox="1"/>
          <p:nvPr/>
        </p:nvSpPr>
        <p:spPr>
          <a:xfrm>
            <a:off x="1255067" y="5569018"/>
            <a:ext cx="461665" cy="330860"/>
          </a:xfrm>
          <a:prstGeom prst="rect">
            <a:avLst/>
          </a:prstGeom>
          <a:noFill/>
        </p:spPr>
        <p:txBody>
          <a:bodyPr wrap="square" lIns="0" tIns="0" rIns="0" bIns="0">
            <a:spAutoFit/>
          </a:bodyPr>
          <a:lstStyle/>
          <a:p>
            <a:pPr algn="ctr"/>
            <a:r>
              <a:rPr sz="2150" b="1" dirty="0">
                <a:solidFill>
                  <a:srgbClr val="000066"/>
                </a:solidFill>
                <a:latin typeface="Arial" panose="020B0604020202020204" pitchFamily="34" charset="0"/>
              </a:rPr>
              <a:t>109</a:t>
            </a:r>
          </a:p>
        </p:txBody>
      </p:sp>
      <p:sp>
        <p:nvSpPr>
          <p:cNvPr id="20" name="TextBox 19">
            <a:extLst>
              <a:ext uri="{FF2B5EF4-FFF2-40B4-BE49-F238E27FC236}">
                <a16:creationId xmlns:a16="http://schemas.microsoft.com/office/drawing/2014/main" id="{E932C703-16A7-3BFD-BA71-CFEC12176CCC}"/>
              </a:ext>
            </a:extLst>
          </p:cNvPr>
          <p:cNvSpPr txBox="1"/>
          <p:nvPr/>
        </p:nvSpPr>
        <p:spPr>
          <a:xfrm>
            <a:off x="1112965" y="5962940"/>
            <a:ext cx="753924" cy="184666"/>
          </a:xfrm>
          <a:prstGeom prst="rect">
            <a:avLst/>
          </a:prstGeom>
          <a:noFill/>
        </p:spPr>
        <p:txBody>
          <a:bodyPr wrap="square" lIns="0" tIns="0" rIns="0" bIns="0">
            <a:spAutoFit/>
          </a:bodyPr>
          <a:lstStyle/>
          <a:p>
            <a:pPr algn="ctr"/>
            <a:r>
              <a:rPr sz="1200" b="0" dirty="0">
                <a:solidFill>
                  <a:srgbClr val="000066"/>
                </a:solidFill>
                <a:latin typeface="Verdana" panose="020B0604030504040204" pitchFamily="34" charset="0"/>
                <a:ea typeface="Verdana" panose="020B0604030504040204" pitchFamily="34" charset="0"/>
              </a:rPr>
              <a:t>iestādes</a:t>
            </a:r>
          </a:p>
        </p:txBody>
      </p:sp>
      <p:sp>
        <p:nvSpPr>
          <p:cNvPr id="21" name="TextBox 20">
            <a:extLst>
              <a:ext uri="{FF2B5EF4-FFF2-40B4-BE49-F238E27FC236}">
                <a16:creationId xmlns:a16="http://schemas.microsoft.com/office/drawing/2014/main" id="{FF3A01AC-3204-0B35-A616-7F0E59E485C2}"/>
              </a:ext>
            </a:extLst>
          </p:cNvPr>
          <p:cNvSpPr txBox="1"/>
          <p:nvPr/>
        </p:nvSpPr>
        <p:spPr>
          <a:xfrm>
            <a:off x="2836306" y="5569018"/>
            <a:ext cx="846386" cy="330860"/>
          </a:xfrm>
          <a:prstGeom prst="rect">
            <a:avLst/>
          </a:prstGeom>
          <a:noFill/>
        </p:spPr>
        <p:txBody>
          <a:bodyPr wrap="square" lIns="0" tIns="0" rIns="0" bIns="0">
            <a:spAutoFit/>
          </a:bodyPr>
          <a:lstStyle/>
          <a:p>
            <a:pPr algn="ctr"/>
            <a:r>
              <a:rPr sz="2150" b="1" dirty="0">
                <a:solidFill>
                  <a:srgbClr val="000066"/>
                </a:solidFill>
                <a:latin typeface="Arial" panose="020B0604020202020204" pitchFamily="34" charset="0"/>
              </a:rPr>
              <a:t>30 000</a:t>
            </a:r>
          </a:p>
        </p:txBody>
      </p:sp>
      <p:sp>
        <p:nvSpPr>
          <p:cNvPr id="22" name="TextBox 21">
            <a:extLst>
              <a:ext uri="{FF2B5EF4-FFF2-40B4-BE49-F238E27FC236}">
                <a16:creationId xmlns:a16="http://schemas.microsoft.com/office/drawing/2014/main" id="{0064A745-AFF7-2406-DB91-3783226600CA}"/>
              </a:ext>
            </a:extLst>
          </p:cNvPr>
          <p:cNvSpPr txBox="1"/>
          <p:nvPr/>
        </p:nvSpPr>
        <p:spPr>
          <a:xfrm>
            <a:off x="2539492" y="5955268"/>
            <a:ext cx="1440687" cy="369332"/>
          </a:xfrm>
          <a:prstGeom prst="rect">
            <a:avLst/>
          </a:prstGeom>
          <a:noFill/>
        </p:spPr>
        <p:txBody>
          <a:bodyPr wrap="square" lIns="0" tIns="0" rIns="0" bIns="0">
            <a:spAutoFit/>
          </a:bodyPr>
          <a:lstStyle/>
          <a:p>
            <a:pPr algn="ctr"/>
            <a:r>
              <a:rPr sz="1200" b="0" dirty="0">
                <a:solidFill>
                  <a:srgbClr val="000066"/>
                </a:solidFill>
                <a:latin typeface="Verdana" panose="020B0604030504040204" pitchFamily="34" charset="0"/>
                <a:ea typeface="Verdana" panose="020B0604030504040204" pitchFamily="34" charset="0"/>
              </a:rPr>
              <a:t>apkalpotie
darbinieki</a:t>
            </a:r>
          </a:p>
        </p:txBody>
      </p:sp>
      <p:sp>
        <p:nvSpPr>
          <p:cNvPr id="23" name="TextBox 22">
            <a:extLst>
              <a:ext uri="{FF2B5EF4-FFF2-40B4-BE49-F238E27FC236}">
                <a16:creationId xmlns:a16="http://schemas.microsoft.com/office/drawing/2014/main" id="{E72F9892-0CA7-9AA5-2C11-CE7495567418}"/>
              </a:ext>
            </a:extLst>
          </p:cNvPr>
          <p:cNvSpPr txBox="1"/>
          <p:nvPr/>
        </p:nvSpPr>
        <p:spPr>
          <a:xfrm>
            <a:off x="4727925" y="5549892"/>
            <a:ext cx="629981" cy="330860"/>
          </a:xfrm>
          <a:prstGeom prst="rect">
            <a:avLst/>
          </a:prstGeom>
          <a:noFill/>
        </p:spPr>
        <p:txBody>
          <a:bodyPr wrap="square" lIns="0" tIns="0" rIns="0" bIns="0">
            <a:spAutoFit/>
          </a:bodyPr>
          <a:lstStyle/>
          <a:p>
            <a:pPr algn="ctr"/>
            <a:r>
              <a:rPr sz="2150" b="1" dirty="0">
                <a:solidFill>
                  <a:srgbClr val="000066"/>
                </a:solidFill>
                <a:latin typeface="Arial" panose="020B0604020202020204" pitchFamily="34" charset="0"/>
              </a:rPr>
              <a:t>67 %</a:t>
            </a:r>
          </a:p>
        </p:txBody>
      </p:sp>
      <p:sp>
        <p:nvSpPr>
          <p:cNvPr id="24" name="TextBox 23">
            <a:extLst>
              <a:ext uri="{FF2B5EF4-FFF2-40B4-BE49-F238E27FC236}">
                <a16:creationId xmlns:a16="http://schemas.microsoft.com/office/drawing/2014/main" id="{47763EA0-60BA-330C-0E00-0FC86D135C1E}"/>
              </a:ext>
            </a:extLst>
          </p:cNvPr>
          <p:cNvSpPr txBox="1"/>
          <p:nvPr/>
        </p:nvSpPr>
        <p:spPr>
          <a:xfrm>
            <a:off x="4291343" y="5962940"/>
            <a:ext cx="1346621" cy="553998"/>
          </a:xfrm>
          <a:prstGeom prst="rect">
            <a:avLst/>
          </a:prstGeom>
          <a:noFill/>
        </p:spPr>
        <p:txBody>
          <a:bodyPr wrap="square" lIns="0" tIns="0" rIns="0" bIns="0">
            <a:spAutoFit/>
          </a:bodyPr>
          <a:lstStyle/>
          <a:p>
            <a:pPr algn="ctr"/>
            <a:r>
              <a:rPr sz="1200" b="0" dirty="0">
                <a:solidFill>
                  <a:srgbClr val="000066"/>
                </a:solidFill>
                <a:latin typeface="Verdana" panose="020B0604030504040204" pitchFamily="34" charset="0"/>
                <a:ea typeface="Verdana" panose="020B0604030504040204" pitchFamily="34" charset="0"/>
              </a:rPr>
              <a:t>no </a:t>
            </a:r>
            <a:r>
              <a:rPr lang="lv-LV" sz="1200" b="0" dirty="0">
                <a:solidFill>
                  <a:srgbClr val="000066"/>
                </a:solidFill>
                <a:latin typeface="Verdana" panose="020B0604030504040204" pitchFamily="34" charset="0"/>
                <a:ea typeface="Verdana" panose="020B0604030504040204" pitchFamily="34" charset="0"/>
              </a:rPr>
              <a:t>tiešās valsts pārvaldes </a:t>
            </a:r>
            <a:r>
              <a:rPr sz="1200" b="0" dirty="0">
                <a:solidFill>
                  <a:srgbClr val="000066"/>
                </a:solidFill>
                <a:latin typeface="Verdana" panose="020B0604030504040204" pitchFamily="34" charset="0"/>
                <a:ea typeface="Verdana" panose="020B0604030504040204" pitchFamily="34" charset="0"/>
              </a:rPr>
              <a:t>iestādēm VPC</a:t>
            </a:r>
          </a:p>
        </p:txBody>
      </p:sp>
      <p:sp>
        <p:nvSpPr>
          <p:cNvPr id="25" name="Rectangle 23">
            <a:extLst>
              <a:ext uri="{FF2B5EF4-FFF2-40B4-BE49-F238E27FC236}">
                <a16:creationId xmlns:a16="http://schemas.microsoft.com/office/drawing/2014/main" id="{E01F2EA0-D41B-7FB9-ACA4-EA6EDF1B1FE4}"/>
              </a:ext>
            </a:extLst>
          </p:cNvPr>
          <p:cNvSpPr/>
          <p:nvPr/>
        </p:nvSpPr>
        <p:spPr>
          <a:xfrm>
            <a:off x="2441448" y="5505010"/>
            <a:ext cx="9144" cy="749808"/>
          </a:xfrm>
          <a:prstGeom prst="rect">
            <a:avLst/>
          </a:prstGeom>
          <a:solidFill>
            <a:srgbClr val="BED8F3"/>
          </a:solidFill>
          <a:ln w="3175">
            <a:solidFill>
              <a:srgbClr val="00006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solidFill>
                <a:srgbClr val="000066"/>
              </a:solidFill>
              <a:latin typeface="Arial" panose="020B0604020202020204" pitchFamily="34" charset="0"/>
              <a:cs typeface="Arial" panose="020B0604020202020204" pitchFamily="34" charset="0"/>
            </a:endParaRPr>
          </a:p>
        </p:txBody>
      </p:sp>
      <p:sp>
        <p:nvSpPr>
          <p:cNvPr id="26" name="Rectangle 24">
            <a:extLst>
              <a:ext uri="{FF2B5EF4-FFF2-40B4-BE49-F238E27FC236}">
                <a16:creationId xmlns:a16="http://schemas.microsoft.com/office/drawing/2014/main" id="{89B3C55B-1B2F-56D0-3EC8-887EC26EDAC8}"/>
              </a:ext>
            </a:extLst>
          </p:cNvPr>
          <p:cNvSpPr/>
          <p:nvPr/>
        </p:nvSpPr>
        <p:spPr>
          <a:xfrm>
            <a:off x="4069080" y="5505010"/>
            <a:ext cx="9144" cy="749808"/>
          </a:xfrm>
          <a:prstGeom prst="rect">
            <a:avLst/>
          </a:prstGeom>
          <a:solidFill>
            <a:srgbClr val="BED8F3"/>
          </a:solidFill>
          <a:ln w="3175">
            <a:solidFill>
              <a:srgbClr val="00006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solidFill>
                <a:srgbClr val="000066"/>
              </a:solidFill>
              <a:latin typeface="Arial" panose="020B0604020202020204" pitchFamily="34" charset="0"/>
              <a:cs typeface="Arial" panose="020B0604020202020204" pitchFamily="34" charset="0"/>
            </a:endParaRPr>
          </a:p>
        </p:txBody>
      </p:sp>
      <p:sp>
        <p:nvSpPr>
          <p:cNvPr id="27" name="Rounded Rectangle 25">
            <a:extLst>
              <a:ext uri="{FF2B5EF4-FFF2-40B4-BE49-F238E27FC236}">
                <a16:creationId xmlns:a16="http://schemas.microsoft.com/office/drawing/2014/main" id="{FC8D120B-5F71-C1B6-9A39-350C3DE1F4DD}"/>
              </a:ext>
            </a:extLst>
          </p:cNvPr>
          <p:cNvSpPr/>
          <p:nvPr/>
        </p:nvSpPr>
        <p:spPr>
          <a:xfrm>
            <a:off x="6144768" y="5127515"/>
            <a:ext cx="5532120" cy="1495044"/>
          </a:xfrm>
          <a:prstGeom prst="roundRect">
            <a:avLst/>
          </a:prstGeom>
          <a:solidFill>
            <a:srgbClr val="FFFFFF"/>
          </a:solidFill>
          <a:ln w="15240">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latin typeface="Arial" panose="020B0604020202020204" pitchFamily="34" charset="0"/>
              <a:cs typeface="Arial" panose="020B0604020202020204" pitchFamily="34" charset="0"/>
            </a:endParaRPr>
          </a:p>
        </p:txBody>
      </p:sp>
      <p:sp>
        <p:nvSpPr>
          <p:cNvPr id="28" name="TextBox 27">
            <a:extLst>
              <a:ext uri="{FF2B5EF4-FFF2-40B4-BE49-F238E27FC236}">
                <a16:creationId xmlns:a16="http://schemas.microsoft.com/office/drawing/2014/main" id="{ACEB1067-D1A1-D191-E675-F46AC51A7AC8}"/>
              </a:ext>
            </a:extLst>
          </p:cNvPr>
          <p:cNvSpPr txBox="1"/>
          <p:nvPr/>
        </p:nvSpPr>
        <p:spPr>
          <a:xfrm>
            <a:off x="6402466" y="5234612"/>
            <a:ext cx="1380743" cy="184666"/>
          </a:xfrm>
          <a:prstGeom prst="rect">
            <a:avLst/>
          </a:prstGeom>
          <a:noFill/>
        </p:spPr>
        <p:txBody>
          <a:bodyPr wrap="square" lIns="0" tIns="0" rIns="0" bIns="0">
            <a:spAutoFit/>
          </a:bodyPr>
          <a:lstStyle/>
          <a:p>
            <a:pPr algn="l"/>
            <a:r>
              <a:rPr sz="1200" b="1" dirty="0">
                <a:solidFill>
                  <a:srgbClr val="000066"/>
                </a:solidFill>
                <a:latin typeface="Verdana" panose="020B0604030504040204" pitchFamily="34" charset="0"/>
                <a:ea typeface="Verdana" panose="020B0604030504040204" pitchFamily="34" charset="0"/>
              </a:rPr>
              <a:t>Resoru tvērums</a:t>
            </a:r>
          </a:p>
        </p:txBody>
      </p:sp>
      <p:sp>
        <p:nvSpPr>
          <p:cNvPr id="29" name="Rounded Rectangle 27">
            <a:extLst>
              <a:ext uri="{FF2B5EF4-FFF2-40B4-BE49-F238E27FC236}">
                <a16:creationId xmlns:a16="http://schemas.microsoft.com/office/drawing/2014/main" id="{7988481D-A51F-5FC2-039F-08B13E0389F2}"/>
              </a:ext>
            </a:extLst>
          </p:cNvPr>
          <p:cNvSpPr/>
          <p:nvPr/>
        </p:nvSpPr>
        <p:spPr>
          <a:xfrm>
            <a:off x="6393322" y="5549892"/>
            <a:ext cx="2157042" cy="923714"/>
          </a:xfrm>
          <a:prstGeom prst="roundRect">
            <a:avLst/>
          </a:prstGeom>
          <a:solidFill>
            <a:schemeClr val="bg2"/>
          </a:solidFill>
          <a:ln w="19050">
            <a:solidFill>
              <a:srgbClr val="00006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latin typeface="Arial" panose="020B0604020202020204" pitchFamily="34" charset="0"/>
              <a:cs typeface="Arial" panose="020B0604020202020204" pitchFamily="34" charset="0"/>
            </a:endParaRPr>
          </a:p>
        </p:txBody>
      </p:sp>
      <p:sp>
        <p:nvSpPr>
          <p:cNvPr id="30" name="TextBox 29">
            <a:extLst>
              <a:ext uri="{FF2B5EF4-FFF2-40B4-BE49-F238E27FC236}">
                <a16:creationId xmlns:a16="http://schemas.microsoft.com/office/drawing/2014/main" id="{3DE092FA-F187-E763-F7A2-F666187A1723}"/>
              </a:ext>
            </a:extLst>
          </p:cNvPr>
          <p:cNvSpPr txBox="1"/>
          <p:nvPr/>
        </p:nvSpPr>
        <p:spPr>
          <a:xfrm>
            <a:off x="6931431" y="5650476"/>
            <a:ext cx="1080824" cy="184666"/>
          </a:xfrm>
          <a:prstGeom prst="rect">
            <a:avLst/>
          </a:prstGeom>
          <a:noFill/>
        </p:spPr>
        <p:txBody>
          <a:bodyPr wrap="square" lIns="0" tIns="0" rIns="0" bIns="0">
            <a:spAutoFit/>
          </a:bodyPr>
          <a:lstStyle/>
          <a:p>
            <a:pPr algn="ctr"/>
            <a:r>
              <a:rPr sz="1200" b="1" dirty="0">
                <a:solidFill>
                  <a:srgbClr val="000066"/>
                </a:solidFill>
                <a:latin typeface="Verdana" panose="020B0604030504040204" pitchFamily="34" charset="0"/>
                <a:ea typeface="Verdana" panose="020B0604030504040204" pitchFamily="34" charset="0"/>
              </a:rPr>
              <a:t>Uz 01.2026</a:t>
            </a:r>
          </a:p>
        </p:txBody>
      </p:sp>
      <p:sp>
        <p:nvSpPr>
          <p:cNvPr id="31" name="TextBox 30">
            <a:extLst>
              <a:ext uri="{FF2B5EF4-FFF2-40B4-BE49-F238E27FC236}">
                <a16:creationId xmlns:a16="http://schemas.microsoft.com/office/drawing/2014/main" id="{B70A91E1-62D9-E261-F438-DABAB8746D41}"/>
              </a:ext>
            </a:extLst>
          </p:cNvPr>
          <p:cNvSpPr txBox="1"/>
          <p:nvPr/>
        </p:nvSpPr>
        <p:spPr>
          <a:xfrm>
            <a:off x="6529344" y="5833356"/>
            <a:ext cx="1896384" cy="553998"/>
          </a:xfrm>
          <a:prstGeom prst="rect">
            <a:avLst/>
          </a:prstGeom>
          <a:noFill/>
        </p:spPr>
        <p:txBody>
          <a:bodyPr wrap="square" lIns="0" tIns="0" rIns="0" bIns="0">
            <a:spAutoFit/>
          </a:bodyPr>
          <a:lstStyle/>
          <a:p>
            <a:pPr algn="ctr"/>
            <a:r>
              <a:rPr lang="lv-LV" sz="1200" b="1" dirty="0">
                <a:solidFill>
                  <a:srgbClr val="000066"/>
                </a:solidFill>
                <a:latin typeface="Verdana" panose="020B0604030504040204" pitchFamily="34" charset="0"/>
                <a:ea typeface="Verdana" panose="020B0604030504040204" pitchFamily="34" charset="0"/>
              </a:rPr>
              <a:t>FM, </a:t>
            </a:r>
            <a:r>
              <a:rPr sz="1200" b="1" dirty="0">
                <a:solidFill>
                  <a:srgbClr val="000066"/>
                </a:solidFill>
                <a:latin typeface="Verdana" panose="020B0604030504040204" pitchFamily="34" charset="0"/>
                <a:ea typeface="Verdana" panose="020B0604030504040204" pitchFamily="34" charset="0"/>
              </a:rPr>
              <a:t>VM, ZM, VARAM,
KEM, EM, IZM, KM, </a:t>
            </a:r>
            <a:r>
              <a:rPr lang="lv-LV" sz="1200" b="1" dirty="0">
                <a:solidFill>
                  <a:srgbClr val="000066"/>
                </a:solidFill>
                <a:latin typeface="Verdana" panose="020B0604030504040204" pitchFamily="34" charset="0"/>
                <a:ea typeface="Verdana" panose="020B0604030504040204" pitchFamily="34" charset="0"/>
              </a:rPr>
              <a:t>CVI, TM</a:t>
            </a:r>
            <a:endParaRPr sz="1200" b="1" dirty="0">
              <a:solidFill>
                <a:srgbClr val="000066"/>
              </a:solidFill>
              <a:latin typeface="Verdana" panose="020B0604030504040204" pitchFamily="34" charset="0"/>
              <a:ea typeface="Verdana" panose="020B0604030504040204" pitchFamily="34" charset="0"/>
            </a:endParaRPr>
          </a:p>
        </p:txBody>
      </p:sp>
      <p:sp>
        <p:nvSpPr>
          <p:cNvPr id="32" name="Rounded Rectangle 30">
            <a:extLst>
              <a:ext uri="{FF2B5EF4-FFF2-40B4-BE49-F238E27FC236}">
                <a16:creationId xmlns:a16="http://schemas.microsoft.com/office/drawing/2014/main" id="{A8B91822-B7A0-F80E-F646-0074275C78BF}"/>
              </a:ext>
            </a:extLst>
          </p:cNvPr>
          <p:cNvSpPr/>
          <p:nvPr/>
        </p:nvSpPr>
        <p:spPr>
          <a:xfrm>
            <a:off x="8659897" y="5549892"/>
            <a:ext cx="1447640" cy="923714"/>
          </a:xfrm>
          <a:prstGeom prst="roundRect">
            <a:avLst/>
          </a:prstGeom>
          <a:solidFill>
            <a:srgbClr val="F1F7FE"/>
          </a:solidFill>
          <a:ln w="12700">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latin typeface="Arial" panose="020B0604020202020204" pitchFamily="34" charset="0"/>
              <a:cs typeface="Arial" panose="020B0604020202020204" pitchFamily="34" charset="0"/>
            </a:endParaRPr>
          </a:p>
        </p:txBody>
      </p:sp>
      <p:sp>
        <p:nvSpPr>
          <p:cNvPr id="33" name="TextBox 32">
            <a:extLst>
              <a:ext uri="{FF2B5EF4-FFF2-40B4-BE49-F238E27FC236}">
                <a16:creationId xmlns:a16="http://schemas.microsoft.com/office/drawing/2014/main" id="{A05CCB0D-BB97-69DE-7258-D0C8E4C6418E}"/>
              </a:ext>
            </a:extLst>
          </p:cNvPr>
          <p:cNvSpPr txBox="1"/>
          <p:nvPr/>
        </p:nvSpPr>
        <p:spPr>
          <a:xfrm>
            <a:off x="8988003" y="5705756"/>
            <a:ext cx="808864" cy="184666"/>
          </a:xfrm>
          <a:prstGeom prst="rect">
            <a:avLst/>
          </a:prstGeom>
          <a:noFill/>
        </p:spPr>
        <p:txBody>
          <a:bodyPr wrap="square" lIns="0" tIns="0" rIns="0" bIns="0">
            <a:spAutoFit/>
          </a:bodyPr>
          <a:lstStyle/>
          <a:p>
            <a:pPr algn="ctr"/>
            <a:r>
              <a:rPr sz="1200" b="1" dirty="0">
                <a:solidFill>
                  <a:srgbClr val="000066"/>
                </a:solidFill>
                <a:latin typeface="Verdana" panose="020B0604030504040204" pitchFamily="34" charset="0"/>
                <a:ea typeface="Verdana" panose="020B0604030504040204" pitchFamily="34" charset="0"/>
              </a:rPr>
              <a:t>01.2027</a:t>
            </a:r>
          </a:p>
        </p:txBody>
      </p:sp>
      <p:sp>
        <p:nvSpPr>
          <p:cNvPr id="34" name="TextBox 33">
            <a:extLst>
              <a:ext uri="{FF2B5EF4-FFF2-40B4-BE49-F238E27FC236}">
                <a16:creationId xmlns:a16="http://schemas.microsoft.com/office/drawing/2014/main" id="{87CDD112-CBFB-4804-56B5-3352142647E8}"/>
              </a:ext>
            </a:extLst>
          </p:cNvPr>
          <p:cNvSpPr txBox="1"/>
          <p:nvPr/>
        </p:nvSpPr>
        <p:spPr>
          <a:xfrm>
            <a:off x="8736398" y="5912997"/>
            <a:ext cx="1312075" cy="184666"/>
          </a:xfrm>
          <a:prstGeom prst="rect">
            <a:avLst/>
          </a:prstGeom>
          <a:noFill/>
        </p:spPr>
        <p:txBody>
          <a:bodyPr wrap="square" lIns="0" tIns="0" rIns="0" bIns="0">
            <a:spAutoFit/>
          </a:bodyPr>
          <a:lstStyle/>
          <a:p>
            <a:pPr algn="ctr"/>
            <a:r>
              <a:rPr sz="1200" b="1" dirty="0">
                <a:solidFill>
                  <a:srgbClr val="000066"/>
                </a:solidFill>
                <a:latin typeface="Verdana" panose="020B0604030504040204" pitchFamily="34" charset="0"/>
                <a:ea typeface="Verdana" panose="020B0604030504040204" pitchFamily="34" charset="0"/>
              </a:rPr>
              <a:t>+ IeM, LM, ĀM</a:t>
            </a:r>
          </a:p>
        </p:txBody>
      </p:sp>
      <p:sp>
        <p:nvSpPr>
          <p:cNvPr id="35" name="Rounded Rectangle 33">
            <a:extLst>
              <a:ext uri="{FF2B5EF4-FFF2-40B4-BE49-F238E27FC236}">
                <a16:creationId xmlns:a16="http://schemas.microsoft.com/office/drawing/2014/main" id="{9A11D27D-4E95-8996-3EAB-20B689153185}"/>
              </a:ext>
            </a:extLst>
          </p:cNvPr>
          <p:cNvSpPr/>
          <p:nvPr/>
        </p:nvSpPr>
        <p:spPr>
          <a:xfrm>
            <a:off x="10200286" y="5549892"/>
            <a:ext cx="1284076" cy="923714"/>
          </a:xfrm>
          <a:prstGeom prst="roundRect">
            <a:avLst/>
          </a:prstGeom>
          <a:solidFill>
            <a:srgbClr val="F1F7FE"/>
          </a:solidFill>
          <a:ln w="12700">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56B874A0-0EDB-4A04-37D0-76CBCEC41E54}"/>
              </a:ext>
            </a:extLst>
          </p:cNvPr>
          <p:cNvSpPr txBox="1"/>
          <p:nvPr/>
        </p:nvSpPr>
        <p:spPr>
          <a:xfrm>
            <a:off x="10324469" y="5705756"/>
            <a:ext cx="1035413" cy="184666"/>
          </a:xfrm>
          <a:prstGeom prst="rect">
            <a:avLst/>
          </a:prstGeom>
          <a:noFill/>
        </p:spPr>
        <p:txBody>
          <a:bodyPr wrap="square" lIns="0" tIns="0" rIns="0" bIns="0">
            <a:spAutoFit/>
          </a:bodyPr>
          <a:lstStyle/>
          <a:p>
            <a:pPr algn="ctr"/>
            <a:r>
              <a:rPr sz="1200" b="1" dirty="0">
                <a:solidFill>
                  <a:srgbClr val="000066"/>
                </a:solidFill>
                <a:latin typeface="Verdana" panose="020B0604030504040204" pitchFamily="34" charset="0"/>
                <a:ea typeface="Verdana" panose="020B0604030504040204" pitchFamily="34" charset="0"/>
              </a:rPr>
              <a:t>01.2028</a:t>
            </a:r>
          </a:p>
        </p:txBody>
      </p:sp>
      <p:sp>
        <p:nvSpPr>
          <p:cNvPr id="37" name="TextBox 36">
            <a:extLst>
              <a:ext uri="{FF2B5EF4-FFF2-40B4-BE49-F238E27FC236}">
                <a16:creationId xmlns:a16="http://schemas.microsoft.com/office/drawing/2014/main" id="{81054B42-A6BE-E024-95D9-2A2929032394}"/>
              </a:ext>
            </a:extLst>
          </p:cNvPr>
          <p:cNvSpPr txBox="1"/>
          <p:nvPr/>
        </p:nvSpPr>
        <p:spPr>
          <a:xfrm>
            <a:off x="10313410" y="5898673"/>
            <a:ext cx="984918" cy="184666"/>
          </a:xfrm>
          <a:prstGeom prst="rect">
            <a:avLst/>
          </a:prstGeom>
          <a:noFill/>
        </p:spPr>
        <p:txBody>
          <a:bodyPr wrap="square" lIns="0" tIns="0" rIns="0" bIns="0">
            <a:spAutoFit/>
          </a:bodyPr>
          <a:lstStyle/>
          <a:p>
            <a:pPr algn="ctr"/>
            <a:r>
              <a:rPr sz="1200" b="1" dirty="0">
                <a:solidFill>
                  <a:srgbClr val="000066"/>
                </a:solidFill>
                <a:latin typeface="Verdana" panose="020B0604030504040204" pitchFamily="34" charset="0"/>
                <a:ea typeface="Verdana" panose="020B0604030504040204" pitchFamily="34" charset="0"/>
              </a:rPr>
              <a:t>+ AiM, SM</a:t>
            </a:r>
          </a:p>
        </p:txBody>
      </p:sp>
      <p:cxnSp>
        <p:nvCxnSpPr>
          <p:cNvPr id="39" name="Taisns savienotājs 38">
            <a:extLst>
              <a:ext uri="{FF2B5EF4-FFF2-40B4-BE49-F238E27FC236}">
                <a16:creationId xmlns:a16="http://schemas.microsoft.com/office/drawing/2014/main" id="{C6757DC7-52E2-E418-F81B-A4A12E903B36}"/>
              </a:ext>
            </a:extLst>
          </p:cNvPr>
          <p:cNvCxnSpPr>
            <a:cxnSpLocks/>
          </p:cNvCxnSpPr>
          <p:nvPr/>
        </p:nvCxnSpPr>
        <p:spPr>
          <a:xfrm flipV="1">
            <a:off x="3423069" y="2362813"/>
            <a:ext cx="0" cy="1554480"/>
          </a:xfrm>
          <a:prstGeom prst="line">
            <a:avLst/>
          </a:prstGeom>
          <a:ln>
            <a:solidFill>
              <a:srgbClr val="E5002B"/>
            </a:solidFill>
          </a:ln>
        </p:spPr>
        <p:style>
          <a:lnRef idx="3">
            <a:schemeClr val="accent1"/>
          </a:lnRef>
          <a:fillRef idx="0">
            <a:schemeClr val="accent1"/>
          </a:fillRef>
          <a:effectRef idx="2">
            <a:schemeClr val="accent1"/>
          </a:effectRef>
          <a:fontRef idx="minor">
            <a:schemeClr val="tx1"/>
          </a:fontRef>
        </p:style>
      </p:cxnSp>
      <p:sp>
        <p:nvSpPr>
          <p:cNvPr id="41" name="TextBox 40">
            <a:extLst>
              <a:ext uri="{FF2B5EF4-FFF2-40B4-BE49-F238E27FC236}">
                <a16:creationId xmlns:a16="http://schemas.microsoft.com/office/drawing/2014/main" id="{98C6D1AC-2D9F-3437-2E4F-C1E4B0D4F3CD}"/>
              </a:ext>
            </a:extLst>
          </p:cNvPr>
          <p:cNvSpPr txBox="1"/>
          <p:nvPr/>
        </p:nvSpPr>
        <p:spPr>
          <a:xfrm>
            <a:off x="3062363" y="2039649"/>
            <a:ext cx="708657" cy="323165"/>
          </a:xfrm>
          <a:prstGeom prst="rect">
            <a:avLst/>
          </a:prstGeom>
          <a:noFill/>
        </p:spPr>
        <p:txBody>
          <a:bodyPr wrap="square" rtlCol="0">
            <a:spAutoFit/>
          </a:bodyPr>
          <a:lstStyle/>
          <a:p>
            <a:r>
              <a:rPr lang="lv-LV" sz="1500" b="1" dirty="0">
                <a:solidFill>
                  <a:srgbClr val="E5002B"/>
                </a:solidFill>
                <a:latin typeface="Verdana" panose="020B0604030504040204" pitchFamily="34" charset="0"/>
                <a:ea typeface="Verdana" panose="020B0604030504040204" pitchFamily="34" charset="0"/>
              </a:rPr>
              <a:t>ANM</a:t>
            </a:r>
          </a:p>
        </p:txBody>
      </p:sp>
      <p:sp>
        <p:nvSpPr>
          <p:cNvPr id="42" name="TextBox 41">
            <a:extLst>
              <a:ext uri="{FF2B5EF4-FFF2-40B4-BE49-F238E27FC236}">
                <a16:creationId xmlns:a16="http://schemas.microsoft.com/office/drawing/2014/main" id="{B648D53A-AEFD-9F1A-9C70-9EE0338966A5}"/>
              </a:ext>
            </a:extLst>
          </p:cNvPr>
          <p:cNvSpPr txBox="1"/>
          <p:nvPr/>
        </p:nvSpPr>
        <p:spPr>
          <a:xfrm>
            <a:off x="8647954" y="2039648"/>
            <a:ext cx="708657" cy="323165"/>
          </a:xfrm>
          <a:prstGeom prst="rect">
            <a:avLst/>
          </a:prstGeom>
          <a:noFill/>
        </p:spPr>
        <p:txBody>
          <a:bodyPr wrap="square" rtlCol="0">
            <a:spAutoFit/>
          </a:bodyPr>
          <a:lstStyle/>
          <a:p>
            <a:r>
              <a:rPr lang="lv-LV" sz="1500" b="1" dirty="0">
                <a:solidFill>
                  <a:srgbClr val="E5002B"/>
                </a:solidFill>
                <a:latin typeface="Verdana" panose="020B0604030504040204" pitchFamily="34" charset="0"/>
                <a:ea typeface="Verdana" panose="020B0604030504040204" pitchFamily="34" charset="0"/>
              </a:rPr>
              <a:t>ANM</a:t>
            </a:r>
          </a:p>
        </p:txBody>
      </p:sp>
      <p:sp>
        <p:nvSpPr>
          <p:cNvPr id="38" name="Title 1">
            <a:extLst>
              <a:ext uri="{FF2B5EF4-FFF2-40B4-BE49-F238E27FC236}">
                <a16:creationId xmlns:a16="http://schemas.microsoft.com/office/drawing/2014/main" id="{4D83CDDA-E20D-31CA-C848-B6F35858C5BE}"/>
              </a:ext>
            </a:extLst>
          </p:cNvPr>
          <p:cNvSpPr txBox="1">
            <a:spLocks/>
          </p:cNvSpPr>
          <p:nvPr/>
        </p:nvSpPr>
        <p:spPr bwMode="auto">
          <a:xfrm>
            <a:off x="2236429" y="494070"/>
            <a:ext cx="6904038" cy="1039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Autofit/>
          </a:bodyPr>
          <a:lstStyle>
            <a:lvl1pPr algn="l" defTabSz="703263" rtl="0" eaLnBrk="0" fontAlgn="base" hangingPunct="0">
              <a:spcBef>
                <a:spcPct val="0"/>
              </a:spcBef>
              <a:spcAft>
                <a:spcPct val="0"/>
              </a:spcAft>
              <a:defRPr sz="18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703263" rtl="0" eaLnBrk="0" fontAlgn="base" hangingPunct="0">
              <a:spcBef>
                <a:spcPct val="0"/>
              </a:spcBef>
              <a:spcAft>
                <a:spcPct val="0"/>
              </a:spcAft>
              <a:defRPr sz="3300">
                <a:solidFill>
                  <a:schemeClr val="tx1"/>
                </a:solidFill>
                <a:latin typeface="Times New Roman" pitchFamily="18" charset="0"/>
              </a:defRPr>
            </a:lvl2pPr>
            <a:lvl3pPr algn="ctr" defTabSz="703263" rtl="0" eaLnBrk="0" fontAlgn="base" hangingPunct="0">
              <a:spcBef>
                <a:spcPct val="0"/>
              </a:spcBef>
              <a:spcAft>
                <a:spcPct val="0"/>
              </a:spcAft>
              <a:defRPr sz="3300">
                <a:solidFill>
                  <a:schemeClr val="tx1"/>
                </a:solidFill>
                <a:latin typeface="Times New Roman" pitchFamily="18" charset="0"/>
              </a:defRPr>
            </a:lvl3pPr>
            <a:lvl4pPr algn="ctr" defTabSz="703263" rtl="0" eaLnBrk="0" fontAlgn="base" hangingPunct="0">
              <a:spcBef>
                <a:spcPct val="0"/>
              </a:spcBef>
              <a:spcAft>
                <a:spcPct val="0"/>
              </a:spcAft>
              <a:defRPr sz="3300">
                <a:solidFill>
                  <a:schemeClr val="tx1"/>
                </a:solidFill>
                <a:latin typeface="Times New Roman" pitchFamily="18" charset="0"/>
              </a:defRPr>
            </a:lvl4pPr>
            <a:lvl5pPr algn="ctr" defTabSz="703263" rtl="0" eaLnBrk="0" fontAlgn="base" hangingPunct="0">
              <a:spcBef>
                <a:spcPct val="0"/>
              </a:spcBef>
              <a:spcAft>
                <a:spcPct val="0"/>
              </a:spcAft>
              <a:defRPr sz="3300">
                <a:solidFill>
                  <a:schemeClr val="tx1"/>
                </a:solidFill>
                <a:latin typeface="Times New Roman" pitchFamily="18" charset="0"/>
              </a:defRPr>
            </a:lvl5pPr>
            <a:lvl6pPr marL="342900" algn="ctr" defTabSz="703660" rtl="0" eaLnBrk="1" fontAlgn="base" hangingPunct="1">
              <a:spcBef>
                <a:spcPct val="0"/>
              </a:spcBef>
              <a:spcAft>
                <a:spcPct val="0"/>
              </a:spcAft>
              <a:defRPr sz="3375">
                <a:solidFill>
                  <a:schemeClr val="tx1"/>
                </a:solidFill>
                <a:latin typeface="Times New Roman" pitchFamily="18" charset="0"/>
              </a:defRPr>
            </a:lvl6pPr>
            <a:lvl7pPr marL="685800" algn="ctr" defTabSz="703660" rtl="0" eaLnBrk="1" fontAlgn="base" hangingPunct="1">
              <a:spcBef>
                <a:spcPct val="0"/>
              </a:spcBef>
              <a:spcAft>
                <a:spcPct val="0"/>
              </a:spcAft>
              <a:defRPr sz="3375">
                <a:solidFill>
                  <a:schemeClr val="tx1"/>
                </a:solidFill>
                <a:latin typeface="Times New Roman" pitchFamily="18" charset="0"/>
              </a:defRPr>
            </a:lvl7pPr>
            <a:lvl8pPr marL="1028700" algn="ctr" defTabSz="703660" rtl="0" eaLnBrk="1" fontAlgn="base" hangingPunct="1">
              <a:spcBef>
                <a:spcPct val="0"/>
              </a:spcBef>
              <a:spcAft>
                <a:spcPct val="0"/>
              </a:spcAft>
              <a:defRPr sz="3375">
                <a:solidFill>
                  <a:schemeClr val="tx1"/>
                </a:solidFill>
                <a:latin typeface="Times New Roman" pitchFamily="18" charset="0"/>
              </a:defRPr>
            </a:lvl8pPr>
            <a:lvl9pPr marL="1371600" algn="ctr" defTabSz="703660" rtl="0" eaLnBrk="1" fontAlgn="base" hangingPunct="1">
              <a:spcBef>
                <a:spcPct val="0"/>
              </a:spcBef>
              <a:spcAft>
                <a:spcPct val="0"/>
              </a:spcAft>
              <a:defRPr sz="3375">
                <a:solidFill>
                  <a:schemeClr val="tx1"/>
                </a:solidFill>
                <a:latin typeface="Times New Roman" pitchFamily="18" charset="0"/>
              </a:defRPr>
            </a:lvl9pPr>
          </a:lstStyle>
          <a:p>
            <a:pPr marL="0" marR="0" lvl="0" indent="0" algn="l" defTabSz="703263" rtl="0" eaLnBrk="0" fontAlgn="base" latinLnBrk="0" hangingPunct="0">
              <a:lnSpc>
                <a:spcPct val="100000"/>
              </a:lnSpc>
              <a:spcBef>
                <a:spcPct val="0"/>
              </a:spcBef>
              <a:spcAft>
                <a:spcPct val="0"/>
              </a:spcAft>
              <a:buClrTx/>
              <a:buSzTx/>
              <a:buFontTx/>
              <a:buNone/>
              <a:tabLst/>
              <a:defRPr/>
            </a:pPr>
            <a:r>
              <a:rPr kumimoji="0" lang="lv-LV" altLang="pl-PL" sz="3200" b="1" i="0" u="sng" strike="noStrike" kern="1200" cap="none" spc="0" normalizeH="0" baseline="0" noProof="0" dirty="0">
                <a:ln>
                  <a:noFill/>
                </a:ln>
                <a:solidFill>
                  <a:srgbClr val="000066"/>
                </a:solidFill>
                <a:effectLst/>
                <a:uLnTx/>
                <a:uFill>
                  <a:solidFill>
                    <a:srgbClr val="E3002B"/>
                  </a:solidFill>
                </a:uFill>
                <a:latin typeface="Verdana"/>
                <a:ea typeface="Verdana"/>
                <a:cs typeface="Arial"/>
              </a:rPr>
              <a:t>S</a:t>
            </a:r>
            <a:r>
              <a:rPr kumimoji="0" lang="lv-LV" altLang="pl-PL" sz="3200" b="1" i="0" u="none" strike="noStrike" kern="1200" cap="none" spc="0" normalizeH="0" baseline="0" noProof="0" dirty="0">
                <a:ln>
                  <a:noFill/>
                </a:ln>
                <a:solidFill>
                  <a:srgbClr val="000066"/>
                </a:solidFill>
                <a:effectLst/>
                <a:uLnTx/>
                <a:uFill>
                  <a:solidFill>
                    <a:srgbClr val="E3002B"/>
                  </a:solidFill>
                </a:uFill>
                <a:latin typeface="Verdana"/>
                <a:ea typeface="Verdana"/>
                <a:cs typeface="Arial"/>
              </a:rPr>
              <a:t>asniegtais tvērums</a:t>
            </a:r>
            <a:endParaRPr kumimoji="0" lang="lv-LV" altLang="pl-PL" sz="3200" b="1" i="0" u="none" strike="noStrike" kern="1200" cap="none" spc="0" normalizeH="0" baseline="0" noProof="0" dirty="0">
              <a:ln>
                <a:noFill/>
              </a:ln>
              <a:solidFill>
                <a:srgbClr val="000066"/>
              </a:solidFill>
              <a:effectLst/>
              <a:uLnTx/>
              <a:uFill>
                <a:solidFill>
                  <a:srgbClr val="E3002B"/>
                </a:solidFill>
              </a:uFill>
              <a:latin typeface="Verdana" panose="020B0604030504040204" pitchFamily="34" charset="0"/>
              <a:ea typeface="Verdana" panose="020B0604030504040204" pitchFamily="34" charset="0"/>
              <a:cs typeface="Arial" panose="020B0604020202020204" pitchFamily="34" charset="0"/>
            </a:endParaRPr>
          </a:p>
        </p:txBody>
      </p:sp>
      <p:sp>
        <p:nvSpPr>
          <p:cNvPr id="43" name="TextBox 42">
            <a:extLst>
              <a:ext uri="{FF2B5EF4-FFF2-40B4-BE49-F238E27FC236}">
                <a16:creationId xmlns:a16="http://schemas.microsoft.com/office/drawing/2014/main" id="{ACEB1067-D1A1-D191-E675-F46AC51A7AC8}"/>
              </a:ext>
            </a:extLst>
          </p:cNvPr>
          <p:cNvSpPr txBox="1"/>
          <p:nvPr/>
        </p:nvSpPr>
        <p:spPr>
          <a:xfrm>
            <a:off x="1158749" y="1714868"/>
            <a:ext cx="2523943" cy="184666"/>
          </a:xfrm>
          <a:prstGeom prst="rect">
            <a:avLst/>
          </a:prstGeom>
          <a:noFill/>
        </p:spPr>
        <p:txBody>
          <a:bodyPr wrap="square" lIns="0" tIns="0" rIns="0" bIns="0">
            <a:spAutoFit/>
          </a:bodyPr>
          <a:lstStyle/>
          <a:p>
            <a:pPr algn="l"/>
            <a:r>
              <a:rPr lang="lv-LV" sz="1200" b="1" dirty="0">
                <a:solidFill>
                  <a:srgbClr val="000066"/>
                </a:solidFill>
                <a:latin typeface="Verdana" panose="020B0604030504040204" pitchFamily="34" charset="0"/>
                <a:ea typeface="Verdana" panose="020B0604030504040204" pitchFamily="34" charset="0"/>
              </a:rPr>
              <a:t>Apkalpoto darbinieku skaits</a:t>
            </a:r>
            <a:endParaRPr sz="1200" b="1" dirty="0">
              <a:solidFill>
                <a:srgbClr val="000066"/>
              </a:solidFill>
              <a:latin typeface="Verdana" panose="020B0604030504040204" pitchFamily="34" charset="0"/>
              <a:ea typeface="Verdana" panose="020B0604030504040204" pitchFamily="34" charset="0"/>
            </a:endParaRPr>
          </a:p>
        </p:txBody>
      </p:sp>
      <p:sp>
        <p:nvSpPr>
          <p:cNvPr id="44" name="TextBox 43">
            <a:extLst>
              <a:ext uri="{FF2B5EF4-FFF2-40B4-BE49-F238E27FC236}">
                <a16:creationId xmlns:a16="http://schemas.microsoft.com/office/drawing/2014/main" id="{ACEB1067-D1A1-D191-E675-F46AC51A7AC8}"/>
              </a:ext>
            </a:extLst>
          </p:cNvPr>
          <p:cNvSpPr txBox="1"/>
          <p:nvPr/>
        </p:nvSpPr>
        <p:spPr>
          <a:xfrm>
            <a:off x="6693854" y="1703704"/>
            <a:ext cx="2523943" cy="184666"/>
          </a:xfrm>
          <a:prstGeom prst="rect">
            <a:avLst/>
          </a:prstGeom>
          <a:noFill/>
        </p:spPr>
        <p:txBody>
          <a:bodyPr wrap="square" lIns="0" tIns="0" rIns="0" bIns="0">
            <a:spAutoFit/>
          </a:bodyPr>
          <a:lstStyle/>
          <a:p>
            <a:pPr algn="l"/>
            <a:r>
              <a:rPr lang="lv-LV" sz="1200" b="1" dirty="0">
                <a:solidFill>
                  <a:srgbClr val="000066"/>
                </a:solidFill>
                <a:latin typeface="Verdana" panose="020B0604030504040204" pitchFamily="34" charset="0"/>
                <a:ea typeface="Verdana" panose="020B0604030504040204" pitchFamily="34" charset="0"/>
              </a:rPr>
              <a:t>Apkalpoto iestāžu skaits</a:t>
            </a:r>
            <a:endParaRPr sz="1200" b="1" dirty="0">
              <a:solidFill>
                <a:srgbClr val="000066"/>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758679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2CCA8D-A6C7-1976-E7DD-5A3A1E3462E0}"/>
            </a:ext>
          </a:extLst>
        </p:cNvPr>
        <p:cNvGrpSpPr/>
        <p:nvPr/>
      </p:nvGrpSpPr>
      <p:grpSpPr>
        <a:xfrm>
          <a:off x="0" y="0"/>
          <a:ext cx="0" cy="0"/>
          <a:chOff x="0" y="0"/>
          <a:chExt cx="0" cy="0"/>
        </a:xfrm>
      </p:grpSpPr>
      <p:sp>
        <p:nvSpPr>
          <p:cNvPr id="6" name="Slaida numura vietturis 5">
            <a:extLst>
              <a:ext uri="{FF2B5EF4-FFF2-40B4-BE49-F238E27FC236}">
                <a16:creationId xmlns:a16="http://schemas.microsoft.com/office/drawing/2014/main" id="{AC4678DB-1925-DAD7-89B0-3013A5348693}"/>
              </a:ext>
            </a:extLst>
          </p:cNvPr>
          <p:cNvSpPr>
            <a:spLocks noGrp="1"/>
          </p:cNvSpPr>
          <p:nvPr>
            <p:ph type="sldNum" sz="quarter" idx="13"/>
          </p:nvPr>
        </p:nvSpPr>
        <p:spPr/>
        <p:txBody>
          <a:bodyPr wrap="square" anchor="ctr">
            <a:normAutofit/>
          </a:bodyPr>
          <a:lstStyle/>
          <a:p>
            <a:pPr marL="0" marR="0" lvl="0" indent="0" algn="r" defTabSz="938213" rtl="0" eaLnBrk="1" fontAlgn="base" latinLnBrk="0" hangingPunct="1">
              <a:lnSpc>
                <a:spcPct val="100000"/>
              </a:lnSpc>
              <a:spcBef>
                <a:spcPct val="0"/>
              </a:spcBef>
              <a:spcAft>
                <a:spcPts val="600"/>
              </a:spcAft>
              <a:buClrTx/>
              <a:buSzTx/>
              <a:buFontTx/>
              <a:buNone/>
              <a:tabLst/>
              <a:defRPr/>
            </a:pPr>
            <a:fld id="{F4F8D1E0-BA0E-4823-BBAF-9B78F8F9B118}" type="slidenum">
              <a:rPr kumimoji="0" lang="en-US" altLang="lv-LV" sz="700" b="0" i="0" u="none" strike="noStrike" kern="1200" cap="none" spc="0" normalizeH="0" baseline="0" noProof="0" smtClean="0">
                <a:ln>
                  <a:noFill/>
                </a:ln>
                <a:solidFill>
                  <a:srgbClr val="898989"/>
                </a:solidFill>
                <a:effectLst/>
                <a:uLnTx/>
                <a:uFillTx/>
                <a:latin typeface="Verdana" panose="020B0604030504040204" pitchFamily="34" charset="0"/>
                <a:ea typeface="+mn-ea"/>
                <a:cs typeface="Arial" panose="020B0604020202020204" pitchFamily="34" charset="0"/>
              </a:rPr>
              <a:pPr marL="0" marR="0" lvl="0" indent="0" algn="r" defTabSz="938213" rtl="0" eaLnBrk="1" fontAlgn="base" latinLnBrk="0" hangingPunct="1">
                <a:lnSpc>
                  <a:spcPct val="100000"/>
                </a:lnSpc>
                <a:spcBef>
                  <a:spcPct val="0"/>
                </a:spcBef>
                <a:spcAft>
                  <a:spcPts val="600"/>
                </a:spcAft>
                <a:buClrTx/>
                <a:buSzTx/>
                <a:buFontTx/>
                <a:buNone/>
                <a:tabLst/>
                <a:defRPr/>
              </a:pPr>
              <a:t>9</a:t>
            </a:fld>
            <a:endParaRPr kumimoji="0" lang="en-US" altLang="lv-LV" sz="700" b="0" i="0" u="none" strike="noStrike" kern="1200" cap="none" spc="0" normalizeH="0" baseline="0" noProof="0" dirty="0">
              <a:ln>
                <a:noFill/>
              </a:ln>
              <a:solidFill>
                <a:srgbClr val="898989"/>
              </a:solidFill>
              <a:effectLst/>
              <a:uLnTx/>
              <a:uFillTx/>
              <a:latin typeface="Verdana" panose="020B0604030504040204" pitchFamily="34" charset="0"/>
              <a:ea typeface="+mn-ea"/>
              <a:cs typeface="Arial" panose="020B0604020202020204" pitchFamily="34" charset="0"/>
            </a:endParaRPr>
          </a:p>
        </p:txBody>
      </p:sp>
      <p:sp>
        <p:nvSpPr>
          <p:cNvPr id="2" name="Freeform 20">
            <a:extLst>
              <a:ext uri="{FF2B5EF4-FFF2-40B4-BE49-F238E27FC236}">
                <a16:creationId xmlns:a16="http://schemas.microsoft.com/office/drawing/2014/main" id="{DDD4B231-8074-7D3A-3C92-322C7C038A87}"/>
              </a:ext>
            </a:extLst>
          </p:cNvPr>
          <p:cNvSpPr/>
          <p:nvPr/>
        </p:nvSpPr>
        <p:spPr>
          <a:xfrm>
            <a:off x="1112832" y="4369350"/>
            <a:ext cx="2717191" cy="1103473"/>
          </a:xfrm>
          <a:custGeom>
            <a:avLst/>
            <a:gdLst/>
            <a:ahLst/>
            <a:cxnLst/>
            <a:rect l="l" t="t" r="r" b="b"/>
            <a:pathLst>
              <a:path w="927773" h="376776">
                <a:moveTo>
                  <a:pt x="39889" y="0"/>
                </a:moveTo>
                <a:lnTo>
                  <a:pt x="887884" y="0"/>
                </a:lnTo>
                <a:cubicBezTo>
                  <a:pt x="898463" y="0"/>
                  <a:pt x="908609" y="4203"/>
                  <a:pt x="916090" y="11683"/>
                </a:cubicBezTo>
                <a:cubicBezTo>
                  <a:pt x="923570" y="19164"/>
                  <a:pt x="927773" y="29310"/>
                  <a:pt x="927773" y="39889"/>
                </a:cubicBezTo>
                <a:lnTo>
                  <a:pt x="927773" y="336887"/>
                </a:lnTo>
                <a:cubicBezTo>
                  <a:pt x="927773" y="347466"/>
                  <a:pt x="923570" y="357612"/>
                  <a:pt x="916090" y="365093"/>
                </a:cubicBezTo>
                <a:cubicBezTo>
                  <a:pt x="908609" y="372573"/>
                  <a:pt x="898463" y="376776"/>
                  <a:pt x="887884" y="376776"/>
                </a:cubicBezTo>
                <a:lnTo>
                  <a:pt x="39889" y="376776"/>
                </a:lnTo>
                <a:cubicBezTo>
                  <a:pt x="29310" y="376776"/>
                  <a:pt x="19164" y="372573"/>
                  <a:pt x="11683" y="365093"/>
                </a:cubicBezTo>
                <a:cubicBezTo>
                  <a:pt x="4203" y="357612"/>
                  <a:pt x="0" y="347466"/>
                  <a:pt x="0" y="336887"/>
                </a:cubicBezTo>
                <a:lnTo>
                  <a:pt x="0" y="39889"/>
                </a:lnTo>
                <a:cubicBezTo>
                  <a:pt x="0" y="29310"/>
                  <a:pt x="4203" y="19164"/>
                  <a:pt x="11683" y="11683"/>
                </a:cubicBezTo>
                <a:cubicBezTo>
                  <a:pt x="19164" y="4203"/>
                  <a:pt x="29310" y="0"/>
                  <a:pt x="39889" y="0"/>
                </a:cubicBezTo>
                <a:close/>
              </a:path>
            </a:pathLst>
          </a:custGeom>
          <a:ln w="28575" cap="rnd">
            <a:solidFill>
              <a:srgbClr val="01427A"/>
            </a:solidFill>
            <a:prstDash val="solid"/>
            <a:round/>
          </a:ln>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lv-LV" sz="12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p:txBody>
      </p:sp>
      <p:sp>
        <p:nvSpPr>
          <p:cNvPr id="3" name="TextBox 31">
            <a:extLst>
              <a:ext uri="{FF2B5EF4-FFF2-40B4-BE49-F238E27FC236}">
                <a16:creationId xmlns:a16="http://schemas.microsoft.com/office/drawing/2014/main" id="{C65D20A7-3835-3092-2D69-D4BC756B0255}"/>
              </a:ext>
            </a:extLst>
          </p:cNvPr>
          <p:cNvSpPr txBox="1"/>
          <p:nvPr/>
        </p:nvSpPr>
        <p:spPr>
          <a:xfrm>
            <a:off x="1399032" y="1965102"/>
            <a:ext cx="10104620" cy="556050"/>
          </a:xfrm>
          <a:prstGeom prst="rect">
            <a:avLst/>
          </a:prstGeom>
        </p:spPr>
        <p:txBody>
          <a:bodyPr wrap="square" lIns="0" tIns="0" rIns="0" bIns="0" rtlCol="0" anchor="t">
            <a:spAutoFit/>
          </a:bodyPr>
          <a:lstStyle/>
          <a:p>
            <a:pPr marL="0" marR="0" lvl="0" indent="0" algn="ctr" defTabSz="609660" rtl="0" eaLnBrk="1" fontAlgn="auto" latinLnBrk="0" hangingPunct="1">
              <a:lnSpc>
                <a:spcPts val="2333"/>
              </a:lnSpc>
              <a:spcBef>
                <a:spcPts val="0"/>
              </a:spcBef>
              <a:spcAft>
                <a:spcPts val="0"/>
              </a:spcAft>
              <a:buClrTx/>
              <a:buSzTx/>
              <a:buFontTx/>
              <a:buNone/>
              <a:tabLst/>
              <a:defRPr/>
            </a:pPr>
            <a:r>
              <a:rPr kumimoji="0" lang="en-US" sz="1500" b="1" i="0" u="none" strike="noStrike" kern="1200" cap="none" normalizeH="0" noProof="0" dirty="0">
                <a:ln>
                  <a:noFill/>
                </a:ln>
                <a:solidFill>
                  <a:srgbClr val="000066"/>
                </a:solidFill>
                <a:effectLst/>
                <a:uLnTx/>
                <a:uFillTx/>
                <a:ea typeface="Verdana" panose="020B0604030504040204" pitchFamily="34" charset="0"/>
                <a:cs typeface="Libre Franklin"/>
                <a:sym typeface="Libre Franklin"/>
              </a:rPr>
              <a:t>BPFVR </a:t>
            </a:r>
            <a:r>
              <a:rPr kumimoji="0" lang="lv-LV" sz="1500" b="1" i="0" u="none" strike="noStrike" kern="1200" cap="none" normalizeH="0" noProof="0" dirty="0">
                <a:ln>
                  <a:noFill/>
                </a:ln>
                <a:solidFill>
                  <a:srgbClr val="000066"/>
                </a:solidFill>
                <a:effectLst/>
                <a:uLnTx/>
                <a:uFillTx/>
                <a:ea typeface="Verdana" panose="020B0604030504040204" pitchFamily="34" charset="0"/>
                <a:cs typeface="Libre Franklin"/>
                <a:sym typeface="Libre Franklin"/>
              </a:rPr>
              <a:t>(eBudžets)</a:t>
            </a:r>
            <a:r>
              <a:rPr kumimoji="0" lang="lv-LV" sz="1500" b="0" i="0" u="none" strike="noStrike" kern="1200" cap="none" normalizeH="0" noProof="0" dirty="0">
                <a:ln>
                  <a:noFill/>
                </a:ln>
                <a:solidFill>
                  <a:srgbClr val="000066"/>
                </a:solidFill>
                <a:effectLst/>
                <a:uLnTx/>
                <a:uFillTx/>
                <a:ea typeface="Verdana" panose="020B0604030504040204" pitchFamily="34" charset="0"/>
                <a:cs typeface="Libre Franklin"/>
                <a:sym typeface="Libre Franklin"/>
              </a:rPr>
              <a:t> ir vienots valsts budžeta plānošanas un finanšu vadības risinājums, kas digitalizē un savieno visus galvenos budžeta procesus vienā sistēmā</a:t>
            </a:r>
            <a:endParaRPr kumimoji="0" lang="lv-LV" sz="1500" b="0" i="0" u="none" strike="noStrike" kern="1200" cap="none" normalizeH="0" noProof="0" dirty="0">
              <a:ln>
                <a:noFill/>
              </a:ln>
              <a:solidFill>
                <a:srgbClr val="000066"/>
              </a:solidFill>
              <a:effectLst/>
              <a:uLnTx/>
              <a:uFillTx/>
              <a:ea typeface="Verdana" panose="020B0604030504040204" pitchFamily="34" charset="0"/>
              <a:cs typeface="Libre Franklin"/>
            </a:endParaRPr>
          </a:p>
        </p:txBody>
      </p:sp>
      <p:sp>
        <p:nvSpPr>
          <p:cNvPr id="5" name="TextBox 3">
            <a:extLst>
              <a:ext uri="{FF2B5EF4-FFF2-40B4-BE49-F238E27FC236}">
                <a16:creationId xmlns:a16="http://schemas.microsoft.com/office/drawing/2014/main" id="{BD5DBBAC-4F3A-F0B3-D00D-94ECC04212F8}"/>
              </a:ext>
            </a:extLst>
          </p:cNvPr>
          <p:cNvSpPr txBox="1"/>
          <p:nvPr/>
        </p:nvSpPr>
        <p:spPr>
          <a:xfrm>
            <a:off x="1117212" y="5800439"/>
            <a:ext cx="10264234" cy="556050"/>
          </a:xfrm>
          <a:prstGeom prst="rect">
            <a:avLst/>
          </a:prstGeom>
        </p:spPr>
        <p:txBody>
          <a:bodyPr wrap="square" lIns="0" tIns="0" rIns="0" bIns="0" rtlCol="0" anchor="t">
            <a:spAutoFit/>
          </a:bodyPr>
          <a:lstStyle/>
          <a:p>
            <a:pPr marL="0" marR="0" lvl="0" indent="0" algn="ctr" defTabSz="609660" rtl="0" eaLnBrk="0" fontAlgn="base" latinLnBrk="0" hangingPunct="0">
              <a:lnSpc>
                <a:spcPts val="2333"/>
              </a:lnSpc>
              <a:spcBef>
                <a:spcPct val="0"/>
              </a:spcBef>
              <a:spcAft>
                <a:spcPct val="0"/>
              </a:spcAft>
              <a:buClrTx/>
              <a:buSzTx/>
              <a:buFontTx/>
              <a:buNone/>
              <a:tabLst/>
              <a:defRPr/>
            </a:pPr>
            <a:r>
              <a:rPr kumimoji="0" lang="lv-LV" sz="1500" b="1" i="0" u="none" strike="noStrike" kern="1200" cap="none" normalizeH="0" noProof="0" dirty="0">
                <a:ln>
                  <a:noFill/>
                </a:ln>
                <a:gradFill>
                  <a:gsLst>
                    <a:gs pos="0">
                      <a:srgbClr val="840B55"/>
                    </a:gs>
                    <a:gs pos="51000">
                      <a:srgbClr val="69478C"/>
                    </a:gs>
                    <a:gs pos="100000">
                      <a:srgbClr val="E3002B"/>
                    </a:gs>
                  </a:gsLst>
                  <a:lin ang="3000000" scaled="0"/>
                </a:gradFill>
                <a:effectLst/>
                <a:uLnTx/>
                <a:uFillTx/>
                <a:latin typeface="Verdana"/>
                <a:ea typeface="Open Sauce Bold"/>
                <a:cs typeface="Open Sauce Bold"/>
                <a:sym typeface="Open Sauce Bold"/>
              </a:rPr>
              <a:t>Vienota digitāla platforma budžeta dzīves ciklam –</a:t>
            </a:r>
          </a:p>
          <a:p>
            <a:pPr marL="0" marR="0" lvl="0" indent="0" algn="ctr" defTabSz="609660" rtl="0" eaLnBrk="0" fontAlgn="base" latinLnBrk="0" hangingPunct="0">
              <a:lnSpc>
                <a:spcPts val="2333"/>
              </a:lnSpc>
              <a:spcBef>
                <a:spcPct val="0"/>
              </a:spcBef>
              <a:spcAft>
                <a:spcPct val="0"/>
              </a:spcAft>
              <a:buClrTx/>
              <a:buSzTx/>
              <a:buFontTx/>
              <a:buNone/>
              <a:tabLst/>
              <a:defRPr/>
            </a:pPr>
            <a:r>
              <a:rPr kumimoji="0" lang="lv-LV" sz="1500" b="0" i="0" u="none" strike="noStrike" kern="1200" cap="none" normalizeH="0" noProof="0" dirty="0">
                <a:ln>
                  <a:noFill/>
                </a:ln>
                <a:solidFill>
                  <a:srgbClr val="000066"/>
                </a:solidFill>
                <a:effectLst/>
                <a:uLnTx/>
                <a:uFillTx/>
                <a:latin typeface="Verdana"/>
                <a:ea typeface="Open Sauce Bold"/>
                <a:cs typeface="Open Sauce Bold"/>
                <a:sym typeface="Open Sauce Bold"/>
              </a:rPr>
              <a:t>no sākotnējās plānošanas līdz izpildes kontrolei</a:t>
            </a:r>
          </a:p>
        </p:txBody>
      </p:sp>
      <p:sp>
        <p:nvSpPr>
          <p:cNvPr id="7" name="Freeform 20">
            <a:extLst>
              <a:ext uri="{FF2B5EF4-FFF2-40B4-BE49-F238E27FC236}">
                <a16:creationId xmlns:a16="http://schemas.microsoft.com/office/drawing/2014/main" id="{735AD0DD-9644-8AF9-6F25-AD50655AB81D}"/>
              </a:ext>
            </a:extLst>
          </p:cNvPr>
          <p:cNvSpPr/>
          <p:nvPr/>
        </p:nvSpPr>
        <p:spPr>
          <a:xfrm>
            <a:off x="1113217" y="2804971"/>
            <a:ext cx="2717191" cy="1103473"/>
          </a:xfrm>
          <a:custGeom>
            <a:avLst/>
            <a:gdLst/>
            <a:ahLst/>
            <a:cxnLst/>
            <a:rect l="l" t="t" r="r" b="b"/>
            <a:pathLst>
              <a:path w="927773" h="376776">
                <a:moveTo>
                  <a:pt x="39889" y="0"/>
                </a:moveTo>
                <a:lnTo>
                  <a:pt x="887884" y="0"/>
                </a:lnTo>
                <a:cubicBezTo>
                  <a:pt x="898463" y="0"/>
                  <a:pt x="908609" y="4203"/>
                  <a:pt x="916090" y="11683"/>
                </a:cubicBezTo>
                <a:cubicBezTo>
                  <a:pt x="923570" y="19164"/>
                  <a:pt x="927773" y="29310"/>
                  <a:pt x="927773" y="39889"/>
                </a:cubicBezTo>
                <a:lnTo>
                  <a:pt x="927773" y="336887"/>
                </a:lnTo>
                <a:cubicBezTo>
                  <a:pt x="927773" y="347466"/>
                  <a:pt x="923570" y="357612"/>
                  <a:pt x="916090" y="365093"/>
                </a:cubicBezTo>
                <a:cubicBezTo>
                  <a:pt x="908609" y="372573"/>
                  <a:pt x="898463" y="376776"/>
                  <a:pt x="887884" y="376776"/>
                </a:cubicBezTo>
                <a:lnTo>
                  <a:pt x="39889" y="376776"/>
                </a:lnTo>
                <a:cubicBezTo>
                  <a:pt x="29310" y="376776"/>
                  <a:pt x="19164" y="372573"/>
                  <a:pt x="11683" y="365093"/>
                </a:cubicBezTo>
                <a:cubicBezTo>
                  <a:pt x="4203" y="357612"/>
                  <a:pt x="0" y="347466"/>
                  <a:pt x="0" y="336887"/>
                </a:cubicBezTo>
                <a:lnTo>
                  <a:pt x="0" y="39889"/>
                </a:lnTo>
                <a:cubicBezTo>
                  <a:pt x="0" y="29310"/>
                  <a:pt x="4203" y="19164"/>
                  <a:pt x="11683" y="11683"/>
                </a:cubicBezTo>
                <a:cubicBezTo>
                  <a:pt x="19164" y="4203"/>
                  <a:pt x="29310" y="0"/>
                  <a:pt x="39889" y="0"/>
                </a:cubicBezTo>
                <a:close/>
              </a:path>
            </a:pathLst>
          </a:custGeom>
          <a:ln w="28575" cap="rnd">
            <a:solidFill>
              <a:srgbClr val="01427A"/>
            </a:solidFill>
            <a:prstDash val="solid"/>
            <a:round/>
          </a:ln>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lv-LV" sz="12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p:txBody>
      </p:sp>
      <p:sp>
        <p:nvSpPr>
          <p:cNvPr id="8" name="Freeform 24">
            <a:extLst>
              <a:ext uri="{FF2B5EF4-FFF2-40B4-BE49-F238E27FC236}">
                <a16:creationId xmlns:a16="http://schemas.microsoft.com/office/drawing/2014/main" id="{97E50BA2-1D0A-0381-7BA7-34F07335712E}"/>
              </a:ext>
            </a:extLst>
          </p:cNvPr>
          <p:cNvSpPr/>
          <p:nvPr/>
        </p:nvSpPr>
        <p:spPr>
          <a:xfrm>
            <a:off x="4066020" y="2804971"/>
            <a:ext cx="4066347" cy="1103473"/>
          </a:xfrm>
          <a:custGeom>
            <a:avLst/>
            <a:gdLst/>
            <a:ahLst/>
            <a:cxnLst/>
            <a:rect l="l" t="t" r="r" b="b"/>
            <a:pathLst>
              <a:path w="1388436" h="376776">
                <a:moveTo>
                  <a:pt x="26655" y="0"/>
                </a:moveTo>
                <a:lnTo>
                  <a:pt x="1361782" y="0"/>
                </a:lnTo>
                <a:cubicBezTo>
                  <a:pt x="1376502" y="0"/>
                  <a:pt x="1388436" y="11934"/>
                  <a:pt x="1388436" y="26655"/>
                </a:cubicBezTo>
                <a:lnTo>
                  <a:pt x="1388436" y="350121"/>
                </a:lnTo>
                <a:cubicBezTo>
                  <a:pt x="1388436" y="357191"/>
                  <a:pt x="1385628" y="363970"/>
                  <a:pt x="1380629" y="368969"/>
                </a:cubicBezTo>
                <a:cubicBezTo>
                  <a:pt x="1375630" y="373968"/>
                  <a:pt x="1368851" y="376776"/>
                  <a:pt x="1361782" y="376776"/>
                </a:cubicBezTo>
                <a:lnTo>
                  <a:pt x="26655" y="376776"/>
                </a:lnTo>
                <a:cubicBezTo>
                  <a:pt x="19585" y="376776"/>
                  <a:pt x="12806" y="373968"/>
                  <a:pt x="7807" y="368969"/>
                </a:cubicBezTo>
                <a:cubicBezTo>
                  <a:pt x="2808" y="363970"/>
                  <a:pt x="0" y="357191"/>
                  <a:pt x="0" y="350121"/>
                </a:cubicBezTo>
                <a:lnTo>
                  <a:pt x="0" y="26655"/>
                </a:lnTo>
                <a:cubicBezTo>
                  <a:pt x="0" y="19585"/>
                  <a:pt x="2808" y="12806"/>
                  <a:pt x="7807" y="7807"/>
                </a:cubicBezTo>
                <a:cubicBezTo>
                  <a:pt x="12806" y="2808"/>
                  <a:pt x="19585" y="0"/>
                  <a:pt x="26655" y="0"/>
                </a:cubicBezTo>
                <a:close/>
              </a:path>
            </a:pathLst>
          </a:custGeom>
          <a:ln w="28575" cap="rnd">
            <a:solidFill>
              <a:srgbClr val="01427A"/>
            </a:solidFill>
            <a:prstDash val="solid"/>
            <a:round/>
          </a:ln>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lv-LV" sz="12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p:txBody>
      </p:sp>
      <p:sp>
        <p:nvSpPr>
          <p:cNvPr id="9" name="Freeform 28">
            <a:extLst>
              <a:ext uri="{FF2B5EF4-FFF2-40B4-BE49-F238E27FC236}">
                <a16:creationId xmlns:a16="http://schemas.microsoft.com/office/drawing/2014/main" id="{A456ACAD-6991-9B03-A2B9-CC883051EDF9}"/>
              </a:ext>
            </a:extLst>
          </p:cNvPr>
          <p:cNvSpPr/>
          <p:nvPr/>
        </p:nvSpPr>
        <p:spPr>
          <a:xfrm>
            <a:off x="3659930" y="2651447"/>
            <a:ext cx="340186" cy="340186"/>
          </a:xfrm>
          <a:prstGeom prst="diamond">
            <a:avLst/>
          </a:prstGeom>
          <a:gradFill>
            <a:gsLst>
              <a:gs pos="0">
                <a:srgbClr val="69478C"/>
              </a:gs>
              <a:gs pos="50000">
                <a:srgbClr val="840B55"/>
              </a:gs>
              <a:gs pos="100000">
                <a:srgbClr val="E5002B"/>
              </a:gs>
            </a:gsLst>
            <a:lin ang="1800000" scaled="0"/>
          </a:grad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lv-LV" sz="12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p:txBody>
      </p:sp>
      <p:sp>
        <p:nvSpPr>
          <p:cNvPr id="10" name="Freeform 29">
            <a:extLst>
              <a:ext uri="{FF2B5EF4-FFF2-40B4-BE49-F238E27FC236}">
                <a16:creationId xmlns:a16="http://schemas.microsoft.com/office/drawing/2014/main" id="{8C50C4FE-C73E-F4C8-2C56-EB389FE9DA40}"/>
              </a:ext>
            </a:extLst>
          </p:cNvPr>
          <p:cNvSpPr/>
          <p:nvPr/>
        </p:nvSpPr>
        <p:spPr>
          <a:xfrm>
            <a:off x="7962274" y="2642826"/>
            <a:ext cx="340186" cy="340186"/>
          </a:xfrm>
          <a:prstGeom prst="diamond">
            <a:avLst/>
          </a:prstGeom>
          <a:gradFill>
            <a:gsLst>
              <a:gs pos="0">
                <a:srgbClr val="69478C"/>
              </a:gs>
              <a:gs pos="50000">
                <a:srgbClr val="840B55"/>
              </a:gs>
              <a:gs pos="100000">
                <a:srgbClr val="E5002B"/>
              </a:gs>
            </a:gsLst>
            <a:lin ang="1800000" scaled="0"/>
          </a:grad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lv-LV" sz="12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p:txBody>
      </p:sp>
      <p:sp>
        <p:nvSpPr>
          <p:cNvPr id="11" name="TextBox 31">
            <a:extLst>
              <a:ext uri="{FF2B5EF4-FFF2-40B4-BE49-F238E27FC236}">
                <a16:creationId xmlns:a16="http://schemas.microsoft.com/office/drawing/2014/main" id="{969FE10A-A524-9536-491C-E868C57ED9D8}"/>
              </a:ext>
            </a:extLst>
          </p:cNvPr>
          <p:cNvSpPr txBox="1"/>
          <p:nvPr/>
        </p:nvSpPr>
        <p:spPr>
          <a:xfrm>
            <a:off x="1234608" y="3010641"/>
            <a:ext cx="2473641" cy="538609"/>
          </a:xfrm>
          <a:prstGeom prst="rect">
            <a:avLst/>
          </a:prstGeom>
        </p:spPr>
        <p:txBody>
          <a:bodyPr lIns="0" tIns="0" rIns="0" bIns="0" rtlCol="0" anchor="t">
            <a:spAutoFit/>
          </a:bodyPr>
          <a:lstStyle/>
          <a:p>
            <a:pPr marL="0" marR="0" lvl="0" indent="0" algn="ctr" defTabSz="609630" rtl="0" eaLnBrk="1" fontAlgn="auto" latinLnBrk="0" hangingPunct="1">
              <a:lnSpc>
                <a:spcPts val="2147"/>
              </a:lnSpc>
              <a:spcBef>
                <a:spcPts val="0"/>
              </a:spcBef>
              <a:spcAft>
                <a:spcPts val="0"/>
              </a:spcAft>
              <a:buClrTx/>
              <a:buSzTx/>
              <a:buFontTx/>
              <a:buNone/>
              <a:tabLst/>
              <a:defRPr/>
            </a:pPr>
            <a:r>
              <a:rPr kumimoji="0" lang="lv-LV" sz="1500" b="1" i="0" u="none" strike="noStrike" kern="1200" cap="none" normalizeH="0" noProof="0" dirty="0">
                <a:ln>
                  <a:noFill/>
                </a:ln>
                <a:solidFill>
                  <a:srgbClr val="000066"/>
                </a:solidFill>
                <a:effectLst/>
                <a:uLnTx/>
                <a:uFillTx/>
                <a:ea typeface="Verdana" panose="020B0604030504040204" pitchFamily="34" charset="0"/>
                <a:cs typeface="Montserrat Bold"/>
                <a:sym typeface="Montserrat Bold"/>
              </a:rPr>
              <a:t>Iestāžu detalizētu budžeta plānošanu</a:t>
            </a:r>
            <a:endParaRPr kumimoji="0" lang="lv-LV" sz="1500" b="1" i="0" u="none" strike="noStrike" kern="1200" cap="none" normalizeH="0" noProof="0" dirty="0">
              <a:ln>
                <a:noFill/>
              </a:ln>
              <a:solidFill>
                <a:srgbClr val="000066"/>
              </a:solidFill>
              <a:effectLst/>
              <a:uLnTx/>
              <a:uFillTx/>
              <a:ea typeface="Verdana" panose="020B0604030504040204" pitchFamily="34" charset="0"/>
              <a:cs typeface="Montserrat Bold"/>
            </a:endParaRPr>
          </a:p>
        </p:txBody>
      </p:sp>
      <p:sp>
        <p:nvSpPr>
          <p:cNvPr id="12" name="TextBox 32">
            <a:extLst>
              <a:ext uri="{FF2B5EF4-FFF2-40B4-BE49-F238E27FC236}">
                <a16:creationId xmlns:a16="http://schemas.microsoft.com/office/drawing/2014/main" id="{297FE9D2-C058-B9A8-691D-5287C994B08D}"/>
              </a:ext>
            </a:extLst>
          </p:cNvPr>
          <p:cNvSpPr txBox="1"/>
          <p:nvPr/>
        </p:nvSpPr>
        <p:spPr>
          <a:xfrm>
            <a:off x="4189407" y="3038858"/>
            <a:ext cx="3726429" cy="538609"/>
          </a:xfrm>
          <a:prstGeom prst="rect">
            <a:avLst/>
          </a:prstGeom>
        </p:spPr>
        <p:txBody>
          <a:bodyPr lIns="0" tIns="0" rIns="0" bIns="0" rtlCol="0" anchor="t">
            <a:spAutoFit/>
          </a:bodyPr>
          <a:lstStyle/>
          <a:p>
            <a:pPr marL="0" marR="0" lvl="0" indent="0" algn="ctr" defTabSz="609630" rtl="0" eaLnBrk="1" fontAlgn="auto" latinLnBrk="0" hangingPunct="1">
              <a:lnSpc>
                <a:spcPts val="2147"/>
              </a:lnSpc>
              <a:spcBef>
                <a:spcPts val="0"/>
              </a:spcBef>
              <a:spcAft>
                <a:spcPts val="0"/>
              </a:spcAft>
              <a:buClrTx/>
              <a:buSzTx/>
              <a:buFontTx/>
              <a:buNone/>
              <a:tabLst/>
              <a:defRPr/>
            </a:pPr>
            <a:r>
              <a:rPr kumimoji="0" lang="lv-LV" sz="1500" b="1" i="0" u="none" strike="noStrike" kern="1200" cap="none" normalizeH="0" noProof="0" dirty="0">
                <a:ln>
                  <a:noFill/>
                </a:ln>
                <a:solidFill>
                  <a:srgbClr val="000066"/>
                </a:solidFill>
                <a:effectLst/>
                <a:uLnTx/>
                <a:uFillTx/>
                <a:ea typeface="Verdana" panose="020B0604030504040204" pitchFamily="34" charset="0"/>
                <a:cs typeface="Montserrat Bold"/>
                <a:sym typeface="Montserrat Bold"/>
              </a:rPr>
              <a:t>Vidēja termiņa budžeta sagatavošanu</a:t>
            </a:r>
          </a:p>
        </p:txBody>
      </p:sp>
      <p:sp>
        <p:nvSpPr>
          <p:cNvPr id="13" name="Freeform 24">
            <a:extLst>
              <a:ext uri="{FF2B5EF4-FFF2-40B4-BE49-F238E27FC236}">
                <a16:creationId xmlns:a16="http://schemas.microsoft.com/office/drawing/2014/main" id="{4FB6B10F-654D-383E-B275-395A4225FE89}"/>
              </a:ext>
            </a:extLst>
          </p:cNvPr>
          <p:cNvSpPr/>
          <p:nvPr/>
        </p:nvSpPr>
        <p:spPr>
          <a:xfrm>
            <a:off x="4102414" y="4368836"/>
            <a:ext cx="4066347" cy="1103473"/>
          </a:xfrm>
          <a:custGeom>
            <a:avLst/>
            <a:gdLst/>
            <a:ahLst/>
            <a:cxnLst/>
            <a:rect l="l" t="t" r="r" b="b"/>
            <a:pathLst>
              <a:path w="1388436" h="376776">
                <a:moveTo>
                  <a:pt x="26655" y="0"/>
                </a:moveTo>
                <a:lnTo>
                  <a:pt x="1361782" y="0"/>
                </a:lnTo>
                <a:cubicBezTo>
                  <a:pt x="1376502" y="0"/>
                  <a:pt x="1388436" y="11934"/>
                  <a:pt x="1388436" y="26655"/>
                </a:cubicBezTo>
                <a:lnTo>
                  <a:pt x="1388436" y="350121"/>
                </a:lnTo>
                <a:cubicBezTo>
                  <a:pt x="1388436" y="357191"/>
                  <a:pt x="1385628" y="363970"/>
                  <a:pt x="1380629" y="368969"/>
                </a:cubicBezTo>
                <a:cubicBezTo>
                  <a:pt x="1375630" y="373968"/>
                  <a:pt x="1368851" y="376776"/>
                  <a:pt x="1361782" y="376776"/>
                </a:cubicBezTo>
                <a:lnTo>
                  <a:pt x="26655" y="376776"/>
                </a:lnTo>
                <a:cubicBezTo>
                  <a:pt x="19585" y="376776"/>
                  <a:pt x="12806" y="373968"/>
                  <a:pt x="7807" y="368969"/>
                </a:cubicBezTo>
                <a:cubicBezTo>
                  <a:pt x="2808" y="363970"/>
                  <a:pt x="0" y="357191"/>
                  <a:pt x="0" y="350121"/>
                </a:cubicBezTo>
                <a:lnTo>
                  <a:pt x="0" y="26655"/>
                </a:lnTo>
                <a:cubicBezTo>
                  <a:pt x="0" y="19585"/>
                  <a:pt x="2808" y="12806"/>
                  <a:pt x="7807" y="7807"/>
                </a:cubicBezTo>
                <a:cubicBezTo>
                  <a:pt x="12806" y="2808"/>
                  <a:pt x="19585" y="0"/>
                  <a:pt x="26655" y="0"/>
                </a:cubicBezTo>
                <a:close/>
              </a:path>
            </a:pathLst>
          </a:custGeom>
          <a:ln w="28575" cap="rnd">
            <a:solidFill>
              <a:srgbClr val="01427A"/>
            </a:solidFill>
            <a:prstDash val="solid"/>
            <a:round/>
          </a:ln>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lv-LV" sz="12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p:txBody>
      </p:sp>
      <p:sp>
        <p:nvSpPr>
          <p:cNvPr id="14" name="Freeform 28">
            <a:extLst>
              <a:ext uri="{FF2B5EF4-FFF2-40B4-BE49-F238E27FC236}">
                <a16:creationId xmlns:a16="http://schemas.microsoft.com/office/drawing/2014/main" id="{07C11C14-0767-7E83-49C4-D8821A06E564}"/>
              </a:ext>
            </a:extLst>
          </p:cNvPr>
          <p:cNvSpPr/>
          <p:nvPr/>
        </p:nvSpPr>
        <p:spPr>
          <a:xfrm>
            <a:off x="3673566" y="4213633"/>
            <a:ext cx="340186" cy="340186"/>
          </a:xfrm>
          <a:prstGeom prst="diamond">
            <a:avLst/>
          </a:prstGeom>
          <a:gradFill>
            <a:gsLst>
              <a:gs pos="0">
                <a:srgbClr val="69478C"/>
              </a:gs>
              <a:gs pos="50000">
                <a:srgbClr val="840B55"/>
              </a:gs>
              <a:gs pos="100000">
                <a:srgbClr val="E5002B"/>
              </a:gs>
            </a:gsLst>
            <a:lin ang="1800000" scaled="0"/>
          </a:grad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lv-LV" sz="12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p:txBody>
      </p:sp>
      <p:sp>
        <p:nvSpPr>
          <p:cNvPr id="15" name="Freeform 29">
            <a:extLst>
              <a:ext uri="{FF2B5EF4-FFF2-40B4-BE49-F238E27FC236}">
                <a16:creationId xmlns:a16="http://schemas.microsoft.com/office/drawing/2014/main" id="{DFF1F043-7005-8CC4-F527-8AE8CA62B4D0}"/>
              </a:ext>
            </a:extLst>
          </p:cNvPr>
          <p:cNvSpPr/>
          <p:nvPr/>
        </p:nvSpPr>
        <p:spPr>
          <a:xfrm>
            <a:off x="7998668" y="4198743"/>
            <a:ext cx="340186" cy="340186"/>
          </a:xfrm>
          <a:prstGeom prst="diamond">
            <a:avLst/>
          </a:prstGeom>
          <a:gradFill>
            <a:gsLst>
              <a:gs pos="0">
                <a:srgbClr val="69478C"/>
              </a:gs>
              <a:gs pos="50000">
                <a:srgbClr val="840B55"/>
              </a:gs>
              <a:gs pos="100000">
                <a:srgbClr val="E5002B"/>
              </a:gs>
            </a:gsLst>
            <a:lin ang="1800000" scaled="0"/>
          </a:grad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lv-LV" sz="12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p:txBody>
      </p:sp>
      <p:sp>
        <p:nvSpPr>
          <p:cNvPr id="16" name="TextBox 31">
            <a:extLst>
              <a:ext uri="{FF2B5EF4-FFF2-40B4-BE49-F238E27FC236}">
                <a16:creationId xmlns:a16="http://schemas.microsoft.com/office/drawing/2014/main" id="{C6D50879-805E-551C-D258-99E4B49163DF}"/>
              </a:ext>
            </a:extLst>
          </p:cNvPr>
          <p:cNvSpPr txBox="1"/>
          <p:nvPr/>
        </p:nvSpPr>
        <p:spPr>
          <a:xfrm>
            <a:off x="1271385" y="4626344"/>
            <a:ext cx="2473641" cy="538609"/>
          </a:xfrm>
          <a:prstGeom prst="rect">
            <a:avLst/>
          </a:prstGeom>
        </p:spPr>
        <p:txBody>
          <a:bodyPr lIns="0" tIns="0" rIns="0" bIns="0" rtlCol="0" anchor="t">
            <a:spAutoFit/>
          </a:bodyPr>
          <a:lstStyle/>
          <a:p>
            <a:pPr marL="0" marR="0" lvl="0" indent="0" algn="ctr" defTabSz="609630" rtl="0" eaLnBrk="1" fontAlgn="auto" latinLnBrk="0" hangingPunct="1">
              <a:lnSpc>
                <a:spcPts val="2147"/>
              </a:lnSpc>
              <a:spcBef>
                <a:spcPts val="0"/>
              </a:spcBef>
              <a:spcAft>
                <a:spcPts val="0"/>
              </a:spcAft>
              <a:buClrTx/>
              <a:buSzTx/>
              <a:buFontTx/>
              <a:buNone/>
              <a:tabLst/>
              <a:defRPr/>
            </a:pPr>
            <a:r>
              <a:rPr kumimoji="0" lang="lv-LV" sz="1500" b="1" i="0" u="none" strike="noStrike" kern="1200" cap="none" normalizeH="0" noProof="0" dirty="0">
                <a:ln>
                  <a:noFill/>
                </a:ln>
                <a:solidFill>
                  <a:srgbClr val="000066"/>
                </a:solidFill>
                <a:effectLst/>
                <a:uLnTx/>
                <a:uFillTx/>
                <a:ea typeface="Verdana" panose="020B0604030504040204" pitchFamily="34" charset="0"/>
                <a:cs typeface="Montserrat Bold"/>
                <a:sym typeface="Montserrat Bold"/>
              </a:rPr>
              <a:t>Izmaiņu vadību gada laikā</a:t>
            </a:r>
          </a:p>
        </p:txBody>
      </p:sp>
      <p:sp>
        <p:nvSpPr>
          <p:cNvPr id="17" name="TextBox 32">
            <a:extLst>
              <a:ext uri="{FF2B5EF4-FFF2-40B4-BE49-F238E27FC236}">
                <a16:creationId xmlns:a16="http://schemas.microsoft.com/office/drawing/2014/main" id="{FDB1E022-C159-F6E3-F69A-B2C0E2919B7C}"/>
              </a:ext>
            </a:extLst>
          </p:cNvPr>
          <p:cNvSpPr txBox="1"/>
          <p:nvPr/>
        </p:nvSpPr>
        <p:spPr>
          <a:xfrm>
            <a:off x="4307135" y="4553819"/>
            <a:ext cx="3726429" cy="538609"/>
          </a:xfrm>
          <a:prstGeom prst="rect">
            <a:avLst/>
          </a:prstGeom>
        </p:spPr>
        <p:txBody>
          <a:bodyPr lIns="0" tIns="0" rIns="0" bIns="0" rtlCol="0" anchor="t">
            <a:spAutoFit/>
          </a:bodyPr>
          <a:lstStyle/>
          <a:p>
            <a:pPr marL="0" marR="0" lvl="0" indent="0" algn="ctr" defTabSz="609630" rtl="0" eaLnBrk="1" fontAlgn="auto" latinLnBrk="0" hangingPunct="1">
              <a:lnSpc>
                <a:spcPts val="2147"/>
              </a:lnSpc>
              <a:spcBef>
                <a:spcPts val="0"/>
              </a:spcBef>
              <a:spcAft>
                <a:spcPts val="0"/>
              </a:spcAft>
              <a:buClrTx/>
              <a:buSzTx/>
              <a:buFontTx/>
              <a:buNone/>
              <a:tabLst/>
              <a:defRPr/>
            </a:pPr>
            <a:r>
              <a:rPr kumimoji="0" lang="lv-LV" sz="1500" b="1" i="0" u="none" strike="noStrike" kern="1200" cap="none" normalizeH="0" noProof="0" dirty="0">
                <a:ln>
                  <a:noFill/>
                </a:ln>
                <a:solidFill>
                  <a:srgbClr val="000066"/>
                </a:solidFill>
                <a:effectLst/>
                <a:uLnTx/>
                <a:uFillTx/>
                <a:ea typeface="Verdana" panose="020B0604030504040204" pitchFamily="34" charset="0"/>
                <a:cs typeface="Montserrat Bold"/>
                <a:sym typeface="Montserrat Bold"/>
              </a:rPr>
              <a:t>Resoru un valsts līmeņa saskaņošanas procesus</a:t>
            </a:r>
          </a:p>
        </p:txBody>
      </p:sp>
      <p:sp>
        <p:nvSpPr>
          <p:cNvPr id="18" name="Freeform 20">
            <a:extLst>
              <a:ext uri="{FF2B5EF4-FFF2-40B4-BE49-F238E27FC236}">
                <a16:creationId xmlns:a16="http://schemas.microsoft.com/office/drawing/2014/main" id="{A1E2FE9E-2BBE-10A1-D920-70E4561B7B86}"/>
              </a:ext>
            </a:extLst>
          </p:cNvPr>
          <p:cNvSpPr/>
          <p:nvPr/>
        </p:nvSpPr>
        <p:spPr>
          <a:xfrm>
            <a:off x="8637834" y="2782930"/>
            <a:ext cx="2717191" cy="1103473"/>
          </a:xfrm>
          <a:custGeom>
            <a:avLst/>
            <a:gdLst/>
            <a:ahLst/>
            <a:cxnLst/>
            <a:rect l="l" t="t" r="r" b="b"/>
            <a:pathLst>
              <a:path w="927773" h="376776">
                <a:moveTo>
                  <a:pt x="39889" y="0"/>
                </a:moveTo>
                <a:lnTo>
                  <a:pt x="887884" y="0"/>
                </a:lnTo>
                <a:cubicBezTo>
                  <a:pt x="898463" y="0"/>
                  <a:pt x="908609" y="4203"/>
                  <a:pt x="916090" y="11683"/>
                </a:cubicBezTo>
                <a:cubicBezTo>
                  <a:pt x="923570" y="19164"/>
                  <a:pt x="927773" y="29310"/>
                  <a:pt x="927773" y="39889"/>
                </a:cubicBezTo>
                <a:lnTo>
                  <a:pt x="927773" y="336887"/>
                </a:lnTo>
                <a:cubicBezTo>
                  <a:pt x="927773" y="347466"/>
                  <a:pt x="923570" y="357612"/>
                  <a:pt x="916090" y="365093"/>
                </a:cubicBezTo>
                <a:cubicBezTo>
                  <a:pt x="908609" y="372573"/>
                  <a:pt x="898463" y="376776"/>
                  <a:pt x="887884" y="376776"/>
                </a:cubicBezTo>
                <a:lnTo>
                  <a:pt x="39889" y="376776"/>
                </a:lnTo>
                <a:cubicBezTo>
                  <a:pt x="29310" y="376776"/>
                  <a:pt x="19164" y="372573"/>
                  <a:pt x="11683" y="365093"/>
                </a:cubicBezTo>
                <a:cubicBezTo>
                  <a:pt x="4203" y="357612"/>
                  <a:pt x="0" y="347466"/>
                  <a:pt x="0" y="336887"/>
                </a:cubicBezTo>
                <a:lnTo>
                  <a:pt x="0" y="39889"/>
                </a:lnTo>
                <a:cubicBezTo>
                  <a:pt x="0" y="29310"/>
                  <a:pt x="4203" y="19164"/>
                  <a:pt x="11683" y="11683"/>
                </a:cubicBezTo>
                <a:cubicBezTo>
                  <a:pt x="19164" y="4203"/>
                  <a:pt x="29310" y="0"/>
                  <a:pt x="39889" y="0"/>
                </a:cubicBezTo>
                <a:close/>
              </a:path>
            </a:pathLst>
          </a:custGeom>
          <a:ln w="28575" cap="rnd">
            <a:solidFill>
              <a:srgbClr val="01427A"/>
            </a:solidFill>
            <a:prstDash val="solid"/>
            <a:round/>
          </a:ln>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lv-LV" sz="12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p:txBody>
      </p:sp>
      <p:sp>
        <p:nvSpPr>
          <p:cNvPr id="19" name="Freeform 28">
            <a:extLst>
              <a:ext uri="{FF2B5EF4-FFF2-40B4-BE49-F238E27FC236}">
                <a16:creationId xmlns:a16="http://schemas.microsoft.com/office/drawing/2014/main" id="{CB7C1A95-6484-F7E5-607E-267B95F39247}"/>
              </a:ext>
            </a:extLst>
          </p:cNvPr>
          <p:cNvSpPr/>
          <p:nvPr/>
        </p:nvSpPr>
        <p:spPr>
          <a:xfrm>
            <a:off x="11196322" y="2604630"/>
            <a:ext cx="340186" cy="340186"/>
          </a:xfrm>
          <a:prstGeom prst="diamond">
            <a:avLst/>
          </a:prstGeom>
          <a:gradFill>
            <a:gsLst>
              <a:gs pos="0">
                <a:srgbClr val="69478C"/>
              </a:gs>
              <a:gs pos="50000">
                <a:srgbClr val="840B55"/>
              </a:gs>
              <a:gs pos="100000">
                <a:srgbClr val="E5002B"/>
              </a:gs>
            </a:gsLst>
            <a:lin ang="1800000" scaled="0"/>
          </a:grad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lv-LV" sz="12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p:txBody>
      </p:sp>
      <p:sp>
        <p:nvSpPr>
          <p:cNvPr id="20" name="TextBox 31">
            <a:extLst>
              <a:ext uri="{FF2B5EF4-FFF2-40B4-BE49-F238E27FC236}">
                <a16:creationId xmlns:a16="http://schemas.microsoft.com/office/drawing/2014/main" id="{AC4AD84D-3165-60FD-6D72-7D054F26ED62}"/>
              </a:ext>
            </a:extLst>
          </p:cNvPr>
          <p:cNvSpPr txBox="1"/>
          <p:nvPr/>
        </p:nvSpPr>
        <p:spPr>
          <a:xfrm>
            <a:off x="8781649" y="3162394"/>
            <a:ext cx="2473641" cy="269304"/>
          </a:xfrm>
          <a:prstGeom prst="rect">
            <a:avLst/>
          </a:prstGeom>
        </p:spPr>
        <p:txBody>
          <a:bodyPr lIns="0" tIns="0" rIns="0" bIns="0" rtlCol="0" anchor="t">
            <a:spAutoFit/>
          </a:bodyPr>
          <a:lstStyle/>
          <a:p>
            <a:pPr marL="0" marR="0" lvl="0" indent="0" algn="ctr" defTabSz="609630" rtl="0" eaLnBrk="1" fontAlgn="auto" latinLnBrk="0" hangingPunct="1">
              <a:lnSpc>
                <a:spcPts val="2147"/>
              </a:lnSpc>
              <a:spcBef>
                <a:spcPts val="0"/>
              </a:spcBef>
              <a:spcAft>
                <a:spcPts val="0"/>
              </a:spcAft>
              <a:buClrTx/>
              <a:buSzTx/>
              <a:buFontTx/>
              <a:buNone/>
              <a:tabLst/>
              <a:defRPr/>
            </a:pPr>
            <a:r>
              <a:rPr kumimoji="0" lang="lv-LV" sz="1500" b="1" i="0" u="none" strike="noStrike" kern="1200" cap="none" normalizeH="0" noProof="0" dirty="0">
                <a:ln>
                  <a:noFill/>
                </a:ln>
                <a:solidFill>
                  <a:srgbClr val="000066"/>
                </a:solidFill>
                <a:effectLst/>
                <a:uLnTx/>
                <a:uFillTx/>
                <a:ea typeface="Verdana" panose="020B0604030504040204" pitchFamily="34" charset="0"/>
                <a:cs typeface="Montserrat Bold"/>
                <a:sym typeface="Montserrat Bold"/>
              </a:rPr>
              <a:t>Tāmju izveidi</a:t>
            </a:r>
          </a:p>
        </p:txBody>
      </p:sp>
      <p:sp>
        <p:nvSpPr>
          <p:cNvPr id="21" name="Freeform 20">
            <a:extLst>
              <a:ext uri="{FF2B5EF4-FFF2-40B4-BE49-F238E27FC236}">
                <a16:creationId xmlns:a16="http://schemas.microsoft.com/office/drawing/2014/main" id="{34434E34-3E93-4606-5828-85C3E04212AA}"/>
              </a:ext>
            </a:extLst>
          </p:cNvPr>
          <p:cNvSpPr/>
          <p:nvPr/>
        </p:nvSpPr>
        <p:spPr>
          <a:xfrm>
            <a:off x="8659875" y="4360254"/>
            <a:ext cx="2717191" cy="1103473"/>
          </a:xfrm>
          <a:custGeom>
            <a:avLst/>
            <a:gdLst/>
            <a:ahLst/>
            <a:cxnLst/>
            <a:rect l="l" t="t" r="r" b="b"/>
            <a:pathLst>
              <a:path w="927773" h="376776">
                <a:moveTo>
                  <a:pt x="39889" y="0"/>
                </a:moveTo>
                <a:lnTo>
                  <a:pt x="887884" y="0"/>
                </a:lnTo>
                <a:cubicBezTo>
                  <a:pt x="898463" y="0"/>
                  <a:pt x="908609" y="4203"/>
                  <a:pt x="916090" y="11683"/>
                </a:cubicBezTo>
                <a:cubicBezTo>
                  <a:pt x="923570" y="19164"/>
                  <a:pt x="927773" y="29310"/>
                  <a:pt x="927773" y="39889"/>
                </a:cubicBezTo>
                <a:lnTo>
                  <a:pt x="927773" y="336887"/>
                </a:lnTo>
                <a:cubicBezTo>
                  <a:pt x="927773" y="347466"/>
                  <a:pt x="923570" y="357612"/>
                  <a:pt x="916090" y="365093"/>
                </a:cubicBezTo>
                <a:cubicBezTo>
                  <a:pt x="908609" y="372573"/>
                  <a:pt x="898463" y="376776"/>
                  <a:pt x="887884" y="376776"/>
                </a:cubicBezTo>
                <a:lnTo>
                  <a:pt x="39889" y="376776"/>
                </a:lnTo>
                <a:cubicBezTo>
                  <a:pt x="29310" y="376776"/>
                  <a:pt x="19164" y="372573"/>
                  <a:pt x="11683" y="365093"/>
                </a:cubicBezTo>
                <a:cubicBezTo>
                  <a:pt x="4203" y="357612"/>
                  <a:pt x="0" y="347466"/>
                  <a:pt x="0" y="336887"/>
                </a:cubicBezTo>
                <a:lnTo>
                  <a:pt x="0" y="39889"/>
                </a:lnTo>
                <a:cubicBezTo>
                  <a:pt x="0" y="29310"/>
                  <a:pt x="4203" y="19164"/>
                  <a:pt x="11683" y="11683"/>
                </a:cubicBezTo>
                <a:cubicBezTo>
                  <a:pt x="19164" y="4203"/>
                  <a:pt x="29310" y="0"/>
                  <a:pt x="39889" y="0"/>
                </a:cubicBezTo>
                <a:close/>
              </a:path>
            </a:pathLst>
          </a:custGeom>
          <a:ln w="28575" cap="rnd">
            <a:solidFill>
              <a:srgbClr val="01427A"/>
            </a:solidFill>
            <a:prstDash val="solid"/>
            <a:round/>
          </a:ln>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lv-LV" sz="12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p:txBody>
      </p:sp>
      <p:sp>
        <p:nvSpPr>
          <p:cNvPr id="22" name="Freeform 28">
            <a:extLst>
              <a:ext uri="{FF2B5EF4-FFF2-40B4-BE49-F238E27FC236}">
                <a16:creationId xmlns:a16="http://schemas.microsoft.com/office/drawing/2014/main" id="{6FE76E68-BBC7-2AA8-3948-EEB879CB0464}"/>
              </a:ext>
            </a:extLst>
          </p:cNvPr>
          <p:cNvSpPr/>
          <p:nvPr/>
        </p:nvSpPr>
        <p:spPr>
          <a:xfrm>
            <a:off x="11212847" y="4198743"/>
            <a:ext cx="340186" cy="340186"/>
          </a:xfrm>
          <a:prstGeom prst="diamond">
            <a:avLst/>
          </a:prstGeom>
          <a:gradFill>
            <a:gsLst>
              <a:gs pos="0">
                <a:srgbClr val="69478C"/>
              </a:gs>
              <a:gs pos="50000">
                <a:srgbClr val="840B55"/>
              </a:gs>
              <a:gs pos="100000">
                <a:srgbClr val="E5002B"/>
              </a:gs>
            </a:gsLst>
            <a:lin ang="1800000" scaled="0"/>
          </a:grad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lv-LV" sz="12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p:txBody>
      </p:sp>
      <p:sp>
        <p:nvSpPr>
          <p:cNvPr id="23" name="TextBox 31">
            <a:extLst>
              <a:ext uri="{FF2B5EF4-FFF2-40B4-BE49-F238E27FC236}">
                <a16:creationId xmlns:a16="http://schemas.microsoft.com/office/drawing/2014/main" id="{B49A0C0E-EE8C-5F7E-6DFC-52507C2ADF72}"/>
              </a:ext>
            </a:extLst>
          </p:cNvPr>
          <p:cNvSpPr txBox="1"/>
          <p:nvPr/>
        </p:nvSpPr>
        <p:spPr>
          <a:xfrm>
            <a:off x="8881383" y="4584459"/>
            <a:ext cx="2473641" cy="538609"/>
          </a:xfrm>
          <a:prstGeom prst="rect">
            <a:avLst/>
          </a:prstGeom>
        </p:spPr>
        <p:txBody>
          <a:bodyPr lIns="0" tIns="0" rIns="0" bIns="0" rtlCol="0" anchor="t">
            <a:spAutoFit/>
          </a:bodyPr>
          <a:lstStyle/>
          <a:p>
            <a:pPr marL="0" marR="0" lvl="0" indent="0" algn="ctr" defTabSz="609630" rtl="0" eaLnBrk="1" fontAlgn="auto" latinLnBrk="0" hangingPunct="1">
              <a:lnSpc>
                <a:spcPts val="2147"/>
              </a:lnSpc>
              <a:spcBef>
                <a:spcPts val="0"/>
              </a:spcBef>
              <a:spcAft>
                <a:spcPts val="0"/>
              </a:spcAft>
              <a:buClrTx/>
              <a:buSzTx/>
              <a:buFontTx/>
              <a:buNone/>
              <a:tabLst/>
              <a:defRPr/>
            </a:pPr>
            <a:r>
              <a:rPr kumimoji="0" lang="lv-LV" sz="1500" b="1" i="0" u="none" strike="noStrike" kern="1200" cap="none" normalizeH="0" noProof="0" dirty="0">
                <a:ln>
                  <a:noFill/>
                </a:ln>
                <a:solidFill>
                  <a:srgbClr val="000066"/>
                </a:solidFill>
                <a:effectLst/>
                <a:uLnTx/>
                <a:uFillTx/>
                <a:ea typeface="Verdana" panose="020B0604030504040204" pitchFamily="34" charset="0"/>
                <a:cs typeface="Montserrat Bold"/>
                <a:sym typeface="Montserrat Bold"/>
              </a:rPr>
              <a:t>Budžeta izpildes salīdzināšanu ar plānu</a:t>
            </a:r>
            <a:endParaRPr kumimoji="0" lang="lv-LV" sz="1500" b="1" i="0" u="none" strike="noStrike" kern="1200" cap="none" normalizeH="0" noProof="0" dirty="0">
              <a:ln>
                <a:noFill/>
              </a:ln>
              <a:solidFill>
                <a:srgbClr val="000066"/>
              </a:solidFill>
              <a:effectLst/>
              <a:uLnTx/>
              <a:uFillTx/>
              <a:ea typeface="Verdana" panose="020B0604030504040204" pitchFamily="34" charset="0"/>
              <a:cs typeface="Montserrat Bold"/>
            </a:endParaRPr>
          </a:p>
        </p:txBody>
      </p:sp>
      <p:pic>
        <p:nvPicPr>
          <p:cNvPr id="24" name="Picture 1">
            <a:extLst>
              <a:ext uri="{FF2B5EF4-FFF2-40B4-BE49-F238E27FC236}">
                <a16:creationId xmlns:a16="http://schemas.microsoft.com/office/drawing/2014/main" id="{B851BB06-12AD-A492-87AD-79D4A801B443}"/>
              </a:ext>
            </a:extLst>
          </p:cNvPr>
          <p:cNvPicPr>
            <a:picLocks noChangeAspect="1"/>
          </p:cNvPicPr>
          <p:nvPr/>
        </p:nvPicPr>
        <p:blipFill>
          <a:blip r:embed="rId3"/>
          <a:stretch>
            <a:fillRect/>
          </a:stretch>
        </p:blipFill>
        <p:spPr>
          <a:xfrm>
            <a:off x="290901" y="5909734"/>
            <a:ext cx="828721" cy="833395"/>
          </a:xfrm>
          <a:prstGeom prst="rect">
            <a:avLst/>
          </a:prstGeom>
        </p:spPr>
      </p:pic>
      <p:sp>
        <p:nvSpPr>
          <p:cNvPr id="25" name="Title 1">
            <a:extLst>
              <a:ext uri="{FF2B5EF4-FFF2-40B4-BE49-F238E27FC236}">
                <a16:creationId xmlns:a16="http://schemas.microsoft.com/office/drawing/2014/main" id="{4D83CDDA-E20D-31CA-C848-B6F35858C5BE}"/>
              </a:ext>
            </a:extLst>
          </p:cNvPr>
          <p:cNvSpPr txBox="1">
            <a:spLocks/>
          </p:cNvSpPr>
          <p:nvPr/>
        </p:nvSpPr>
        <p:spPr bwMode="auto">
          <a:xfrm>
            <a:off x="2236429" y="494070"/>
            <a:ext cx="6904038" cy="1039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Autofit/>
          </a:bodyPr>
          <a:lstStyle>
            <a:lvl1pPr algn="l" defTabSz="703263" rtl="0" eaLnBrk="0" fontAlgn="base" hangingPunct="0">
              <a:spcBef>
                <a:spcPct val="0"/>
              </a:spcBef>
              <a:spcAft>
                <a:spcPct val="0"/>
              </a:spcAft>
              <a:defRPr sz="18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703263" rtl="0" eaLnBrk="0" fontAlgn="base" hangingPunct="0">
              <a:spcBef>
                <a:spcPct val="0"/>
              </a:spcBef>
              <a:spcAft>
                <a:spcPct val="0"/>
              </a:spcAft>
              <a:defRPr sz="3300">
                <a:solidFill>
                  <a:schemeClr val="tx1"/>
                </a:solidFill>
                <a:latin typeface="Times New Roman" pitchFamily="18" charset="0"/>
              </a:defRPr>
            </a:lvl2pPr>
            <a:lvl3pPr algn="ctr" defTabSz="703263" rtl="0" eaLnBrk="0" fontAlgn="base" hangingPunct="0">
              <a:spcBef>
                <a:spcPct val="0"/>
              </a:spcBef>
              <a:spcAft>
                <a:spcPct val="0"/>
              </a:spcAft>
              <a:defRPr sz="3300">
                <a:solidFill>
                  <a:schemeClr val="tx1"/>
                </a:solidFill>
                <a:latin typeface="Times New Roman" pitchFamily="18" charset="0"/>
              </a:defRPr>
            </a:lvl3pPr>
            <a:lvl4pPr algn="ctr" defTabSz="703263" rtl="0" eaLnBrk="0" fontAlgn="base" hangingPunct="0">
              <a:spcBef>
                <a:spcPct val="0"/>
              </a:spcBef>
              <a:spcAft>
                <a:spcPct val="0"/>
              </a:spcAft>
              <a:defRPr sz="3300">
                <a:solidFill>
                  <a:schemeClr val="tx1"/>
                </a:solidFill>
                <a:latin typeface="Times New Roman" pitchFamily="18" charset="0"/>
              </a:defRPr>
            </a:lvl4pPr>
            <a:lvl5pPr algn="ctr" defTabSz="703263" rtl="0" eaLnBrk="0" fontAlgn="base" hangingPunct="0">
              <a:spcBef>
                <a:spcPct val="0"/>
              </a:spcBef>
              <a:spcAft>
                <a:spcPct val="0"/>
              </a:spcAft>
              <a:defRPr sz="3300">
                <a:solidFill>
                  <a:schemeClr val="tx1"/>
                </a:solidFill>
                <a:latin typeface="Times New Roman" pitchFamily="18" charset="0"/>
              </a:defRPr>
            </a:lvl5pPr>
            <a:lvl6pPr marL="342900" algn="ctr" defTabSz="703660" rtl="0" eaLnBrk="1" fontAlgn="base" hangingPunct="1">
              <a:spcBef>
                <a:spcPct val="0"/>
              </a:spcBef>
              <a:spcAft>
                <a:spcPct val="0"/>
              </a:spcAft>
              <a:defRPr sz="3375">
                <a:solidFill>
                  <a:schemeClr val="tx1"/>
                </a:solidFill>
                <a:latin typeface="Times New Roman" pitchFamily="18" charset="0"/>
              </a:defRPr>
            </a:lvl6pPr>
            <a:lvl7pPr marL="685800" algn="ctr" defTabSz="703660" rtl="0" eaLnBrk="1" fontAlgn="base" hangingPunct="1">
              <a:spcBef>
                <a:spcPct val="0"/>
              </a:spcBef>
              <a:spcAft>
                <a:spcPct val="0"/>
              </a:spcAft>
              <a:defRPr sz="3375">
                <a:solidFill>
                  <a:schemeClr val="tx1"/>
                </a:solidFill>
                <a:latin typeface="Times New Roman" pitchFamily="18" charset="0"/>
              </a:defRPr>
            </a:lvl7pPr>
            <a:lvl8pPr marL="1028700" algn="ctr" defTabSz="703660" rtl="0" eaLnBrk="1" fontAlgn="base" hangingPunct="1">
              <a:spcBef>
                <a:spcPct val="0"/>
              </a:spcBef>
              <a:spcAft>
                <a:spcPct val="0"/>
              </a:spcAft>
              <a:defRPr sz="3375">
                <a:solidFill>
                  <a:schemeClr val="tx1"/>
                </a:solidFill>
                <a:latin typeface="Times New Roman" pitchFamily="18" charset="0"/>
              </a:defRPr>
            </a:lvl8pPr>
            <a:lvl9pPr marL="1371600" algn="ctr" defTabSz="703660" rtl="0" eaLnBrk="1" fontAlgn="base" hangingPunct="1">
              <a:spcBef>
                <a:spcPct val="0"/>
              </a:spcBef>
              <a:spcAft>
                <a:spcPct val="0"/>
              </a:spcAft>
              <a:defRPr sz="3375">
                <a:solidFill>
                  <a:schemeClr val="tx1"/>
                </a:solidFill>
                <a:latin typeface="Times New Roman" pitchFamily="18" charset="0"/>
              </a:defRPr>
            </a:lvl9pPr>
          </a:lstStyle>
          <a:p>
            <a:pPr marL="0" marR="0" lvl="0" indent="0" algn="l" defTabSz="703263" rtl="0" eaLnBrk="0" fontAlgn="base" latinLnBrk="0" hangingPunct="0">
              <a:lnSpc>
                <a:spcPct val="100000"/>
              </a:lnSpc>
              <a:spcBef>
                <a:spcPct val="0"/>
              </a:spcBef>
              <a:spcAft>
                <a:spcPct val="0"/>
              </a:spcAft>
              <a:buClrTx/>
              <a:buSzTx/>
              <a:buFontTx/>
              <a:buNone/>
              <a:tabLst/>
              <a:defRPr/>
            </a:pPr>
            <a:r>
              <a:rPr kumimoji="0" lang="lv-LV" altLang="pl-PL" sz="3200" b="1" i="0" u="sng" strike="noStrike" kern="1200" cap="none" spc="0" normalizeH="0" baseline="0" noProof="0" dirty="0">
                <a:ln>
                  <a:noFill/>
                </a:ln>
                <a:solidFill>
                  <a:srgbClr val="000066"/>
                </a:solidFill>
                <a:effectLst/>
                <a:uLnTx/>
                <a:uFill>
                  <a:solidFill>
                    <a:srgbClr val="E3002B"/>
                  </a:solidFill>
                </a:uFill>
                <a:latin typeface="Verdana"/>
                <a:ea typeface="Verdana"/>
                <a:cs typeface="Arial"/>
              </a:rPr>
              <a:t>e</a:t>
            </a:r>
            <a:r>
              <a:rPr kumimoji="0" lang="lv-LV" altLang="pl-PL" sz="3200" b="1" i="0" u="none" strike="noStrike" kern="1200" cap="none" spc="0" normalizeH="0" baseline="0" noProof="0" dirty="0">
                <a:ln>
                  <a:noFill/>
                </a:ln>
                <a:solidFill>
                  <a:srgbClr val="000066"/>
                </a:solidFill>
                <a:effectLst/>
                <a:uLnTx/>
                <a:uFill>
                  <a:solidFill>
                    <a:srgbClr val="E3002B"/>
                  </a:solidFill>
                </a:uFill>
                <a:latin typeface="Verdana"/>
                <a:ea typeface="Verdana"/>
                <a:cs typeface="Arial"/>
              </a:rPr>
              <a:t>Budžets (BPFVR)</a:t>
            </a:r>
            <a:endParaRPr kumimoji="0" lang="lv-LV" altLang="pl-PL" sz="3200" b="1" i="0" u="none" strike="noStrike" kern="1200" cap="none" spc="0" normalizeH="0" baseline="0" noProof="0" dirty="0">
              <a:ln>
                <a:noFill/>
              </a:ln>
              <a:solidFill>
                <a:srgbClr val="000066"/>
              </a:solidFill>
              <a:effectLst/>
              <a:uLnTx/>
              <a:uFill>
                <a:solidFill>
                  <a:srgbClr val="E3002B"/>
                </a:solidFill>
              </a:uFill>
              <a:latin typeface="Verdana" panose="020B060403050404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3030453153"/>
      </p:ext>
    </p:extLst>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D059BC1552DD248BEA47F18376A8B10" ma:contentTypeVersion="16" ma:contentTypeDescription="Create a new document." ma:contentTypeScope="" ma:versionID="49e64ec9173f5b5d3416db3da5b66df6">
  <xsd:schema xmlns:xsd="http://www.w3.org/2001/XMLSchema" xmlns:xs="http://www.w3.org/2001/XMLSchema" xmlns:p="http://schemas.microsoft.com/office/2006/metadata/properties" xmlns:ns1="http://schemas.microsoft.com/sharepoint/v3" xmlns:ns2="4c713bcc-2f87-4262-b97b-c4cd3130fde4" xmlns:ns3="eb2c7099-80d2-477b-9949-ba67502b0044" targetNamespace="http://schemas.microsoft.com/office/2006/metadata/properties" ma:root="true" ma:fieldsID="c69a9240029aeb600b6c064c9321d49e" ns1:_="" ns2:_="" ns3:_="">
    <xsd:import namespace="http://schemas.microsoft.com/sharepoint/v3"/>
    <xsd:import namespace="4c713bcc-2f87-4262-b97b-c4cd3130fde4"/>
    <xsd:import namespace="eb2c7099-80d2-477b-9949-ba67502b0044"/>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ServiceDateTaken" minOccurs="0"/>
                <xsd:element ref="ns2:MediaLengthInSecond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c713bcc-2f87-4262-b97b-c4cd3130fde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4e43cfc2-2e43-49f2-b9e2-ff77238c7318"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b2c7099-80d2-477b-9949-ba67502b0044"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f5c50b7e-5617-4732-8921-3954922da636}" ma:internalName="TaxCatchAll" ma:showField="CatchAllData" ma:web="eb2c7099-80d2-477b-9949-ba67502b0044">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eb2c7099-80d2-477b-9949-ba67502b0044" xsi:nil="true"/>
    <_ip_UnifiedCompliancePolicyProperties xmlns="http://schemas.microsoft.com/sharepoint/v3" xsi:nil="true"/>
    <lcf76f155ced4ddcb4097134ff3c332f xmlns="4c713bcc-2f87-4262-b97b-c4cd3130fde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51E6C65-E54D-4BB2-B4C8-9CFD78058A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c713bcc-2f87-4262-b97b-c4cd3130fde4"/>
    <ds:schemaRef ds:uri="eb2c7099-80d2-477b-9949-ba67502b00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9BACDE1-2392-4165-B016-9075FD3EDA36}">
  <ds:schemaRefs>
    <ds:schemaRef ds:uri="http://schemas.microsoft.com/sharepoint/v3/contenttype/forms"/>
  </ds:schemaRefs>
</ds:datastoreItem>
</file>

<file path=customXml/itemProps3.xml><?xml version="1.0" encoding="utf-8"?>
<ds:datastoreItem xmlns:ds="http://schemas.openxmlformats.org/officeDocument/2006/customXml" ds:itemID="{209199C1-E931-409A-BA72-E3E08EA91615}">
  <ds:schemaRefs>
    <ds:schemaRef ds:uri="http://schemas.microsoft.com/office/2006/metadata/properties"/>
    <ds:schemaRef ds:uri="http://schemas.microsoft.com/office/infopath/2007/PartnerControls"/>
    <ds:schemaRef ds:uri="http://schemas.microsoft.com/sharepoint/v3"/>
    <ds:schemaRef ds:uri="eb2c7099-80d2-477b-9949-ba67502b0044"/>
    <ds:schemaRef ds:uri="4c713bcc-2f87-4262-b97b-c4cd3130fde4"/>
  </ds:schemaRefs>
</ds:datastoreItem>
</file>

<file path=docProps/app.xml><?xml version="1.0" encoding="utf-8"?>
<Properties xmlns="http://schemas.openxmlformats.org/officeDocument/2006/extended-properties" xmlns:vt="http://schemas.openxmlformats.org/officeDocument/2006/docPropsVTypes">
  <TotalTime>319</TotalTime>
  <Words>1753</Words>
  <Application>Microsoft Office PowerPoint</Application>
  <PresentationFormat>Platekrāna</PresentationFormat>
  <Paragraphs>391</Paragraphs>
  <Slides>18</Slides>
  <Notes>16</Notes>
  <HiddenSlides>0</HiddenSlides>
  <MMClips>0</MMClips>
  <ScaleCrop>false</ScaleCrop>
  <HeadingPairs>
    <vt:vector size="6" baseType="variant">
      <vt:variant>
        <vt:lpstr>Lietotie fonti</vt:lpstr>
      </vt:variant>
      <vt:variant>
        <vt:i4>8</vt:i4>
      </vt:variant>
      <vt:variant>
        <vt:lpstr>Dizains</vt:lpstr>
      </vt:variant>
      <vt:variant>
        <vt:i4>1</vt:i4>
      </vt:variant>
      <vt:variant>
        <vt:lpstr>Slaidu virsraksti</vt:lpstr>
      </vt:variant>
      <vt:variant>
        <vt:i4>18</vt:i4>
      </vt:variant>
    </vt:vector>
  </HeadingPairs>
  <TitlesOfParts>
    <vt:vector size="27" baseType="lpstr">
      <vt:lpstr>Aptos</vt:lpstr>
      <vt:lpstr>Aptos Display</vt:lpstr>
      <vt:lpstr>Arial</vt:lpstr>
      <vt:lpstr>Calibri</vt:lpstr>
      <vt:lpstr>Open Sauce Bold</vt:lpstr>
      <vt:lpstr>Segoe UI</vt:lpstr>
      <vt:lpstr>Times New Roman</vt:lpstr>
      <vt:lpstr>Verdana</vt:lpstr>
      <vt:lpstr>Office dizains</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Pārmaiņu vadība</vt:lpstr>
      <vt:lpstr>PowerPoint prezentācija</vt:lpstr>
      <vt:lpstr>PowerPoint prezentācija</vt:lpstr>
      <vt:lpstr>PowerPoint prezentācija</vt:lpstr>
      <vt:lpstr>PowerPoint prezentācija</vt:lpstr>
    </vt:vector>
  </TitlesOfParts>
  <Company>Valsts kase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Baiba Danovska</dc:creator>
  <cp:lastModifiedBy>Baiba Danovska</cp:lastModifiedBy>
  <cp:revision>3</cp:revision>
  <dcterms:created xsi:type="dcterms:W3CDTF">2026-06-16T07:30:37Z</dcterms:created>
  <dcterms:modified xsi:type="dcterms:W3CDTF">2026-06-16T13:37:40Z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0x0101002D059BC1552DD248BEA47F18376A8B10</vt:lpwstr>
  </property>
  <property fmtid="{D5CDD505-2E9C-101B-9397-08002B2CF9AE}" pid="3" name="MediaServiceImageTags">
    <vt:lpwstr/>
  </property>
</Properties>
</file>