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2.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theme/theme4.xml" ContentType="application/vnd.openxmlformats-officedocument.theme+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theme/theme5.xml" ContentType="application/vnd.openxmlformats-officedocument.theme+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theme/theme6.xml" ContentType="application/vnd.openxmlformats-officedocument.theme+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22" r:id="rId4"/>
    <p:sldMasterId id="2147483892" r:id="rId5"/>
    <p:sldMasterId id="2147483969" r:id="rId6"/>
    <p:sldMasterId id="2147483991" r:id="rId7"/>
    <p:sldMasterId id="2147484100" r:id="rId8"/>
    <p:sldMasterId id="2147484133" r:id="rId9"/>
    <p:sldMasterId id="2147484153" r:id="rId10"/>
  </p:sldMasterIdLst>
  <p:notesMasterIdLst>
    <p:notesMasterId r:id="rId26"/>
  </p:notesMasterIdLst>
  <p:handoutMasterIdLst>
    <p:handoutMasterId r:id="rId27"/>
  </p:handoutMasterIdLst>
  <p:sldIdLst>
    <p:sldId id="7195" r:id="rId11"/>
    <p:sldId id="7207" r:id="rId12"/>
    <p:sldId id="7206" r:id="rId13"/>
    <p:sldId id="7196" r:id="rId14"/>
    <p:sldId id="7197" r:id="rId15"/>
    <p:sldId id="7208" r:id="rId16"/>
    <p:sldId id="7209" r:id="rId17"/>
    <p:sldId id="7210" r:id="rId18"/>
    <p:sldId id="7199" r:id="rId19"/>
    <p:sldId id="7211" r:id="rId20"/>
    <p:sldId id="7213" r:id="rId21"/>
    <p:sldId id="7214" r:id="rId22"/>
    <p:sldId id="7215" r:id="rId23"/>
    <p:sldId id="7216" r:id="rId24"/>
    <p:sldId id="314" r:id="rId25"/>
  </p:sldIdLst>
  <p:sldSz cx="12198350" cy="6858000"/>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2" userDrawn="1">
          <p15:clr>
            <a:srgbClr val="A4A3A4"/>
          </p15:clr>
        </p15:guide>
      </p15:sldGuideLst>
    </p:ext>
    <p:ext uri="{2D200454-40CA-4A62-9FC3-DE9A4176ACB9}">
      <p15:notesGuideLst xmlns:p15="http://schemas.microsoft.com/office/powerpoint/2012/main">
        <p15:guide id="1" orient="horz" pos="2909">
          <p15:clr>
            <a:srgbClr val="A4A3A4"/>
          </p15:clr>
        </p15:guide>
        <p15:guide id="2" pos="2189">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D6C6611-D2D0-0644-29DF-656F691C9292}" name="Viesturs Razumovskis" initials="VR" userId="S::viesturs.razumovskis@varam.gov.lv::ba916dda-af88-48e0-ba3f-1b14e3280096" providerId="AD"/>
  <p188:author id="{A3183653-54DC-9699-A6B2-FA838CE4205E}" name="Lauris Zarans" initials="LZ" userId="S::Lauris.Zarans@lv.ey.com::f7b5348a-5898-4b5c-8804-a726ed3d6502" providerId="AD"/>
  <p188:author id="{AC0D37B6-997C-8100-4581-ED78A8BC028C}" name="Inese Bursevica" initials="IB" userId="S::inese.bursevica@varam.gov.lv::354e8359-44d5-4540-a70d-13ed9befd077" providerId="AD"/>
  <p188:author id="{FACA32CF-4FEF-0FEA-C8D5-B9D767046BAA}" name="Vineta Stolere" initials="VS" userId="S::vinetas@varam.gov.lv::e797c1fc-ca4e-4050-8ce4-903a1682fd07" providerId="AD"/>
  <p188:author id="{235D42D3-10A8-77A2-4E42-4679B6C98D75}" name="Beate Bruksle" initials="BB" userId="S::Beate.Bruksle@lv.ey.com::60132b41-e269-43de-9c04-61600bc0e58f"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Diāna Rasuma" initials="DR" lastIdx="56" clrIdx="6">
    <p:extLst>
      <p:ext uri="{19B8F6BF-5375-455C-9EA6-DF929625EA0E}">
        <p15:presenceInfo xmlns:p15="http://schemas.microsoft.com/office/powerpoint/2012/main" userId="S::Diana.Orlovska@varam.gov.lv::fc97915e-f1a5-40d5-bfab-93d1550d0172" providerId="AD"/>
      </p:ext>
    </p:extLst>
  </p:cmAuthor>
  <p:cmAuthor id="8" name="Beate Bruksle" initials="BB" lastIdx="67" clrIdx="7">
    <p:extLst>
      <p:ext uri="{19B8F6BF-5375-455C-9EA6-DF929625EA0E}">
        <p15:presenceInfo xmlns:p15="http://schemas.microsoft.com/office/powerpoint/2012/main" userId="S::Beate.Bruksle@lv.ey.com::60132b41-e269-43de-9c04-61600bc0e58f" providerId="AD"/>
      </p:ext>
    </p:extLst>
  </p:cmAuthor>
  <p:cmAuthor id="2" name="Author" initials="A" lastIdx="474" clrIdx="1"/>
  <p:cmAuthor id="9" name="Lauris Zarans" initials="LZ" lastIdx="9" clrIdx="8">
    <p:extLst>
      <p:ext uri="{19B8F6BF-5375-455C-9EA6-DF929625EA0E}">
        <p15:presenceInfo xmlns:p15="http://schemas.microsoft.com/office/powerpoint/2012/main" userId="S::Lauris.Zarans@lv.ey.com::f7b5348a-5898-4b5c-8804-a726ed3d6502" providerId="AD"/>
      </p:ext>
    </p:extLst>
  </p:cmAuthor>
  <p:cmAuthor id="3" name="Andris Bogomols" initials="AB" lastIdx="14" clrIdx="2">
    <p:extLst>
      <p:ext uri="{19B8F6BF-5375-455C-9EA6-DF929625EA0E}">
        <p15:presenceInfo xmlns:p15="http://schemas.microsoft.com/office/powerpoint/2012/main" userId="S::Andris.Bogomols@lv.ey.com::9209e623-67da-41e2-a9ac-4bfeb9b699a6" providerId="AD"/>
      </p:ext>
    </p:extLst>
  </p:cmAuthor>
  <p:cmAuthor id="10" name="Anna Asjutcenko" initials="AA" lastIdx="23" clrIdx="9">
    <p:extLst>
      <p:ext uri="{19B8F6BF-5375-455C-9EA6-DF929625EA0E}">
        <p15:presenceInfo xmlns:p15="http://schemas.microsoft.com/office/powerpoint/2012/main" userId="S::Anna.Asjutcenko@lv.ey.com::93033911-9332-4598-b654-3122d1f36e1b" providerId="AD"/>
      </p:ext>
    </p:extLst>
  </p:cmAuthor>
  <p:cmAuthor id="4" name="Dzintra Muzikante" initials="DM" lastIdx="4" clrIdx="3">
    <p:extLst>
      <p:ext uri="{19B8F6BF-5375-455C-9EA6-DF929625EA0E}">
        <p15:presenceInfo xmlns:p15="http://schemas.microsoft.com/office/powerpoint/2012/main" userId="S::DzintraMuzikante@varam.gov.lv::50eae762-3b26-48ac-a842-e93ea647a998" providerId="AD"/>
      </p:ext>
    </p:extLst>
  </p:cmAuthor>
  <p:cmAuthor id="11" name="Arturs Grickus" initials="AG" lastIdx="22" clrIdx="10">
    <p:extLst>
      <p:ext uri="{19B8F6BF-5375-455C-9EA6-DF929625EA0E}">
        <p15:presenceInfo xmlns:p15="http://schemas.microsoft.com/office/powerpoint/2012/main" userId="S::arturs.grickus@tele2.com::4d1d32a7-cdb0-4690-83ee-9c90dac62743" providerId="AD"/>
      </p:ext>
    </p:extLst>
  </p:cmAuthor>
  <p:cmAuthor id="5" name="Ilze Sniega Sniedziņa" initials="ISS" lastIdx="48" clrIdx="4">
    <p:extLst>
      <p:ext uri="{19B8F6BF-5375-455C-9EA6-DF929625EA0E}">
        <p15:presenceInfo xmlns:p15="http://schemas.microsoft.com/office/powerpoint/2012/main" userId="S::IlzeSniega@varam.gov.lv::7cd87e3c-c35a-4642-9f82-360fd753d0f0" providerId="AD"/>
      </p:ext>
    </p:extLst>
  </p:cmAuthor>
  <p:cmAuthor id="6" name="Dāvis Melnalksnis" initials="DM" lastIdx="3" clrIdx="5">
    <p:extLst>
      <p:ext uri="{19B8F6BF-5375-455C-9EA6-DF929625EA0E}">
        <p15:presenceInfo xmlns:p15="http://schemas.microsoft.com/office/powerpoint/2012/main" userId="Dāvis Melnalksnis"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showAnimation="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0E0E0"/>
    <a:srgbClr val="FFFFFF"/>
    <a:srgbClr val="93F0E6"/>
    <a:srgbClr val="747480"/>
    <a:srgbClr val="FF0000"/>
    <a:srgbClr val="FFE600"/>
    <a:srgbClr val="808080"/>
    <a:srgbClr val="C4C4CD"/>
    <a:srgbClr val="27ACAA"/>
    <a:srgbClr val="92D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2" y="114"/>
      </p:cViewPr>
      <p:guideLst>
        <p:guide orient="horz" pos="2160"/>
        <p:guide pos="3842"/>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2909"/>
        <p:guide pos="2189"/>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1.xml"/><Relationship Id="rId7" Type="http://schemas.openxmlformats.org/officeDocument/2006/relationships/slideMaster" Target="slideMasters/slideMaster4.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commentAuthors" Target="commentAuthors.xml"/><Relationship Id="rId10" Type="http://schemas.openxmlformats.org/officeDocument/2006/relationships/slideMaster" Target="slideMasters/slideMaster7.xml"/><Relationship Id="rId19" Type="http://schemas.openxmlformats.org/officeDocument/2006/relationships/slide" Target="slides/slide9.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handoutMaster" Target="handoutMasters/handoutMaster1.xml"/><Relationship Id="rId30" Type="http://schemas.openxmlformats.org/officeDocument/2006/relationships/viewProps" Target="viewProps.xml"/><Relationship Id="rId8" Type="http://schemas.openxmlformats.org/officeDocument/2006/relationships/slideMaster" Target="slideMasters/slideMaster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1804"/>
          </a:xfrm>
          <a:prstGeom prst="rect">
            <a:avLst/>
          </a:prstGeom>
        </p:spPr>
        <p:txBody>
          <a:bodyPr vert="horz" lIns="92492" tIns="46246" rIns="92492" bIns="46246" rtlCol="0"/>
          <a:lstStyle>
            <a:lvl1pPr algn="l">
              <a:defRPr sz="1200"/>
            </a:lvl1pPr>
          </a:lstStyle>
          <a:p>
            <a:endParaRPr lang="en-GB">
              <a:latin typeface="Arial" pitchFamily="34" charset="0"/>
            </a:endParaRPr>
          </a:p>
        </p:txBody>
      </p:sp>
      <p:sp>
        <p:nvSpPr>
          <p:cNvPr id="3" name="Date Placeholder 2"/>
          <p:cNvSpPr>
            <a:spLocks noGrp="1"/>
          </p:cNvSpPr>
          <p:nvPr>
            <p:ph type="dt" sz="quarter" idx="1"/>
          </p:nvPr>
        </p:nvSpPr>
        <p:spPr>
          <a:xfrm>
            <a:off x="3936768" y="0"/>
            <a:ext cx="3011699" cy="461804"/>
          </a:xfrm>
          <a:prstGeom prst="rect">
            <a:avLst/>
          </a:prstGeom>
        </p:spPr>
        <p:txBody>
          <a:bodyPr vert="horz" lIns="92492" tIns="46246" rIns="92492" bIns="46246" rtlCol="0"/>
          <a:lstStyle>
            <a:lvl1pPr algn="r">
              <a:defRPr sz="1200"/>
            </a:lvl1pPr>
          </a:lstStyle>
          <a:p>
            <a:fld id="{75A85089-C692-4DEA-AC49-04CF34D4FE14}" type="datetimeFigureOut">
              <a:rPr lang="en-GB" smtClean="0">
                <a:latin typeface="Arial" pitchFamily="34" charset="0"/>
              </a:rPr>
              <a:pPr/>
              <a:t>15/07/2026</a:t>
            </a:fld>
            <a:endParaRPr lang="en-GB">
              <a:latin typeface="Arial" pitchFamily="34" charset="0"/>
            </a:endParaRPr>
          </a:p>
        </p:txBody>
      </p:sp>
      <p:sp>
        <p:nvSpPr>
          <p:cNvPr id="4" name="Footer Placeholder 3"/>
          <p:cNvSpPr>
            <a:spLocks noGrp="1"/>
          </p:cNvSpPr>
          <p:nvPr>
            <p:ph type="ftr" sz="quarter" idx="2"/>
          </p:nvPr>
        </p:nvSpPr>
        <p:spPr>
          <a:xfrm>
            <a:off x="0" y="8772668"/>
            <a:ext cx="3011699" cy="461804"/>
          </a:xfrm>
          <a:prstGeom prst="rect">
            <a:avLst/>
          </a:prstGeom>
        </p:spPr>
        <p:txBody>
          <a:bodyPr vert="horz" lIns="92492" tIns="46246" rIns="92492" bIns="46246" rtlCol="0" anchor="b"/>
          <a:lstStyle>
            <a:lvl1pPr algn="l">
              <a:defRPr sz="1200"/>
            </a:lvl1pPr>
          </a:lstStyle>
          <a:p>
            <a:endParaRPr lang="en-GB">
              <a:latin typeface="Arial" pitchFamily="34" charset="0"/>
            </a:endParaRPr>
          </a:p>
        </p:txBody>
      </p:sp>
      <p:sp>
        <p:nvSpPr>
          <p:cNvPr id="5" name="Slide Number Placeholder 4"/>
          <p:cNvSpPr>
            <a:spLocks noGrp="1"/>
          </p:cNvSpPr>
          <p:nvPr>
            <p:ph type="sldNum" sz="quarter" idx="3"/>
          </p:nvPr>
        </p:nvSpPr>
        <p:spPr>
          <a:xfrm>
            <a:off x="3936768" y="8772668"/>
            <a:ext cx="3011699" cy="461804"/>
          </a:xfrm>
          <a:prstGeom prst="rect">
            <a:avLst/>
          </a:prstGeom>
        </p:spPr>
        <p:txBody>
          <a:bodyPr vert="horz" lIns="92492" tIns="46246" rIns="92492" bIns="46246" rtlCol="0" anchor="b"/>
          <a:lstStyle>
            <a:lvl1pPr algn="r">
              <a:defRPr sz="1200"/>
            </a:lvl1pPr>
          </a:lstStyle>
          <a:p>
            <a:fld id="{D3A5C721-4BB5-4DB6-AD65-4BA2A62B05B6}" type="slidenum">
              <a:rPr lang="en-GB" smtClean="0">
                <a:latin typeface="Arial" pitchFamily="34" charset="0"/>
              </a:rPr>
              <a:pPr/>
              <a:t>‹#›</a:t>
            </a:fld>
            <a:endParaRPr lang="en-GB">
              <a:latin typeface="Arial" pitchFamily="34" charset="0"/>
            </a:endParaRPr>
          </a:p>
        </p:txBody>
      </p:sp>
    </p:spTree>
    <p:extLst>
      <p:ext uri="{BB962C8B-B14F-4D97-AF65-F5344CB8AC3E}">
        <p14:creationId xmlns:p14="http://schemas.microsoft.com/office/powerpoint/2010/main" val="19916323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1804"/>
          </a:xfrm>
          <a:prstGeom prst="rect">
            <a:avLst/>
          </a:prstGeom>
        </p:spPr>
        <p:txBody>
          <a:bodyPr vert="horz" lIns="92492" tIns="46246" rIns="92492" bIns="46246" rtlCol="0"/>
          <a:lstStyle>
            <a:lvl1pPr algn="l">
              <a:defRPr sz="1200">
                <a:latin typeface="Arial" pitchFamily="34" charset="0"/>
              </a:defRPr>
            </a:lvl1pPr>
          </a:lstStyle>
          <a:p>
            <a:endParaRPr lang="en-GB"/>
          </a:p>
        </p:txBody>
      </p:sp>
      <p:sp>
        <p:nvSpPr>
          <p:cNvPr id="3" name="Date Placeholder 2"/>
          <p:cNvSpPr>
            <a:spLocks noGrp="1"/>
          </p:cNvSpPr>
          <p:nvPr>
            <p:ph type="dt" idx="1"/>
          </p:nvPr>
        </p:nvSpPr>
        <p:spPr>
          <a:xfrm>
            <a:off x="3936768" y="0"/>
            <a:ext cx="3011699" cy="461804"/>
          </a:xfrm>
          <a:prstGeom prst="rect">
            <a:avLst/>
          </a:prstGeom>
        </p:spPr>
        <p:txBody>
          <a:bodyPr vert="horz" lIns="92492" tIns="46246" rIns="92492" bIns="46246" rtlCol="0"/>
          <a:lstStyle>
            <a:lvl1pPr algn="r">
              <a:defRPr sz="1200">
                <a:latin typeface="Arial" pitchFamily="34" charset="0"/>
              </a:defRPr>
            </a:lvl1pPr>
          </a:lstStyle>
          <a:p>
            <a:fld id="{8045EBA9-A28D-4849-BFEA-AA04F6A21B63}" type="datetimeFigureOut">
              <a:rPr lang="en-GB" smtClean="0"/>
              <a:pPr/>
              <a:t>15/07/2026</a:t>
            </a:fld>
            <a:endParaRPr lang="en-GB"/>
          </a:p>
        </p:txBody>
      </p:sp>
      <p:sp>
        <p:nvSpPr>
          <p:cNvPr id="4" name="Slide Image Placeholder 3"/>
          <p:cNvSpPr>
            <a:spLocks noGrp="1" noRot="1" noChangeAspect="1"/>
          </p:cNvSpPr>
          <p:nvPr>
            <p:ph type="sldImg" idx="2"/>
          </p:nvPr>
        </p:nvSpPr>
        <p:spPr>
          <a:xfrm>
            <a:off x="393700" y="692150"/>
            <a:ext cx="6162675" cy="3463925"/>
          </a:xfrm>
          <a:prstGeom prst="rect">
            <a:avLst/>
          </a:prstGeom>
          <a:noFill/>
          <a:ln w="12700">
            <a:solidFill>
              <a:prstClr val="black"/>
            </a:solidFill>
          </a:ln>
        </p:spPr>
        <p:txBody>
          <a:bodyPr vert="horz" lIns="92492" tIns="46246" rIns="92492" bIns="46246" rtlCol="0" anchor="ctr"/>
          <a:lstStyle/>
          <a:p>
            <a:endParaRPr lang="en-GB"/>
          </a:p>
        </p:txBody>
      </p:sp>
      <p:sp>
        <p:nvSpPr>
          <p:cNvPr id="5" name="Notes Placeholder 4"/>
          <p:cNvSpPr>
            <a:spLocks noGrp="1"/>
          </p:cNvSpPr>
          <p:nvPr>
            <p:ph type="body" sz="quarter" idx="3"/>
          </p:nvPr>
        </p:nvSpPr>
        <p:spPr>
          <a:xfrm>
            <a:off x="695008" y="4387136"/>
            <a:ext cx="5560060" cy="4156234"/>
          </a:xfrm>
          <a:prstGeom prst="rect">
            <a:avLst/>
          </a:prstGeom>
        </p:spPr>
        <p:txBody>
          <a:bodyPr vert="horz" lIns="92492" tIns="46246" rIns="92492" bIns="46246"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772668"/>
            <a:ext cx="3011699" cy="461804"/>
          </a:xfrm>
          <a:prstGeom prst="rect">
            <a:avLst/>
          </a:prstGeom>
        </p:spPr>
        <p:txBody>
          <a:bodyPr vert="horz" lIns="92492" tIns="46246" rIns="92492" bIns="46246" rtlCol="0" anchor="b"/>
          <a:lstStyle>
            <a:lvl1pPr algn="l">
              <a:defRPr sz="1200">
                <a:latin typeface="Arial" pitchFamily="34" charset="0"/>
              </a:defRPr>
            </a:lvl1pPr>
          </a:lstStyle>
          <a:p>
            <a:endParaRPr lang="en-GB"/>
          </a:p>
        </p:txBody>
      </p:sp>
      <p:sp>
        <p:nvSpPr>
          <p:cNvPr id="7" name="Slide Number Placeholder 6"/>
          <p:cNvSpPr>
            <a:spLocks noGrp="1"/>
          </p:cNvSpPr>
          <p:nvPr>
            <p:ph type="sldNum" sz="quarter" idx="5"/>
          </p:nvPr>
        </p:nvSpPr>
        <p:spPr>
          <a:xfrm>
            <a:off x="3936768" y="8772668"/>
            <a:ext cx="3011699" cy="461804"/>
          </a:xfrm>
          <a:prstGeom prst="rect">
            <a:avLst/>
          </a:prstGeom>
        </p:spPr>
        <p:txBody>
          <a:bodyPr vert="horz" lIns="92492" tIns="46246" rIns="92492" bIns="46246" rtlCol="0" anchor="b"/>
          <a:lstStyle>
            <a:lvl1pPr algn="r">
              <a:defRPr sz="1200">
                <a:latin typeface="Arial" pitchFamily="34" charset="0"/>
              </a:defRPr>
            </a:lvl1pPr>
          </a:lstStyle>
          <a:p>
            <a:fld id="{5B43D19E-BFDB-4C92-8EDD-32EDDA8F41DF}" type="slidenum">
              <a:rPr lang="en-GB" smtClean="0"/>
              <a:pPr/>
              <a:t>‹#›</a:t>
            </a:fld>
            <a:endParaRPr lang="en-GB"/>
          </a:p>
        </p:txBody>
      </p:sp>
    </p:spTree>
    <p:extLst>
      <p:ext uri="{BB962C8B-B14F-4D97-AF65-F5344CB8AC3E}">
        <p14:creationId xmlns:p14="http://schemas.microsoft.com/office/powerpoint/2010/main" val="16062703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itchFamily="34" charset="0"/>
        <a:ea typeface="+mn-ea"/>
        <a:cs typeface="+mn-cs"/>
      </a:defRPr>
    </a:lvl1pPr>
    <a:lvl2pPr marL="457200" algn="l" defTabSz="914400" rtl="0" eaLnBrk="1" latinLnBrk="0" hangingPunct="1">
      <a:defRPr sz="1200" kern="1200">
        <a:solidFill>
          <a:schemeClr val="tx1"/>
        </a:solidFill>
        <a:latin typeface="Arial" pitchFamily="34" charset="0"/>
        <a:ea typeface="+mn-ea"/>
        <a:cs typeface="+mn-cs"/>
      </a:defRPr>
    </a:lvl2pPr>
    <a:lvl3pPr marL="914400" algn="l" defTabSz="914400" rtl="0" eaLnBrk="1" latinLnBrk="0" hangingPunct="1">
      <a:defRPr sz="1200" kern="1200">
        <a:solidFill>
          <a:schemeClr val="tx1"/>
        </a:solidFill>
        <a:latin typeface="Arial" pitchFamily="34" charset="0"/>
        <a:ea typeface="+mn-ea"/>
        <a:cs typeface="+mn-cs"/>
      </a:defRPr>
    </a:lvl3pPr>
    <a:lvl4pPr marL="1371600" algn="l" defTabSz="914400" rtl="0" eaLnBrk="1" latinLnBrk="0" hangingPunct="1">
      <a:defRPr sz="1200" kern="1200">
        <a:solidFill>
          <a:schemeClr val="tx1"/>
        </a:solidFill>
        <a:latin typeface="Arial" pitchFamily="34" charset="0"/>
        <a:ea typeface="+mn-ea"/>
        <a:cs typeface="+mn-cs"/>
      </a:defRPr>
    </a:lvl4pPr>
    <a:lvl5pPr marL="1828800" algn="l" defTabSz="914400" rtl="0" eaLnBrk="1" latinLnBrk="0" hangingPunct="1">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43D19E-BFDB-4C92-8EDD-32EDDA8F41DF}" type="slidenum">
              <a:rPr kumimoji="0" lang="en-GB" sz="1200" b="0" i="0" u="none" strike="noStrike" kern="1200" cap="none" spc="0" normalizeH="0" baseline="0" noProof="0" smtClean="0">
                <a:ln>
                  <a:noFill/>
                </a:ln>
                <a:solidFill>
                  <a:prstClr val="black"/>
                </a:solidFill>
                <a:effectLst/>
                <a:uLnTx/>
                <a:uFillTx/>
                <a:latin typeface="Arial"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Arial" pitchFamily="34" charset="0"/>
              <a:ea typeface="+mn-ea"/>
              <a:cs typeface="+mn-cs"/>
            </a:endParaRPr>
          </a:p>
        </p:txBody>
      </p:sp>
    </p:spTree>
    <p:extLst>
      <p:ext uri="{BB962C8B-B14F-4D97-AF65-F5344CB8AC3E}">
        <p14:creationId xmlns:p14="http://schemas.microsoft.com/office/powerpoint/2010/main" val="25963127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B43D19E-BFDB-4C92-8EDD-32EDDA8F41DF}" type="slidenum">
              <a:rPr kumimoji="0" lang="en-GB" sz="1200" b="0" i="0" u="none" strike="noStrike" kern="1200" cap="none" spc="0" normalizeH="0" baseline="0" noProof="0" smtClean="0">
                <a:ln>
                  <a:noFill/>
                </a:ln>
                <a:solidFill>
                  <a:prstClr val="black"/>
                </a:solidFill>
                <a:effectLst/>
                <a:uLnTx/>
                <a:uFillTx/>
                <a:latin typeface="Arial"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Arial" pitchFamily="34" charset="0"/>
              <a:ea typeface="+mn-ea"/>
              <a:cs typeface="+mn-cs"/>
            </a:endParaRPr>
          </a:p>
        </p:txBody>
      </p:sp>
    </p:spTree>
    <p:extLst>
      <p:ext uri="{BB962C8B-B14F-4D97-AF65-F5344CB8AC3E}">
        <p14:creationId xmlns:p14="http://schemas.microsoft.com/office/powerpoint/2010/main" val="25722845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5B43D19E-BFDB-4C92-8EDD-32EDDA8F41DF}" type="slidenum">
              <a:rPr lang="en-GB" smtClean="0"/>
              <a:pPr/>
              <a:t>14</a:t>
            </a:fld>
            <a:endParaRPr lang="en-GB"/>
          </a:p>
        </p:txBody>
      </p:sp>
    </p:spTree>
    <p:extLst>
      <p:ext uri="{BB962C8B-B14F-4D97-AF65-F5344CB8AC3E}">
        <p14:creationId xmlns:p14="http://schemas.microsoft.com/office/powerpoint/2010/main" val="21019807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18.emf"/><Relationship Id="rId1" Type="http://schemas.openxmlformats.org/officeDocument/2006/relationships/slideMaster" Target="../slideMasters/slideMaster4.xml"/></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20.jpeg"/><Relationship Id="rId1" Type="http://schemas.openxmlformats.org/officeDocument/2006/relationships/slideMaster" Target="../slideMasters/slideMaster4.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Master" Target="../slideMasters/slideMaster4.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4.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Master" Target="../slideMasters/slideMaster5.xml"/></Relationships>
</file>

<file path=ppt/slideLayouts/_rels/slideLayout153.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18.emf"/><Relationship Id="rId1" Type="http://schemas.openxmlformats.org/officeDocument/2006/relationships/slideMaster" Target="../slideMasters/slideMaster6.xml"/></Relationships>
</file>

<file path=ppt/slideLayouts/_rels/slideLayout154.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20.jpeg"/><Relationship Id="rId1" Type="http://schemas.openxmlformats.org/officeDocument/2006/relationships/slideMaster" Target="../slideMasters/slideMaster6.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2.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Master" Target="../slideMasters/slideMaster6.xml"/></Relationships>
</file>

<file path=ppt/slideLayouts/_rels/slideLayout16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6.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9.x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slideMaster" Target="../slideMasters/slideMaster7.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image" Target="../media/image19.emf"/><Relationship Id="rId1" Type="http://schemas.openxmlformats.org/officeDocument/2006/relationships/slideMaster" Target="../slideMasters/slideMaster7.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7.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image" Target="../media/image10.jpeg"/><Relationship Id="rId1" Type="http://schemas.openxmlformats.org/officeDocument/2006/relationships/slideMaster" Target="../slideMasters/slideMaster3.xml"/><Relationship Id="rId5" Type="http://schemas.openxmlformats.org/officeDocument/2006/relationships/image" Target="../media/image12.emf"/><Relationship Id="rId4" Type="http://schemas.openxmlformats.org/officeDocument/2006/relationships/image" Target="../media/image9.wmf"/></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image" Target="../media/image13.wmf"/><Relationship Id="rId1" Type="http://schemas.openxmlformats.org/officeDocument/2006/relationships/slideMaster" Target="../slideMasters/slideMaster3.xml"/><Relationship Id="rId4" Type="http://schemas.openxmlformats.org/officeDocument/2006/relationships/image" Target="../media/image12.emf"/></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emf"/><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userDrawn="1">
  <p:cSld name="1_Cover">
    <p:spTree>
      <p:nvGrpSpPr>
        <p:cNvPr id="1" name=""/>
        <p:cNvGrpSpPr/>
        <p:nvPr/>
      </p:nvGrpSpPr>
      <p:grpSpPr>
        <a:xfrm>
          <a:off x="0" y="0"/>
          <a:ext cx="0" cy="0"/>
          <a:chOff x="0" y="0"/>
          <a:chExt cx="0" cy="0"/>
        </a:xfrm>
      </p:grpSpPr>
      <p:sp>
        <p:nvSpPr>
          <p:cNvPr id="16" name="Freeform 56">
            <a:extLst>
              <a:ext uri="{FF2B5EF4-FFF2-40B4-BE49-F238E27FC236}">
                <a16:creationId xmlns:a16="http://schemas.microsoft.com/office/drawing/2014/main" id="{13A7AC18-CF42-4EC5-8D40-441EAE30A06C}"/>
              </a:ext>
            </a:extLst>
          </p:cNvPr>
          <p:cNvSpPr/>
          <p:nvPr userDrawn="1"/>
        </p:nvSpPr>
        <p:spPr>
          <a:xfrm>
            <a:off x="498115" y="795662"/>
            <a:ext cx="4930412" cy="3581484"/>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p:cNvSpPr>
            <a:spLocks noGrp="1"/>
          </p:cNvSpPr>
          <p:nvPr>
            <p:ph type="ctrTitle"/>
          </p:nvPr>
        </p:nvSpPr>
        <p:spPr>
          <a:xfrm>
            <a:off x="775504" y="1954221"/>
            <a:ext cx="4328932" cy="979702"/>
          </a:xfrm>
        </p:spPr>
        <p:txBody>
          <a:bodyPr/>
          <a:lstStyle>
            <a:lvl1pPr>
              <a:defRPr sz="3000" b="0">
                <a:solidFill>
                  <a:schemeClr val="tx1"/>
                </a:solidFill>
                <a:latin typeface="EYInterstate Light" panose="02000506000000020004" pitchFamily="2" charset="0"/>
                <a:cs typeface="Arial" pitchFamily="34" charset="0"/>
              </a:defRPr>
            </a:lvl1pPr>
          </a:lstStyle>
          <a:p>
            <a:r>
              <a:rPr lang="en-US"/>
              <a:t>Click to edit Master title style</a:t>
            </a:r>
            <a:endParaRPr lang="en-GB"/>
          </a:p>
        </p:txBody>
      </p:sp>
      <p:sp>
        <p:nvSpPr>
          <p:cNvPr id="12" name="Subtitle 2"/>
          <p:cNvSpPr>
            <a:spLocks noGrp="1"/>
          </p:cNvSpPr>
          <p:nvPr>
            <p:ph type="subTitle" idx="1"/>
          </p:nvPr>
        </p:nvSpPr>
        <p:spPr>
          <a:xfrm>
            <a:off x="775504" y="3046158"/>
            <a:ext cx="4328932" cy="1046323"/>
          </a:xfrm>
        </p:spPr>
        <p:txBody>
          <a:bodyPr/>
          <a:lstStyle>
            <a:lvl1pPr marL="0" indent="0" algn="l">
              <a:spcAft>
                <a:spcPts val="1200"/>
              </a:spcAft>
              <a:buNone/>
              <a:defRPr sz="2000">
                <a:solidFill>
                  <a:schemeClr val="tx1"/>
                </a:solidFill>
                <a:latin typeface="EYInterstate" panose="02000503020000020004" pitchFamily="2" charset="0"/>
                <a:cs typeface="Arial" pitchFamily="34" charset="0"/>
              </a:defRPr>
            </a:lvl1pPr>
            <a:lvl2pPr marL="0" indent="0" algn="l">
              <a:buNone/>
              <a:defRPr sz="1600" b="1">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subtitle style</a:t>
            </a:r>
            <a:endParaRPr lang="en-GB"/>
          </a:p>
        </p:txBody>
      </p:sp>
      <p:cxnSp>
        <p:nvCxnSpPr>
          <p:cNvPr id="7" name="Straight Connector 6">
            <a:extLst>
              <a:ext uri="{FF2B5EF4-FFF2-40B4-BE49-F238E27FC236}">
                <a16:creationId xmlns:a16="http://schemas.microsoft.com/office/drawing/2014/main" id="{F93BD223-2224-476C-AB5C-300C248C1618}"/>
              </a:ext>
            </a:extLst>
          </p:cNvPr>
          <p:cNvCxnSpPr>
            <a:cxnSpLocks/>
          </p:cNvCxnSpPr>
          <p:nvPr userDrawn="1"/>
        </p:nvCxnSpPr>
        <p:spPr>
          <a:xfrm>
            <a:off x="1333184" y="5709060"/>
            <a:ext cx="8122101" cy="0"/>
          </a:xfrm>
          <a:prstGeom prst="line">
            <a:avLst/>
          </a:prstGeom>
          <a:ln>
            <a:solidFill>
              <a:srgbClr val="828290"/>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51B4C43-E5F8-400E-A971-58A3766B1BF0}"/>
              </a:ext>
            </a:extLst>
          </p:cNvPr>
          <p:cNvSpPr txBox="1"/>
          <p:nvPr userDrawn="1"/>
        </p:nvSpPr>
        <p:spPr>
          <a:xfrm>
            <a:off x="461984" y="5605200"/>
            <a:ext cx="1045073" cy="197581"/>
          </a:xfrm>
          <a:prstGeom prst="rect">
            <a:avLst/>
          </a:prstGeom>
          <a:noFill/>
        </p:spPr>
        <p:txBody>
          <a:bodyPr wrap="square" lIns="0" tIns="0" rIns="0" bIns="0" rtlCol="0" anchor="ctr" anchorCtr="0">
            <a:noAutofit/>
          </a:bodyPr>
          <a:lstStyle/>
          <a:p>
            <a:r>
              <a:rPr lang="en-GB" sz="1200">
                <a:solidFill>
                  <a:srgbClr val="828290"/>
                </a:solidFill>
                <a:latin typeface="EYInterstate Light" panose="02000506000000020004" pitchFamily="2" charset="0"/>
              </a:rPr>
              <a:t>Written by</a:t>
            </a:r>
          </a:p>
        </p:txBody>
      </p:sp>
      <p:sp>
        <p:nvSpPr>
          <p:cNvPr id="10" name="Text Placeholder 16">
            <a:extLst>
              <a:ext uri="{FF2B5EF4-FFF2-40B4-BE49-F238E27FC236}">
                <a16:creationId xmlns:a16="http://schemas.microsoft.com/office/drawing/2014/main" id="{A9465B6B-DFD4-4E0C-9ACE-E88CA2220464}"/>
              </a:ext>
            </a:extLst>
          </p:cNvPr>
          <p:cNvSpPr>
            <a:spLocks noGrp="1"/>
          </p:cNvSpPr>
          <p:nvPr>
            <p:ph type="body" sz="quarter" idx="14" hasCustomPrompt="1"/>
          </p:nvPr>
        </p:nvSpPr>
        <p:spPr>
          <a:xfrm>
            <a:off x="1333184" y="6019189"/>
            <a:ext cx="3089275" cy="180000"/>
          </a:xfrm>
        </p:spPr>
        <p:txBody>
          <a:bodyPr/>
          <a:lstStyle>
            <a:lvl1pPr marL="0" indent="0">
              <a:buNone/>
              <a:defRPr sz="1200">
                <a:solidFill>
                  <a:schemeClr val="tx2"/>
                </a:solidFill>
              </a:defRPr>
            </a:lvl1pPr>
          </a:lstStyle>
          <a:p>
            <a:pPr lvl="0"/>
            <a:r>
              <a:rPr lang="en-US"/>
              <a:t>Name Surname</a:t>
            </a:r>
            <a:endParaRPr lang="en-GB"/>
          </a:p>
        </p:txBody>
      </p:sp>
      <p:sp>
        <p:nvSpPr>
          <p:cNvPr id="13" name="Text Placeholder 16">
            <a:extLst>
              <a:ext uri="{FF2B5EF4-FFF2-40B4-BE49-F238E27FC236}">
                <a16:creationId xmlns:a16="http://schemas.microsoft.com/office/drawing/2014/main" id="{A1F2ED22-5637-4AB8-ABD8-3693A6EA55FD}"/>
              </a:ext>
            </a:extLst>
          </p:cNvPr>
          <p:cNvSpPr>
            <a:spLocks noGrp="1"/>
          </p:cNvSpPr>
          <p:nvPr>
            <p:ph type="body" sz="quarter" idx="15" hasCustomPrompt="1"/>
          </p:nvPr>
        </p:nvSpPr>
        <p:spPr>
          <a:xfrm>
            <a:off x="1333184" y="6216807"/>
            <a:ext cx="3089275" cy="180000"/>
          </a:xfrm>
        </p:spPr>
        <p:txBody>
          <a:bodyPr/>
          <a:lstStyle>
            <a:lvl1pPr marL="0" indent="0">
              <a:buNone/>
              <a:defRPr sz="1200">
                <a:solidFill>
                  <a:schemeClr val="bg1"/>
                </a:solidFill>
              </a:defRPr>
            </a:lvl1pPr>
          </a:lstStyle>
          <a:p>
            <a:pPr lvl="0"/>
            <a:r>
              <a:rPr lang="en-US"/>
              <a:t>Job Title</a:t>
            </a:r>
            <a:endParaRPr lang="en-GB"/>
          </a:p>
        </p:txBody>
      </p:sp>
      <p:sp>
        <p:nvSpPr>
          <p:cNvPr id="14" name="Picture Placeholder 19">
            <a:extLst>
              <a:ext uri="{FF2B5EF4-FFF2-40B4-BE49-F238E27FC236}">
                <a16:creationId xmlns:a16="http://schemas.microsoft.com/office/drawing/2014/main" id="{29A5E1BC-8F6B-43EF-9FF6-8242E7708BDA}"/>
              </a:ext>
            </a:extLst>
          </p:cNvPr>
          <p:cNvSpPr>
            <a:spLocks noGrp="1"/>
          </p:cNvSpPr>
          <p:nvPr>
            <p:ph type="pic" sz="quarter" idx="16"/>
          </p:nvPr>
        </p:nvSpPr>
        <p:spPr>
          <a:xfrm>
            <a:off x="461983" y="5914642"/>
            <a:ext cx="576000" cy="576000"/>
          </a:xfrm>
          <a:prstGeom prst="ellipse">
            <a:avLst/>
          </a:prstGeom>
        </p:spPr>
        <p:txBody>
          <a:bodyPr anchor="ctr"/>
          <a:lstStyle>
            <a:lvl1pPr marL="0" indent="0" algn="ctr">
              <a:buNone/>
              <a:defRPr sz="900">
                <a:solidFill>
                  <a:schemeClr val="bg1"/>
                </a:solidFill>
              </a:defRPr>
            </a:lvl1pPr>
          </a:lstStyle>
          <a:p>
            <a:r>
              <a:rPr lang="en-US"/>
              <a:t>Click icon to add picture</a:t>
            </a:r>
            <a:endParaRPr lang="en-GB"/>
          </a:p>
        </p:txBody>
      </p:sp>
      <p:grpSp>
        <p:nvGrpSpPr>
          <p:cNvPr id="15" name="Group 4">
            <a:extLst>
              <a:ext uri="{FF2B5EF4-FFF2-40B4-BE49-F238E27FC236}">
                <a16:creationId xmlns:a16="http://schemas.microsoft.com/office/drawing/2014/main" id="{6B891F47-1BBE-4926-81DF-B17907D2F8E1}"/>
              </a:ext>
            </a:extLst>
          </p:cNvPr>
          <p:cNvGrpSpPr>
            <a:grpSpLocks noChangeAspect="1"/>
          </p:cNvGrpSpPr>
          <p:nvPr userDrawn="1"/>
        </p:nvGrpSpPr>
        <p:grpSpPr bwMode="auto">
          <a:xfrm>
            <a:off x="10364788" y="4960938"/>
            <a:ext cx="1225550" cy="1435100"/>
            <a:chOff x="6529" y="3125"/>
            <a:chExt cx="772" cy="904"/>
          </a:xfrm>
        </p:grpSpPr>
        <p:sp>
          <p:nvSpPr>
            <p:cNvPr id="17" name="Freeform 5">
              <a:extLst>
                <a:ext uri="{FF2B5EF4-FFF2-40B4-BE49-F238E27FC236}">
                  <a16:creationId xmlns:a16="http://schemas.microsoft.com/office/drawing/2014/main" id="{0A2A4AEF-C603-4360-9387-8879E71862A6}"/>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8" name="Freeform 6">
              <a:extLst>
                <a:ext uri="{FF2B5EF4-FFF2-40B4-BE49-F238E27FC236}">
                  <a16:creationId xmlns:a16="http://schemas.microsoft.com/office/drawing/2014/main" id="{54797EE6-BAEA-4DA7-95C2-6B09B77D317C}"/>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grpSp>
    </p:spTree>
    <p:extLst>
      <p:ext uri="{BB962C8B-B14F-4D97-AF65-F5344CB8AC3E}">
        <p14:creationId xmlns:p14="http://schemas.microsoft.com/office/powerpoint/2010/main" val="273876984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2"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Standard slide_no bullets">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697C43D-4F1B-43DA-A0C6-DA6B6708E161}"/>
              </a:ext>
            </a:extLst>
          </p:cNvPr>
          <p:cNvSpPr>
            <a:spLocks noGrp="1"/>
          </p:cNvSpPr>
          <p:nvPr>
            <p:ph type="body" sz="quarter" idx="10" hasCustomPrompt="1"/>
          </p:nvPr>
        </p:nvSpPr>
        <p:spPr>
          <a:xfrm>
            <a:off x="352800" y="2851522"/>
            <a:ext cx="4447800" cy="1202318"/>
          </a:xfrm>
        </p:spPr>
        <p:txBody>
          <a:bodyPr vert="horz" lIns="0" tIns="0" rIns="0" bIns="0" rtlCol="0" anchor="ctr" anchorCtr="0">
            <a:noAutofit/>
          </a:bodyPr>
          <a:lstStyle>
            <a:lvl1pPr marL="0" indent="0">
              <a:buNone/>
              <a:defRPr kumimoji="0" lang="en-IN" sz="3600" b="0" i="0" u="none" strike="noStrike" cap="none" spc="0" normalizeH="0" baseline="0" dirty="0">
                <a:ln>
                  <a:noFill/>
                </a:ln>
                <a:solidFill>
                  <a:srgbClr val="FFFFFF"/>
                </a:solidFill>
                <a:effectLst/>
                <a:uLnTx/>
                <a:uFillTx/>
                <a:latin typeface="EYInterstate Light" panose="02000506000000020004" pitchFamily="2" charset="0"/>
                <a:ea typeface="+mj-ea"/>
                <a:cs typeface="+mj-cs"/>
              </a:defRPr>
            </a:lvl1pPr>
          </a:lstStyle>
          <a:p>
            <a:pPr marL="356616" marR="0" lvl="0" indent="-356616" defTabSz="1007887" fontAlgn="auto">
              <a:lnSpc>
                <a:spcPct val="100000"/>
              </a:lnSpc>
              <a:spcBef>
                <a:spcPct val="0"/>
              </a:spcBef>
              <a:spcAft>
                <a:spcPts val="0"/>
              </a:spcAft>
              <a:buClrTx/>
              <a:buSzTx/>
              <a:tabLst/>
            </a:pPr>
            <a:r>
              <a:rPr lang="en-US"/>
              <a:t>Chapter Title</a:t>
            </a:r>
            <a:endParaRPr lang="en-IN"/>
          </a:p>
        </p:txBody>
      </p:sp>
      <p:sp>
        <p:nvSpPr>
          <p:cNvPr id="2" name="Date Placeholder 1">
            <a:extLst>
              <a:ext uri="{FF2B5EF4-FFF2-40B4-BE49-F238E27FC236}">
                <a16:creationId xmlns:a16="http://schemas.microsoft.com/office/drawing/2014/main" id="{984443D1-37A3-4969-A6D3-4E99E05604B9}"/>
              </a:ext>
            </a:extLst>
          </p:cNvPr>
          <p:cNvSpPr>
            <a:spLocks noGrp="1"/>
          </p:cNvSpPr>
          <p:nvPr>
            <p:ph type="dt" sz="half" idx="11"/>
          </p:nvPr>
        </p:nvSpPr>
        <p:spPr/>
        <p:txBody>
          <a:bodyPr/>
          <a:lstStyle/>
          <a:p>
            <a:r>
              <a:rPr lang="lv-LV"/>
              <a:t>2022. gada 16. novembris</a:t>
            </a:r>
            <a:endParaRPr lang="en-IN"/>
          </a:p>
        </p:txBody>
      </p:sp>
      <p:sp>
        <p:nvSpPr>
          <p:cNvPr id="3" name="Footer Placeholder 2">
            <a:extLst>
              <a:ext uri="{FF2B5EF4-FFF2-40B4-BE49-F238E27FC236}">
                <a16:creationId xmlns:a16="http://schemas.microsoft.com/office/drawing/2014/main" id="{61AB04F4-59F4-4102-9BBD-DB62B48E184D}"/>
              </a:ext>
            </a:extLst>
          </p:cNvPr>
          <p:cNvSpPr>
            <a:spLocks noGrp="1"/>
          </p:cNvSpPr>
          <p:nvPr>
            <p:ph type="ftr" sz="quarter" idx="12"/>
          </p:nvPr>
        </p:nvSpPr>
        <p:spPr/>
        <p:txBody>
          <a:bodyPr/>
          <a:lstStyle/>
          <a:p>
            <a:r>
              <a:rPr lang="en-US"/>
              <a:t>Administratīvi teritoriālās reformas ietekmes uz pašvaldību administratīvo kapacitāti un pakalpojumu nodrošinājumu izvērtējums</a:t>
            </a:r>
          </a:p>
        </p:txBody>
      </p:sp>
      <p:sp>
        <p:nvSpPr>
          <p:cNvPr id="4" name="Slide Number Placeholder 3">
            <a:extLst>
              <a:ext uri="{FF2B5EF4-FFF2-40B4-BE49-F238E27FC236}">
                <a16:creationId xmlns:a16="http://schemas.microsoft.com/office/drawing/2014/main" id="{E499AB0A-887B-46B8-BA72-781970F002C7}"/>
              </a:ext>
            </a:extLst>
          </p:cNvPr>
          <p:cNvSpPr>
            <a:spLocks noGrp="1"/>
          </p:cNvSpPr>
          <p:nvPr>
            <p:ph type="sldNum" sz="quarter" idx="13"/>
          </p:nvPr>
        </p:nvSpPr>
        <p:spPr/>
        <p:txBody>
          <a:bodyPr/>
          <a:lstStyle/>
          <a:p>
            <a:r>
              <a:rPr lang="en-GB"/>
              <a:t>Page </a:t>
            </a:r>
            <a:fld id="{F1BC30E3-FFE5-4B91-AA19-87A149EBB9EE}" type="slidenum">
              <a:rPr smtClean="0"/>
              <a:pPr/>
              <a:t>‹#›</a:t>
            </a:fld>
            <a:endParaRPr/>
          </a:p>
        </p:txBody>
      </p:sp>
    </p:spTree>
    <p:extLst>
      <p:ext uri="{BB962C8B-B14F-4D97-AF65-F5344CB8AC3E}">
        <p14:creationId xmlns:p14="http://schemas.microsoft.com/office/powerpoint/2010/main" val="3893704491"/>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userDrawn="1">
  <p:cSld name="1_Standard slide">
    <p:spTree>
      <p:nvGrpSpPr>
        <p:cNvPr id="1" name=""/>
        <p:cNvGrpSpPr/>
        <p:nvPr/>
      </p:nvGrpSpPr>
      <p:grpSpPr>
        <a:xfrm>
          <a:off x="0" y="0"/>
          <a:ext cx="0" cy="0"/>
          <a:chOff x="0" y="0"/>
          <a:chExt cx="0" cy="0"/>
        </a:xfrm>
      </p:grpSpPr>
      <p:sp>
        <p:nvSpPr>
          <p:cNvPr id="2" name="Title 1"/>
          <p:cNvSpPr>
            <a:spLocks noGrp="1"/>
          </p:cNvSpPr>
          <p:nvPr>
            <p:ph type="title"/>
          </p:nvPr>
        </p:nvSpPr>
        <p:spPr>
          <a:xfrm>
            <a:off x="609919" y="100000"/>
            <a:ext cx="10978515" cy="860400"/>
          </a:xfrm>
        </p:spPr>
        <p:txBody>
          <a:bodyPr/>
          <a:lstStyle/>
          <a:p>
            <a:r>
              <a:rPr lang="en-US"/>
              <a:t>Click to edit Master title style</a:t>
            </a:r>
            <a:endParaRPr lang="en-GB"/>
          </a:p>
        </p:txBody>
      </p:sp>
      <p:sp>
        <p:nvSpPr>
          <p:cNvPr id="7" name="Line 10"/>
          <p:cNvSpPr>
            <a:spLocks noChangeShapeType="1"/>
          </p:cNvSpPr>
          <p:nvPr userDrawn="1"/>
        </p:nvSpPr>
        <p:spPr bwMode="auto">
          <a:xfrm>
            <a:off x="609919" y="942400"/>
            <a:ext cx="10978515"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noProof="0">
              <a:solidFill>
                <a:schemeClr val="bg1"/>
              </a:solidFill>
            </a:endParaRPr>
          </a:p>
        </p:txBody>
      </p:sp>
      <p:sp>
        <p:nvSpPr>
          <p:cNvPr id="8" name="Line 11"/>
          <p:cNvSpPr>
            <a:spLocks noChangeShapeType="1"/>
          </p:cNvSpPr>
          <p:nvPr userDrawn="1"/>
        </p:nvSpPr>
        <p:spPr bwMode="auto">
          <a:xfrm>
            <a:off x="609919" y="6340602"/>
            <a:ext cx="10978515"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799" noProof="0">
              <a:solidFill>
                <a:schemeClr val="bg1"/>
              </a:solidFill>
            </a:endParaRPr>
          </a:p>
        </p:txBody>
      </p:sp>
      <p:sp>
        <p:nvSpPr>
          <p:cNvPr id="5" name="Date Placeholder 4"/>
          <p:cNvSpPr>
            <a:spLocks noGrp="1"/>
          </p:cNvSpPr>
          <p:nvPr>
            <p:ph type="dt" sz="half" idx="10"/>
          </p:nvPr>
        </p:nvSpPr>
        <p:spPr/>
        <p:txBody>
          <a:bodyPr/>
          <a:lstStyle/>
          <a:p>
            <a:r>
              <a:rPr lang="lv-LV"/>
              <a:t>2022. gada 16. novembris</a:t>
            </a:r>
            <a:endParaRPr lang="en-US"/>
          </a:p>
        </p:txBody>
      </p:sp>
      <p:sp>
        <p:nvSpPr>
          <p:cNvPr id="9" name="Footer Placeholder 8"/>
          <p:cNvSpPr>
            <a:spLocks noGrp="1"/>
          </p:cNvSpPr>
          <p:nvPr>
            <p:ph type="ftr" sz="quarter" idx="11"/>
          </p:nvPr>
        </p:nvSpPr>
        <p:spPr/>
        <p:txBody>
          <a:bodyPr/>
          <a:lstStyle/>
          <a:p>
            <a:r>
              <a:rPr lang="lv-LV"/>
              <a:t>Administratīvi teritoriālās reformas ietekmes uz pašvaldību administratīvo kapacitāti un pakalpojumu nodrošinājumu izvērtējums</a:t>
            </a:r>
            <a:endParaRPr lang="en-GB"/>
          </a:p>
        </p:txBody>
      </p:sp>
    </p:spTree>
    <p:extLst>
      <p:ext uri="{BB962C8B-B14F-4D97-AF65-F5344CB8AC3E}">
        <p14:creationId xmlns:p14="http://schemas.microsoft.com/office/powerpoint/2010/main" val="2037410959"/>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showMasterSp="0" userDrawn="1">
  <p:cSld name="Transmittal letter - second page">
    <p:spTree>
      <p:nvGrpSpPr>
        <p:cNvPr id="1" name=""/>
        <p:cNvGrpSpPr/>
        <p:nvPr/>
      </p:nvGrpSpPr>
      <p:grpSpPr>
        <a:xfrm>
          <a:off x="0" y="0"/>
          <a:ext cx="0" cy="0"/>
          <a:chOff x="0" y="0"/>
          <a:chExt cx="0" cy="0"/>
        </a:xfrm>
      </p:grpSpPr>
      <p:pic>
        <p:nvPicPr>
          <p:cNvPr id="19460" name="Picture 4">
            <a:extLst>
              <a:ext uri="{FF2B5EF4-FFF2-40B4-BE49-F238E27FC236}">
                <a16:creationId xmlns:a16="http://schemas.microsoft.com/office/drawing/2014/main" id="{9D35E1A3-2B8A-4B66-B816-C304C8A77003}"/>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03507" y="653899"/>
            <a:ext cx="668094" cy="770466"/>
          </a:xfrm>
          <a:prstGeom prst="rect">
            <a:avLst/>
          </a:prstGeom>
          <a:noFill/>
          <a:extLst>
            <a:ext uri="{909E8E84-426E-40DD-AFC4-6F175D3DCCD1}">
              <a14:hiddenFill xmlns:a14="http://schemas.microsoft.com/office/drawing/2010/main">
                <a:solidFill>
                  <a:srgbClr val="FFFFFF"/>
                </a:solidFill>
              </a14:hiddenFill>
            </a:ext>
          </a:extLst>
        </p:spPr>
      </p:pic>
      <p:cxnSp>
        <p:nvCxnSpPr>
          <p:cNvPr id="14" name="Bottom rule"/>
          <p:cNvCxnSpPr/>
          <p:nvPr userDrawn="1"/>
        </p:nvCxnSpPr>
        <p:spPr bwMode="gray">
          <a:xfrm>
            <a:off x="698870" y="6660826"/>
            <a:ext cx="10795974" cy="0"/>
          </a:xfrm>
          <a:prstGeom prst="line">
            <a:avLst/>
          </a:prstGeom>
          <a:noFill/>
          <a:ln w="6350">
            <a:solidFill>
              <a:schemeClr val="bg2"/>
            </a:solidFill>
            <a:miter lim="800000"/>
            <a:headEnd/>
            <a:tailEnd type="none" w="med" len="med"/>
          </a:ln>
          <a:effectLst/>
        </p:spPr>
      </p:cxnSp>
      <p:sp>
        <p:nvSpPr>
          <p:cNvPr id="15" name="Filename_Subsec_Page"/>
          <p:cNvSpPr txBox="1"/>
          <p:nvPr userDrawn="1"/>
        </p:nvSpPr>
        <p:spPr>
          <a:xfrm>
            <a:off x="698869" y="6529701"/>
            <a:ext cx="10795974" cy="129686"/>
          </a:xfrm>
          <a:prstGeom prst="rect">
            <a:avLst/>
          </a:prstGeom>
          <a:noFill/>
        </p:spPr>
        <p:txBody>
          <a:bodyPr wrap="square" lIns="0" tIns="0" rIns="0" bIns="0" rtlCol="0">
            <a:noAutofit/>
          </a:bodyPr>
          <a:lstStyle/>
          <a:p>
            <a:pPr algn="r">
              <a:spcBef>
                <a:spcPts val="0"/>
              </a:spcBef>
            </a:pPr>
            <a:r>
              <a:rPr lang="lv-LV" sz="635">
                <a:solidFill>
                  <a:schemeClr val="accent1"/>
                </a:solidFill>
                <a:latin typeface="+mn-lt"/>
              </a:rPr>
              <a:t>VAS “Latvijas dzelzceļš” koncerna sabiedrību biznesa modeļa novērtējuma un rekomendāciju izstrāde</a:t>
            </a:r>
            <a:endParaRPr lang="en-US" sz="635" b="1">
              <a:solidFill>
                <a:schemeClr val="accent1"/>
              </a:solidFill>
              <a:latin typeface="+mn-lt"/>
            </a:endParaRPr>
          </a:p>
        </p:txBody>
      </p:sp>
      <p:cxnSp>
        <p:nvCxnSpPr>
          <p:cNvPr id="8" name="Top rule"/>
          <p:cNvCxnSpPr/>
          <p:nvPr userDrawn="1"/>
        </p:nvCxnSpPr>
        <p:spPr bwMode="gray">
          <a:xfrm>
            <a:off x="698870" y="391351"/>
            <a:ext cx="10795974" cy="0"/>
          </a:xfrm>
          <a:prstGeom prst="line">
            <a:avLst/>
          </a:prstGeom>
          <a:noFill/>
          <a:ln w="6350">
            <a:solidFill>
              <a:schemeClr val="bg2"/>
            </a:solidFill>
            <a:miter lim="800000"/>
            <a:headEnd/>
            <a:tailEnd type="none" w="med" len="med"/>
          </a:ln>
          <a:effectLst/>
        </p:spPr>
      </p:cxnSp>
      <p:sp>
        <p:nvSpPr>
          <p:cNvPr id="9" name="Filename_Vers_Draft"/>
          <p:cNvSpPr txBox="1">
            <a:spLocks/>
          </p:cNvSpPr>
          <p:nvPr userDrawn="1"/>
        </p:nvSpPr>
        <p:spPr>
          <a:xfrm>
            <a:off x="698870" y="222306"/>
            <a:ext cx="4638848" cy="165871"/>
          </a:xfrm>
          <a:prstGeom prst="rect">
            <a:avLst/>
          </a:prstGeom>
        </p:spPr>
        <p:txBody>
          <a:bodyPr lIns="0" tIns="0" rIns="0" bIns="0" anchor="t" anchorCtr="0"/>
          <a:lstStyle>
            <a:lvl1pPr algn="l" defTabSz="995363" rtl="0" eaLnBrk="1" fontAlgn="base" hangingPunct="1">
              <a:lnSpc>
                <a:spcPct val="110000"/>
              </a:lnSpc>
              <a:spcBef>
                <a:spcPts val="0"/>
              </a:spcBef>
              <a:spcAft>
                <a:spcPts val="600"/>
              </a:spcAft>
              <a:defRPr sz="2800" b="1">
                <a:solidFill>
                  <a:schemeClr val="bg1">
                    <a:lumMod val="50000"/>
                  </a:schemeClr>
                </a:solidFill>
                <a:latin typeface="Arial" pitchFamily="34" charset="0"/>
                <a:ea typeface="+mn-ea"/>
                <a:cs typeface="Arial" pitchFamily="34" charset="0"/>
              </a:defRPr>
            </a:lvl1pPr>
            <a:lvl2pPr marL="1588" algn="just" defTabSz="995363" rtl="0" eaLnBrk="1" fontAlgn="base" hangingPunct="1">
              <a:lnSpc>
                <a:spcPct val="110000"/>
              </a:lnSpc>
              <a:spcBef>
                <a:spcPts val="0"/>
              </a:spcBef>
              <a:spcAft>
                <a:spcPts val="600"/>
              </a:spcAft>
              <a:buClr>
                <a:srgbClr val="000000"/>
              </a:buClr>
              <a:defRPr sz="1400" b="0">
                <a:solidFill>
                  <a:schemeClr val="tx1"/>
                </a:solidFill>
                <a:latin typeface="Arial" pitchFamily="34" charset="0"/>
                <a:cs typeface="Arial" pitchFamily="34" charset="0"/>
              </a:defRPr>
            </a:lvl2pPr>
            <a:lvl3pPr marL="3175" algn="just" defTabSz="995363" rtl="0" eaLnBrk="1" fontAlgn="base" hangingPunct="1">
              <a:lnSpc>
                <a:spcPct val="110000"/>
              </a:lnSpc>
              <a:spcBef>
                <a:spcPts val="0"/>
              </a:spcBef>
              <a:spcAft>
                <a:spcPts val="600"/>
              </a:spcAft>
              <a:buClr>
                <a:srgbClr val="000000"/>
              </a:buClr>
              <a:defRPr sz="1200" b="0">
                <a:solidFill>
                  <a:schemeClr val="tx1"/>
                </a:solidFill>
                <a:latin typeface="Arial" pitchFamily="34" charset="0"/>
                <a:cs typeface="Arial" pitchFamily="34" charset="0"/>
              </a:defRPr>
            </a:lvl3pPr>
            <a:lvl4pPr marL="196850" indent="-192088" algn="just" defTabSz="995363" rtl="0" eaLnBrk="1" fontAlgn="base" hangingPunct="1">
              <a:lnSpc>
                <a:spcPct val="110000"/>
              </a:lnSpc>
              <a:spcBef>
                <a:spcPts val="0"/>
              </a:spcBef>
              <a:spcAft>
                <a:spcPts val="600"/>
              </a:spcAft>
              <a:buClr>
                <a:schemeClr val="bg2"/>
              </a:buClr>
              <a:buSzPct val="70000"/>
              <a:buFont typeface="Wingdings 3" pitchFamily="18" charset="2"/>
              <a:buNone/>
              <a:defRPr sz="1200" b="1">
                <a:solidFill>
                  <a:schemeClr val="accent1"/>
                </a:solidFill>
                <a:latin typeface="Arial" pitchFamily="34" charset="0"/>
                <a:cs typeface="Arial" pitchFamily="34" charset="0"/>
              </a:defRPr>
            </a:lvl4pPr>
            <a:lvl5pPr marL="393700" indent="-195263" algn="just" defTabSz="995363" rtl="0" eaLnBrk="1" fontAlgn="base" hangingPunct="1">
              <a:lnSpc>
                <a:spcPct val="100000"/>
              </a:lnSpc>
              <a:spcBef>
                <a:spcPts val="0"/>
              </a:spcBef>
              <a:spcAft>
                <a:spcPts val="600"/>
              </a:spcAft>
              <a:buClr>
                <a:schemeClr val="bg2"/>
              </a:buClr>
              <a:buSzPct val="70000"/>
              <a:buFont typeface="Arial Narrow" pitchFamily="34" charset="0"/>
              <a:buChar char="–"/>
              <a:defRPr sz="1000">
                <a:solidFill>
                  <a:schemeClr val="tx1"/>
                </a:solidFill>
                <a:latin typeface="Arial" pitchFamily="34" charset="0"/>
                <a:cs typeface="Arial" pitchFamily="34" charset="0"/>
              </a:defRPr>
            </a:lvl5pPr>
            <a:lvl6pPr marL="850900" indent="-195263" algn="l" defTabSz="995363" rtl="0" eaLnBrk="1" fontAlgn="base" hangingPunct="1">
              <a:spcBef>
                <a:spcPct val="15000"/>
              </a:spcBef>
              <a:spcAft>
                <a:spcPct val="15000"/>
              </a:spcAft>
              <a:buClr>
                <a:schemeClr val="tx2"/>
              </a:buClr>
              <a:buFont typeface="Arial Narrow" pitchFamily="34" charset="0"/>
              <a:buChar char="–"/>
              <a:defRPr sz="1100">
                <a:solidFill>
                  <a:schemeClr val="tx1"/>
                </a:solidFill>
                <a:latin typeface="+mn-lt"/>
              </a:defRPr>
            </a:lvl6pPr>
            <a:lvl7pPr marL="1308100" indent="-195263" algn="l" defTabSz="995363" rtl="0" eaLnBrk="1" fontAlgn="base" hangingPunct="1">
              <a:spcBef>
                <a:spcPct val="15000"/>
              </a:spcBef>
              <a:spcAft>
                <a:spcPct val="15000"/>
              </a:spcAft>
              <a:buClr>
                <a:schemeClr val="tx2"/>
              </a:buClr>
              <a:buFont typeface="Arial Narrow" pitchFamily="34" charset="0"/>
              <a:buChar char="–"/>
              <a:defRPr sz="1100">
                <a:solidFill>
                  <a:schemeClr val="tx1"/>
                </a:solidFill>
                <a:latin typeface="+mn-lt"/>
              </a:defRPr>
            </a:lvl7pPr>
            <a:lvl8pPr marL="1765300" indent="-195263" algn="l" defTabSz="995363" rtl="0" eaLnBrk="1" fontAlgn="base" hangingPunct="1">
              <a:spcBef>
                <a:spcPct val="15000"/>
              </a:spcBef>
              <a:spcAft>
                <a:spcPct val="15000"/>
              </a:spcAft>
              <a:buClr>
                <a:schemeClr val="tx2"/>
              </a:buClr>
              <a:buFont typeface="Arial Narrow" pitchFamily="34" charset="0"/>
              <a:buChar char="–"/>
              <a:defRPr sz="1100">
                <a:solidFill>
                  <a:schemeClr val="tx1"/>
                </a:solidFill>
                <a:latin typeface="+mn-lt"/>
              </a:defRPr>
            </a:lvl8pPr>
            <a:lvl9pPr marL="2222500" indent="-195263" algn="l" defTabSz="995363" rtl="0" eaLnBrk="1" fontAlgn="base" hangingPunct="1">
              <a:spcBef>
                <a:spcPct val="15000"/>
              </a:spcBef>
              <a:spcAft>
                <a:spcPct val="15000"/>
              </a:spcAft>
              <a:buClr>
                <a:schemeClr val="tx2"/>
              </a:buClr>
              <a:buFont typeface="Arial Narrow" pitchFamily="34" charset="0"/>
              <a:buChar char="–"/>
              <a:defRPr sz="1100">
                <a:solidFill>
                  <a:schemeClr val="tx1"/>
                </a:solidFill>
                <a:latin typeface="+mn-lt"/>
              </a:defRPr>
            </a:lvl9pPr>
          </a:lstStyle>
          <a:p>
            <a:pPr>
              <a:lnSpc>
                <a:spcPts val="1088"/>
              </a:lnSpc>
              <a:spcBef>
                <a:spcPts val="544"/>
              </a:spcBef>
              <a:spcAft>
                <a:spcPts val="0"/>
              </a:spcAft>
            </a:pPr>
            <a:r>
              <a:rPr lang="lv-LV" sz="635" b="0" kern="0">
                <a:solidFill>
                  <a:schemeClr val="accent1"/>
                </a:solidFill>
                <a:latin typeface="Arial" pitchFamily="34" charset="0"/>
                <a:ea typeface="+mn-ea"/>
                <a:cs typeface="Arial" pitchFamily="34" charset="0"/>
              </a:rPr>
              <a:t>2020. gada </a:t>
            </a:r>
            <a:r>
              <a:rPr lang="en-US" sz="635" b="0" kern="0">
                <a:solidFill>
                  <a:schemeClr val="accent1"/>
                </a:solidFill>
                <a:latin typeface="Arial" pitchFamily="34" charset="0"/>
                <a:ea typeface="+mn-ea"/>
                <a:cs typeface="Arial" pitchFamily="34" charset="0"/>
              </a:rPr>
              <a:t>5</a:t>
            </a:r>
            <a:r>
              <a:rPr lang="lv-LV" sz="635" b="0" kern="0">
                <a:solidFill>
                  <a:schemeClr val="accent1"/>
                </a:solidFill>
                <a:latin typeface="Arial" pitchFamily="34" charset="0"/>
                <a:ea typeface="+mn-ea"/>
                <a:cs typeface="Arial" pitchFamily="34" charset="0"/>
              </a:rPr>
              <a:t>. jūnijs |  Ziņojums</a:t>
            </a:r>
            <a:endParaRPr lang="en-US" sz="635" b="0" kern="0">
              <a:solidFill>
                <a:schemeClr val="accent1"/>
              </a:solidFill>
              <a:latin typeface="Arial" pitchFamily="34" charset="0"/>
              <a:ea typeface="+mn-ea"/>
              <a:cs typeface="Arial" pitchFamily="34" charset="0"/>
            </a:endParaRPr>
          </a:p>
        </p:txBody>
      </p:sp>
      <p:sp>
        <p:nvSpPr>
          <p:cNvPr id="12" name="Letter text"/>
          <p:cNvSpPr>
            <a:spLocks noGrp="1"/>
          </p:cNvSpPr>
          <p:nvPr>
            <p:ph type="body" sz="quarter" idx="14" hasCustomPrompt="1"/>
          </p:nvPr>
        </p:nvSpPr>
        <p:spPr>
          <a:xfrm>
            <a:off x="3417203" y="1865809"/>
            <a:ext cx="8077641" cy="4535759"/>
          </a:xfrm>
        </p:spPr>
        <p:txBody>
          <a:bodyPr/>
          <a:lstStyle>
            <a:lvl1pPr>
              <a:lnSpc>
                <a:spcPct val="100000"/>
              </a:lnSpc>
              <a:spcBef>
                <a:spcPts val="0"/>
              </a:spcBef>
              <a:defRPr sz="907"/>
            </a:lvl1pPr>
            <a:lvl2pPr>
              <a:lnSpc>
                <a:spcPct val="100000"/>
              </a:lnSpc>
              <a:spcBef>
                <a:spcPts val="0"/>
              </a:spcBef>
              <a:defRPr sz="998"/>
            </a:lvl2pPr>
            <a:lvl3pPr>
              <a:lnSpc>
                <a:spcPct val="100000"/>
              </a:lnSpc>
              <a:spcBef>
                <a:spcPts val="0"/>
              </a:spcBef>
              <a:defRPr sz="907"/>
            </a:lvl3pPr>
            <a:lvl4pPr>
              <a:lnSpc>
                <a:spcPct val="100000"/>
              </a:lnSpc>
              <a:spcBef>
                <a:spcPts val="0"/>
              </a:spcBef>
              <a:defRPr sz="907"/>
            </a:lvl4pPr>
            <a:lvl5pPr>
              <a:lnSpc>
                <a:spcPct val="100000"/>
              </a:lnSpc>
              <a:spcBef>
                <a:spcPts val="0"/>
              </a:spcBef>
              <a:defRPr sz="907"/>
            </a:lvl5pPr>
          </a:lstStyle>
          <a:p>
            <a:pPr lvl="0"/>
            <a:r>
              <a:rPr lang="en-US"/>
              <a:t>Put the text of the letter here</a:t>
            </a:r>
          </a:p>
        </p:txBody>
      </p:sp>
      <p:sp>
        <p:nvSpPr>
          <p:cNvPr id="13" name="BottomFooter"/>
          <p:cNvSpPr>
            <a:spLocks noGrp="1"/>
          </p:cNvSpPr>
          <p:nvPr>
            <p:ph type="body" sz="quarter" idx="18" hasCustomPrompt="1"/>
          </p:nvPr>
        </p:nvSpPr>
        <p:spPr>
          <a:xfrm>
            <a:off x="694634" y="6529701"/>
            <a:ext cx="8073511" cy="129686"/>
          </a:xfrm>
        </p:spPr>
        <p:txBody>
          <a:bodyPr/>
          <a:lstStyle>
            <a:lvl1pPr marL="0" indent="0" algn="l">
              <a:buNone/>
              <a:defRPr sz="635" baseline="0">
                <a:solidFill>
                  <a:schemeClr val="accent1"/>
                </a:solidFill>
              </a:defRPr>
            </a:lvl1pPr>
          </a:lstStyle>
          <a:p>
            <a:pPr lvl="0"/>
            <a:r>
              <a:rPr lang="en-US"/>
              <a:t>A member firm of Ernst &amp; Young Global</a:t>
            </a:r>
          </a:p>
        </p:txBody>
      </p:sp>
      <p:sp>
        <p:nvSpPr>
          <p:cNvPr id="10" name="LocalFirmNameAndAddress"/>
          <p:cNvSpPr>
            <a:spLocks noGrp="1"/>
          </p:cNvSpPr>
          <p:nvPr>
            <p:ph type="body" sz="quarter" idx="13" hasCustomPrompt="1"/>
          </p:nvPr>
        </p:nvSpPr>
        <p:spPr bwMode="gray">
          <a:xfrm>
            <a:off x="694634" y="1865809"/>
            <a:ext cx="2245298" cy="1214032"/>
          </a:xfrm>
          <a:prstGeom prst="rect">
            <a:avLst/>
          </a:prstGeom>
        </p:spPr>
        <p:txBody>
          <a:bodyPr lIns="0" tIns="0" rIns="0" bIns="0"/>
          <a:lstStyle>
            <a:lvl1pPr algn="l">
              <a:lnSpc>
                <a:spcPct val="100000"/>
              </a:lnSpc>
              <a:spcBef>
                <a:spcPts val="0"/>
              </a:spcBef>
              <a:spcAft>
                <a:spcPts val="0"/>
              </a:spcAft>
              <a:defRPr lang="en-US" sz="816" b="1" i="0" noProof="0" dirty="0" smtClean="0">
                <a:solidFill>
                  <a:schemeClr val="tx1"/>
                </a:solidFill>
                <a:latin typeface="+mn-lt"/>
                <a:cs typeface="Arial" pitchFamily="34" charset="0"/>
              </a:defRPr>
            </a:lvl1pPr>
            <a:lvl2pPr algn="l">
              <a:lnSpc>
                <a:spcPct val="100000"/>
              </a:lnSpc>
              <a:spcBef>
                <a:spcPts val="0"/>
              </a:spcBef>
              <a:spcAft>
                <a:spcPts val="0"/>
              </a:spcAft>
              <a:defRPr lang="en-US" sz="816" b="0" i="0" noProof="0" dirty="0" smtClean="0">
                <a:solidFill>
                  <a:schemeClr val="tx1"/>
                </a:solidFill>
                <a:latin typeface="+mn-lt"/>
                <a:cs typeface="Arial" pitchFamily="34" charset="0"/>
              </a:defRPr>
            </a:lvl2pPr>
            <a:lvl3pPr marL="0" indent="0" algn="l">
              <a:lnSpc>
                <a:spcPct val="100000"/>
              </a:lnSpc>
              <a:spcBef>
                <a:spcPts val="544"/>
              </a:spcBef>
              <a:spcAft>
                <a:spcPts val="544"/>
              </a:spcAft>
              <a:buNone/>
              <a:defRPr lang="en-US" sz="816" b="1" i="0" noProof="0" dirty="0" smtClean="0">
                <a:solidFill>
                  <a:schemeClr val="tx1"/>
                </a:solidFill>
                <a:latin typeface="+mn-lt"/>
                <a:cs typeface="Arial" pitchFamily="34" charset="0"/>
              </a:defRPr>
            </a:lvl3pPr>
            <a:lvl4pPr>
              <a:lnSpc>
                <a:spcPct val="100000"/>
              </a:lnSpc>
              <a:spcAft>
                <a:spcPts val="544"/>
              </a:spcAft>
              <a:buFont typeface="Arial" pitchFamily="34" charset="0"/>
              <a:buChar char="─"/>
              <a:defRPr>
                <a:solidFill>
                  <a:schemeClr val="bg1"/>
                </a:solidFill>
                <a:latin typeface="Arial" pitchFamily="34" charset="0"/>
                <a:cs typeface="Arial" pitchFamily="34" charset="0"/>
              </a:defRPr>
            </a:lvl4pPr>
            <a:lvl5pPr>
              <a:lnSpc>
                <a:spcPct val="100000"/>
              </a:lnSpc>
              <a:spcAft>
                <a:spcPts val="544"/>
              </a:spcAft>
              <a:buFont typeface="Arial" pitchFamily="34" charset="0"/>
              <a:buChar char="─"/>
              <a:defRPr>
                <a:solidFill>
                  <a:schemeClr val="bg1"/>
                </a:solidFill>
                <a:latin typeface="Arial" pitchFamily="34" charset="0"/>
                <a:cs typeface="Arial" pitchFamily="34" charset="0"/>
              </a:defRPr>
            </a:lvl5pPr>
          </a:lstStyle>
          <a:p>
            <a:pPr lvl="0"/>
            <a:r>
              <a:rPr lang="en-US"/>
              <a:t>Add the local firm name as a level 1 entry, then “indent” to level 2 for the address, then indent to level 3 for the ey.com.</a:t>
            </a:r>
          </a:p>
          <a:p>
            <a:pPr lvl="1"/>
            <a:r>
              <a:rPr lang="en-US"/>
              <a:t>Address level</a:t>
            </a:r>
          </a:p>
          <a:p>
            <a:pPr lvl="2"/>
            <a:r>
              <a:rPr lang="en-US"/>
              <a:t>ey.com level</a:t>
            </a:r>
          </a:p>
        </p:txBody>
      </p:sp>
    </p:spTree>
    <p:extLst>
      <p:ext uri="{BB962C8B-B14F-4D97-AF65-F5344CB8AC3E}">
        <p14:creationId xmlns:p14="http://schemas.microsoft.com/office/powerpoint/2010/main" val="2867852058"/>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showMasterSp="0" type="title" preserve="1">
  <p:cSld name="Cover">
    <p:spTree>
      <p:nvGrpSpPr>
        <p:cNvPr id="1" name=""/>
        <p:cNvGrpSpPr/>
        <p:nvPr/>
      </p:nvGrpSpPr>
      <p:grpSpPr>
        <a:xfrm>
          <a:off x="0" y="0"/>
          <a:ext cx="0" cy="0"/>
          <a:chOff x="0" y="0"/>
          <a:chExt cx="0" cy="0"/>
        </a:xfrm>
      </p:grpSpPr>
      <p:pic>
        <p:nvPicPr>
          <p:cNvPr id="9" name="Picture 2"/>
          <p:cNvPicPr>
            <a:picLocks noChangeAspect="1" noChangeArrowheads="1"/>
          </p:cNvPicPr>
          <p:nvPr userDrawn="1"/>
        </p:nvPicPr>
        <p:blipFill>
          <a:blip r:embed="rId2" cstate="print"/>
          <a:srcRect/>
          <a:stretch>
            <a:fillRect/>
          </a:stretch>
        </p:blipFill>
        <p:spPr bwMode="auto">
          <a:xfrm>
            <a:off x="3029923" y="5747990"/>
            <a:ext cx="1311994" cy="745200"/>
          </a:xfrm>
          <a:prstGeom prst="rect">
            <a:avLst/>
          </a:prstGeom>
          <a:noFill/>
          <a:ln w="9525">
            <a:noFill/>
            <a:miter lim="800000"/>
            <a:headEnd/>
            <a:tailEnd/>
          </a:ln>
          <a:effectLst/>
        </p:spPr>
      </p:pic>
      <p:sp>
        <p:nvSpPr>
          <p:cNvPr id="2" name="Title 1"/>
          <p:cNvSpPr>
            <a:spLocks noGrp="1"/>
          </p:cNvSpPr>
          <p:nvPr>
            <p:ph type="ctrTitle"/>
          </p:nvPr>
        </p:nvSpPr>
        <p:spPr>
          <a:xfrm>
            <a:off x="3043296" y="777600"/>
            <a:ext cx="7323813" cy="860400"/>
          </a:xfrm>
        </p:spPr>
        <p:txBody>
          <a:bodyPr/>
          <a:lstStyle>
            <a:lvl1pPr>
              <a:defRPr>
                <a:solidFill>
                  <a:srgbClr val="646464"/>
                </a:solidFill>
              </a:defRPr>
            </a:lvl1pPr>
          </a:lstStyle>
          <a:p>
            <a:r>
              <a:rPr lang="en-US"/>
              <a:t>Click to edit Master title style</a:t>
            </a:r>
            <a:endParaRPr lang="en-GB"/>
          </a:p>
        </p:txBody>
      </p:sp>
      <p:sp>
        <p:nvSpPr>
          <p:cNvPr id="3" name="Subtitle 2"/>
          <p:cNvSpPr>
            <a:spLocks noGrp="1"/>
          </p:cNvSpPr>
          <p:nvPr>
            <p:ph type="subTitle" idx="1"/>
          </p:nvPr>
        </p:nvSpPr>
        <p:spPr>
          <a:xfrm>
            <a:off x="3043296" y="1753200"/>
            <a:ext cx="7323813" cy="968400"/>
          </a:xfrm>
        </p:spPr>
        <p:txBody>
          <a:bodyPr/>
          <a:lstStyle>
            <a:lvl1pPr marL="0" indent="0" algn="l">
              <a:buNone/>
              <a:defRPr sz="2000">
                <a:solidFill>
                  <a:srgbClr val="646464"/>
                </a:solidFill>
              </a:defRPr>
            </a:lvl1pPr>
            <a:lvl2pPr marL="0" indent="0" algn="l">
              <a:buNone/>
              <a:defRPr sz="1600">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grpSp>
        <p:nvGrpSpPr>
          <p:cNvPr id="12" name="Group 11"/>
          <p:cNvGrpSpPr/>
          <p:nvPr userDrawn="1"/>
        </p:nvGrpSpPr>
        <p:grpSpPr>
          <a:xfrm>
            <a:off x="-8714" y="2405084"/>
            <a:ext cx="12207064" cy="3349170"/>
            <a:chOff x="-6532" y="2405084"/>
            <a:chExt cx="9150532" cy="3349170"/>
          </a:xfrm>
        </p:grpSpPr>
        <p:sp>
          <p:nvSpPr>
            <p:cNvPr id="1032" name="Freeform 8"/>
            <p:cNvSpPr>
              <a:spLocks/>
            </p:cNvSpPr>
            <p:nvPr userDrawn="1"/>
          </p:nvSpPr>
          <p:spPr bwMode="gray">
            <a:xfrm>
              <a:off x="2273222" y="2405084"/>
              <a:ext cx="6870778" cy="2495225"/>
            </a:xfrm>
            <a:custGeom>
              <a:avLst/>
              <a:gdLst/>
              <a:ahLst/>
              <a:cxnLst>
                <a:cxn ang="0">
                  <a:pos x="0" y="1852"/>
                </a:cxn>
                <a:cxn ang="0">
                  <a:pos x="5081" y="0"/>
                </a:cxn>
                <a:cxn ang="0">
                  <a:pos x="5081" y="968"/>
                </a:cxn>
                <a:cxn ang="0">
                  <a:pos x="0" y="1852"/>
                </a:cxn>
              </a:cxnLst>
              <a:rect l="0" t="0" r="r" b="b"/>
              <a:pathLst>
                <a:path w="5081" h="1852">
                  <a:moveTo>
                    <a:pt x="0" y="1852"/>
                  </a:moveTo>
                  <a:lnTo>
                    <a:pt x="5081" y="0"/>
                  </a:lnTo>
                  <a:lnTo>
                    <a:pt x="5081" y="968"/>
                  </a:lnTo>
                  <a:lnTo>
                    <a:pt x="0" y="1852"/>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GB" sz="1800">
                <a:solidFill>
                  <a:srgbClr val="646464"/>
                </a:solidFill>
              </a:endParaRPr>
            </a:p>
          </p:txBody>
        </p:sp>
        <p:pic>
          <p:nvPicPr>
            <p:cNvPr id="8" name="Picture 3"/>
            <p:cNvPicPr>
              <a:picLocks noChangeAspect="1" noChangeArrowheads="1"/>
            </p:cNvPicPr>
            <p:nvPr userDrawn="1"/>
          </p:nvPicPr>
          <p:blipFill>
            <a:blip r:embed="rId3" cstate="print"/>
            <a:srcRect/>
            <a:stretch>
              <a:fillRect/>
            </a:stretch>
          </p:blipFill>
          <p:spPr bwMode="auto">
            <a:xfrm>
              <a:off x="-6532" y="4411503"/>
              <a:ext cx="2289891" cy="1342751"/>
            </a:xfrm>
            <a:prstGeom prst="rect">
              <a:avLst/>
            </a:prstGeom>
            <a:noFill/>
            <a:ln w="9525">
              <a:noFill/>
              <a:miter lim="800000"/>
              <a:headEnd/>
              <a:tailEnd/>
            </a:ln>
            <a:effectLst/>
          </p:spPr>
        </p:pic>
      </p:grpSp>
    </p:spTree>
    <p:extLst>
      <p:ext uri="{BB962C8B-B14F-4D97-AF65-F5344CB8AC3E}">
        <p14:creationId xmlns:p14="http://schemas.microsoft.com/office/powerpoint/2010/main" val="2453051292"/>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showMasterSp="0" type="title" preserve="1">
  <p:cSld name="Cover_photo_or_illustration_input">
    <p:spTree>
      <p:nvGrpSpPr>
        <p:cNvPr id="1" name=""/>
        <p:cNvGrpSpPr/>
        <p:nvPr/>
      </p:nvGrpSpPr>
      <p:grpSpPr>
        <a:xfrm>
          <a:off x="0" y="0"/>
          <a:ext cx="0" cy="0"/>
          <a:chOff x="0" y="0"/>
          <a:chExt cx="0" cy="0"/>
        </a:xfrm>
      </p:grpSpPr>
      <p:sp>
        <p:nvSpPr>
          <p:cNvPr id="10" name="Freeform 9"/>
          <p:cNvSpPr/>
          <p:nvPr userDrawn="1"/>
        </p:nvSpPr>
        <p:spPr>
          <a:xfrm>
            <a:off x="-12199" y="3000376"/>
            <a:ext cx="3049588" cy="2729861"/>
          </a:xfrm>
          <a:custGeom>
            <a:avLst/>
            <a:gdLst>
              <a:gd name="connsiteX0" fmla="*/ 0 w 2286000"/>
              <a:gd name="connsiteY0" fmla="*/ 1318973 h 1318973"/>
              <a:gd name="connsiteX1" fmla="*/ 0 w 2286000"/>
              <a:gd name="connsiteY1" fmla="*/ 0 h 1318973"/>
              <a:gd name="connsiteX2" fmla="*/ 2286000 w 2286000"/>
              <a:gd name="connsiteY2" fmla="*/ 486803 h 1318973"/>
              <a:gd name="connsiteX3" fmla="*/ 0 w 2286000"/>
              <a:gd name="connsiteY3" fmla="*/ 1318973 h 1318973"/>
              <a:gd name="connsiteX0" fmla="*/ 0 w 2286000"/>
              <a:gd name="connsiteY0" fmla="*/ 2729861 h 2729861"/>
              <a:gd name="connsiteX1" fmla="*/ 9144 w 2286000"/>
              <a:gd name="connsiteY1" fmla="*/ 0 h 2729861"/>
              <a:gd name="connsiteX2" fmla="*/ 2286000 w 2286000"/>
              <a:gd name="connsiteY2" fmla="*/ 1897691 h 2729861"/>
              <a:gd name="connsiteX3" fmla="*/ 0 w 2286000"/>
              <a:gd name="connsiteY3" fmla="*/ 2729861 h 2729861"/>
            </a:gdLst>
            <a:ahLst/>
            <a:cxnLst>
              <a:cxn ang="0">
                <a:pos x="connsiteX0" y="connsiteY0"/>
              </a:cxn>
              <a:cxn ang="0">
                <a:pos x="connsiteX1" y="connsiteY1"/>
              </a:cxn>
              <a:cxn ang="0">
                <a:pos x="connsiteX2" y="connsiteY2"/>
              </a:cxn>
              <a:cxn ang="0">
                <a:pos x="connsiteX3" y="connsiteY3"/>
              </a:cxn>
            </a:cxnLst>
            <a:rect l="l" t="t" r="r" b="b"/>
            <a:pathLst>
              <a:path w="2286000" h="2729861">
                <a:moveTo>
                  <a:pt x="0" y="2729861"/>
                </a:moveTo>
                <a:lnTo>
                  <a:pt x="9144" y="0"/>
                </a:lnTo>
                <a:lnTo>
                  <a:pt x="2286000" y="1897691"/>
                </a:lnTo>
                <a:lnTo>
                  <a:pt x="0" y="2729861"/>
                </a:lnTo>
                <a:close/>
              </a:path>
            </a:pathLst>
          </a:custGeom>
          <a:blipFill>
            <a:blip r:embed="rId2" cstate="print"/>
            <a:stretch>
              <a:fillRect/>
            </a:stretch>
          </a:blip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a:solidFill>
                <a:srgbClr val="646464"/>
              </a:solidFill>
            </a:endParaRPr>
          </a:p>
        </p:txBody>
      </p:sp>
      <p:pic>
        <p:nvPicPr>
          <p:cNvPr id="9" name="Picture 2"/>
          <p:cNvPicPr>
            <a:picLocks noChangeAspect="1" noChangeArrowheads="1"/>
          </p:cNvPicPr>
          <p:nvPr userDrawn="1"/>
        </p:nvPicPr>
        <p:blipFill>
          <a:blip r:embed="rId3" cstate="print"/>
          <a:srcRect/>
          <a:stretch>
            <a:fillRect/>
          </a:stretch>
        </p:blipFill>
        <p:spPr bwMode="auto">
          <a:xfrm>
            <a:off x="3029923" y="5747990"/>
            <a:ext cx="1311994" cy="745200"/>
          </a:xfrm>
          <a:prstGeom prst="rect">
            <a:avLst/>
          </a:prstGeom>
          <a:noFill/>
          <a:ln w="9525">
            <a:noFill/>
            <a:miter lim="800000"/>
            <a:headEnd/>
            <a:tailEnd/>
          </a:ln>
          <a:effectLst/>
        </p:spPr>
      </p:pic>
      <p:sp>
        <p:nvSpPr>
          <p:cNvPr id="2" name="Title 1"/>
          <p:cNvSpPr>
            <a:spLocks noGrp="1"/>
          </p:cNvSpPr>
          <p:nvPr>
            <p:ph type="ctrTitle"/>
          </p:nvPr>
        </p:nvSpPr>
        <p:spPr>
          <a:xfrm>
            <a:off x="3043296" y="777600"/>
            <a:ext cx="7323813" cy="860400"/>
          </a:xfrm>
        </p:spPr>
        <p:txBody>
          <a:bodyPr/>
          <a:lstStyle>
            <a:lvl1pPr>
              <a:defRPr>
                <a:solidFill>
                  <a:srgbClr val="646464"/>
                </a:solidFill>
              </a:defRPr>
            </a:lvl1pPr>
          </a:lstStyle>
          <a:p>
            <a:r>
              <a:rPr lang="en-US"/>
              <a:t>Click to edit Master title style</a:t>
            </a:r>
            <a:endParaRPr lang="en-GB"/>
          </a:p>
        </p:txBody>
      </p:sp>
      <p:sp>
        <p:nvSpPr>
          <p:cNvPr id="3" name="Subtitle 2"/>
          <p:cNvSpPr>
            <a:spLocks noGrp="1"/>
          </p:cNvSpPr>
          <p:nvPr>
            <p:ph type="subTitle" idx="1"/>
          </p:nvPr>
        </p:nvSpPr>
        <p:spPr>
          <a:xfrm>
            <a:off x="3043296" y="1753200"/>
            <a:ext cx="7323813" cy="968400"/>
          </a:xfrm>
        </p:spPr>
        <p:txBody>
          <a:bodyPr/>
          <a:lstStyle>
            <a:lvl1pPr marL="0" indent="0" algn="l">
              <a:buNone/>
              <a:defRPr sz="2000">
                <a:solidFill>
                  <a:srgbClr val="646464"/>
                </a:solidFill>
              </a:defRPr>
            </a:lvl1pPr>
            <a:lvl2pPr marL="0" indent="0" algn="l">
              <a:buNone/>
              <a:defRPr sz="1600">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032" name="Freeform 8"/>
          <p:cNvSpPr>
            <a:spLocks/>
          </p:cNvSpPr>
          <p:nvPr userDrawn="1"/>
        </p:nvSpPr>
        <p:spPr bwMode="gray">
          <a:xfrm>
            <a:off x="3032541" y="2405085"/>
            <a:ext cx="9165809" cy="2495225"/>
          </a:xfrm>
          <a:custGeom>
            <a:avLst/>
            <a:gdLst/>
            <a:ahLst/>
            <a:cxnLst>
              <a:cxn ang="0">
                <a:pos x="0" y="1852"/>
              </a:cxn>
              <a:cxn ang="0">
                <a:pos x="5081" y="0"/>
              </a:cxn>
              <a:cxn ang="0">
                <a:pos x="5081" y="968"/>
              </a:cxn>
              <a:cxn ang="0">
                <a:pos x="0" y="1852"/>
              </a:cxn>
            </a:cxnLst>
            <a:rect l="0" t="0" r="r" b="b"/>
            <a:pathLst>
              <a:path w="5081" h="1852">
                <a:moveTo>
                  <a:pt x="0" y="1852"/>
                </a:moveTo>
                <a:lnTo>
                  <a:pt x="5081" y="0"/>
                </a:lnTo>
                <a:lnTo>
                  <a:pt x="5081" y="968"/>
                </a:lnTo>
                <a:lnTo>
                  <a:pt x="0" y="1852"/>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GB" sz="1800">
              <a:solidFill>
                <a:srgbClr val="646464"/>
              </a:solidFill>
            </a:endParaRPr>
          </a:p>
        </p:txBody>
      </p:sp>
      <p:sp>
        <p:nvSpPr>
          <p:cNvPr id="7" name="TextBox 6"/>
          <p:cNvSpPr txBox="1"/>
          <p:nvPr userDrawn="1"/>
        </p:nvSpPr>
        <p:spPr>
          <a:xfrm>
            <a:off x="87136" y="4047893"/>
            <a:ext cx="2382285" cy="664797"/>
          </a:xfrm>
          <a:prstGeom prst="rect">
            <a:avLst/>
          </a:prstGeom>
          <a:noFill/>
        </p:spPr>
        <p:txBody>
          <a:bodyPr wrap="square" lIns="0" tIns="36576" rIns="0" bIns="0" rtlCol="0">
            <a:spAutoFit/>
          </a:bodyPr>
          <a:lstStyle/>
          <a:p>
            <a:pPr marL="0" indent="0" algn="l">
              <a:lnSpc>
                <a:spcPct val="85000"/>
              </a:lnSpc>
              <a:spcAft>
                <a:spcPts val="600"/>
              </a:spcAft>
              <a:buClr>
                <a:schemeClr val="accent2"/>
              </a:buClr>
              <a:buSzPct val="70000"/>
              <a:buFontTx/>
              <a:buNone/>
            </a:pPr>
            <a:r>
              <a:rPr lang="en-US" sz="1600" b="1">
                <a:solidFill>
                  <a:schemeClr val="accent2"/>
                </a:solidFill>
              </a:rPr>
              <a:t>Placeholder image — to replace this image, select View&gt;Notes Page</a:t>
            </a:r>
          </a:p>
        </p:txBody>
      </p:sp>
    </p:spTree>
    <p:extLst>
      <p:ext uri="{BB962C8B-B14F-4D97-AF65-F5344CB8AC3E}">
        <p14:creationId xmlns:p14="http://schemas.microsoft.com/office/powerpoint/2010/main" val="3492030849"/>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 preserve="1">
  <p:cSld name="Standard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646464"/>
                </a:solidFill>
              </a:defRPr>
            </a:lvl1pPr>
          </a:lstStyle>
          <a:p>
            <a:r>
              <a:rPr lang="en-US"/>
              <a:t>Click to edit Master title style</a:t>
            </a:r>
            <a:endParaRPr lang="en-GB"/>
          </a:p>
        </p:txBody>
      </p:sp>
      <p:sp>
        <p:nvSpPr>
          <p:cNvPr id="3" name="Content Placeholder 2"/>
          <p:cNvSpPr>
            <a:spLocks noGrp="1"/>
          </p:cNvSpPr>
          <p:nvPr>
            <p:ph idx="1"/>
          </p:nvPr>
        </p:nvSpPr>
        <p:spPr>
          <a:xfrm>
            <a:off x="609918" y="1425600"/>
            <a:ext cx="10978515" cy="4698000"/>
          </a:xfrm>
        </p:spPr>
        <p:txBody>
          <a:bodyPr/>
          <a:lstStyle>
            <a:lvl1pPr>
              <a:defRPr>
                <a:solidFill>
                  <a:srgbClr val="646464"/>
                </a:solidFill>
              </a:defRPr>
            </a:lvl1pPr>
            <a:lvl2pPr>
              <a:defRPr>
                <a:solidFill>
                  <a:srgbClr val="646464"/>
                </a:solidFill>
              </a:defRPr>
            </a:lvl2pPr>
            <a:lvl3pPr>
              <a:defRPr>
                <a:solidFill>
                  <a:srgbClr val="646464"/>
                </a:solidFill>
              </a:defRPr>
            </a:lvl3pPr>
            <a:lvl4pPr>
              <a:defRPr>
                <a:solidFill>
                  <a:srgbClr val="646464"/>
                </a:solidFill>
              </a:defRPr>
            </a:lvl4pPr>
            <a:lvl5pPr>
              <a:defRPr>
                <a:solidFill>
                  <a:srgbClr val="646464"/>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p:txBody>
          <a:bodyPr/>
          <a:lstStyle>
            <a:lvl1pPr>
              <a:defRPr>
                <a:solidFill>
                  <a:srgbClr val="646464"/>
                </a:solidFill>
              </a:defRPr>
            </a:lvl1pPr>
          </a:lstStyle>
          <a:p>
            <a:r>
              <a:rPr lang="en-GB"/>
              <a:t>Administratīvi teritoriālās reformas ietekmes uz pašvaldību administratīvo kapacitāti un pakalpojumu nodrošinājumu izvērtējums</a:t>
            </a:r>
          </a:p>
        </p:txBody>
      </p:sp>
      <p:sp>
        <p:nvSpPr>
          <p:cNvPr id="7" name="Line 10"/>
          <p:cNvSpPr>
            <a:spLocks noChangeShapeType="1"/>
          </p:cNvSpPr>
          <p:nvPr userDrawn="1"/>
        </p:nvSpPr>
        <p:spPr bwMode="auto">
          <a:xfrm>
            <a:off x="609918" y="1044000"/>
            <a:ext cx="10978515"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a:solidFill>
                <a:srgbClr val="646464"/>
              </a:solidFill>
            </a:endParaRPr>
          </a:p>
        </p:txBody>
      </p:sp>
      <p:sp>
        <p:nvSpPr>
          <p:cNvPr id="8" name="Line 11"/>
          <p:cNvSpPr>
            <a:spLocks noChangeShapeType="1"/>
          </p:cNvSpPr>
          <p:nvPr userDrawn="1"/>
        </p:nvSpPr>
        <p:spPr bwMode="auto">
          <a:xfrm>
            <a:off x="609918" y="6242400"/>
            <a:ext cx="10978515"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a:solidFill>
                <a:srgbClr val="646464"/>
              </a:solidFill>
            </a:endParaRPr>
          </a:p>
        </p:txBody>
      </p:sp>
    </p:spTree>
    <p:extLst>
      <p:ext uri="{BB962C8B-B14F-4D97-AF65-F5344CB8AC3E}">
        <p14:creationId xmlns:p14="http://schemas.microsoft.com/office/powerpoint/2010/main" val="4181810208"/>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646464"/>
                </a:solidFill>
              </a:defRPr>
            </a:lvl1pPr>
          </a:lstStyle>
          <a:p>
            <a:r>
              <a:rPr lang="en-US"/>
              <a:t>Click to edit Master title style</a:t>
            </a:r>
            <a:endParaRPr lang="en-GB"/>
          </a:p>
        </p:txBody>
      </p:sp>
      <p:sp>
        <p:nvSpPr>
          <p:cNvPr id="5" name="Footer Placeholder 4"/>
          <p:cNvSpPr>
            <a:spLocks noGrp="1"/>
          </p:cNvSpPr>
          <p:nvPr>
            <p:ph type="ftr" sz="quarter" idx="11"/>
          </p:nvPr>
        </p:nvSpPr>
        <p:spPr/>
        <p:txBody>
          <a:bodyPr/>
          <a:lstStyle>
            <a:lvl1pPr>
              <a:defRPr>
                <a:solidFill>
                  <a:srgbClr val="646464"/>
                </a:solidFill>
              </a:defRPr>
            </a:lvl1pPr>
          </a:lstStyle>
          <a:p>
            <a:r>
              <a:rPr lang="en-GB"/>
              <a:t>Administratīvi teritoriālās reformas ietekmes uz pašvaldību administratīvo kapacitāti un pakalpojumu nodrošinājumu izvērtējums</a:t>
            </a:r>
          </a:p>
        </p:txBody>
      </p:sp>
      <p:sp>
        <p:nvSpPr>
          <p:cNvPr id="7" name="Line 10"/>
          <p:cNvSpPr>
            <a:spLocks noChangeShapeType="1"/>
          </p:cNvSpPr>
          <p:nvPr userDrawn="1"/>
        </p:nvSpPr>
        <p:spPr bwMode="auto">
          <a:xfrm>
            <a:off x="609918" y="1044000"/>
            <a:ext cx="10978515"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a:solidFill>
                <a:srgbClr val="646464"/>
              </a:solidFill>
            </a:endParaRPr>
          </a:p>
        </p:txBody>
      </p:sp>
      <p:sp>
        <p:nvSpPr>
          <p:cNvPr id="8" name="Line 11"/>
          <p:cNvSpPr>
            <a:spLocks noChangeShapeType="1"/>
          </p:cNvSpPr>
          <p:nvPr userDrawn="1"/>
        </p:nvSpPr>
        <p:spPr bwMode="auto">
          <a:xfrm>
            <a:off x="609918" y="6242400"/>
            <a:ext cx="10978515"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a:solidFill>
                <a:srgbClr val="646464"/>
              </a:solidFill>
            </a:endParaRPr>
          </a:p>
        </p:txBody>
      </p:sp>
    </p:spTree>
    <p:extLst>
      <p:ext uri="{BB962C8B-B14F-4D97-AF65-F5344CB8AC3E}">
        <p14:creationId xmlns:p14="http://schemas.microsoft.com/office/powerpoint/2010/main" val="4185377855"/>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twoObj" preserve="1">
  <p:cSld name="Two columns, no heading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646464"/>
                </a:solidFill>
              </a:defRPr>
            </a:lvl1pPr>
          </a:lstStyle>
          <a:p>
            <a:r>
              <a:rPr lang="en-US"/>
              <a:t>Click to edit Master title style</a:t>
            </a:r>
            <a:endParaRPr lang="en-GB"/>
          </a:p>
        </p:txBody>
      </p:sp>
      <p:sp>
        <p:nvSpPr>
          <p:cNvPr id="3" name="Content Placeholder 2"/>
          <p:cNvSpPr>
            <a:spLocks noGrp="1"/>
          </p:cNvSpPr>
          <p:nvPr>
            <p:ph sz="half" idx="1"/>
          </p:nvPr>
        </p:nvSpPr>
        <p:spPr>
          <a:xfrm>
            <a:off x="609917" y="1425599"/>
            <a:ext cx="5387605" cy="4698000"/>
          </a:xfrm>
        </p:spPr>
        <p:txBody>
          <a:bodyPr/>
          <a:lstStyle>
            <a:lvl1pPr>
              <a:defRPr sz="2400">
                <a:solidFill>
                  <a:srgbClr val="646464"/>
                </a:solidFill>
              </a:defRPr>
            </a:lvl1pPr>
            <a:lvl2pPr>
              <a:defRPr sz="2400">
                <a:solidFill>
                  <a:srgbClr val="646464"/>
                </a:solidFill>
              </a:defRPr>
            </a:lvl2pPr>
            <a:lvl3pPr>
              <a:defRPr sz="2000">
                <a:solidFill>
                  <a:srgbClr val="646464"/>
                </a:solidFill>
              </a:defRPr>
            </a:lvl3pPr>
            <a:lvl4pPr>
              <a:defRPr sz="1800">
                <a:solidFill>
                  <a:srgbClr val="646464"/>
                </a:solidFill>
              </a:defRPr>
            </a:lvl4pPr>
            <a:lvl5pPr>
              <a:defRPr sz="1800">
                <a:solidFill>
                  <a:srgbClr val="646464"/>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200828" y="1425599"/>
            <a:ext cx="5387605" cy="4698000"/>
          </a:xfrm>
        </p:spPr>
        <p:txBody>
          <a:bodyPr/>
          <a:lstStyle>
            <a:lvl1pPr>
              <a:defRPr sz="2400">
                <a:solidFill>
                  <a:srgbClr val="646464"/>
                </a:solidFill>
              </a:defRPr>
            </a:lvl1pPr>
            <a:lvl2pPr>
              <a:defRPr sz="2400">
                <a:solidFill>
                  <a:srgbClr val="646464"/>
                </a:solidFill>
              </a:defRPr>
            </a:lvl2pPr>
            <a:lvl3pPr>
              <a:defRPr sz="2000">
                <a:solidFill>
                  <a:srgbClr val="646464"/>
                </a:solidFill>
              </a:defRPr>
            </a:lvl3pPr>
            <a:lvl4pPr>
              <a:defRPr sz="1800">
                <a:solidFill>
                  <a:srgbClr val="646464"/>
                </a:solidFill>
              </a:defRPr>
            </a:lvl4pPr>
            <a:lvl5pPr>
              <a:defRPr sz="1800">
                <a:solidFill>
                  <a:srgbClr val="646464"/>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Line 10"/>
          <p:cNvSpPr>
            <a:spLocks noChangeShapeType="1"/>
          </p:cNvSpPr>
          <p:nvPr userDrawn="1"/>
        </p:nvSpPr>
        <p:spPr bwMode="auto">
          <a:xfrm>
            <a:off x="609918" y="1044000"/>
            <a:ext cx="10978515"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a:solidFill>
                <a:srgbClr val="646464"/>
              </a:solidFill>
            </a:endParaRPr>
          </a:p>
        </p:txBody>
      </p:sp>
      <p:sp>
        <p:nvSpPr>
          <p:cNvPr id="12" name="Line 11"/>
          <p:cNvSpPr>
            <a:spLocks noChangeShapeType="1"/>
          </p:cNvSpPr>
          <p:nvPr userDrawn="1"/>
        </p:nvSpPr>
        <p:spPr bwMode="auto">
          <a:xfrm>
            <a:off x="609918" y="6242400"/>
            <a:ext cx="10978515"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a:solidFill>
                <a:srgbClr val="646464"/>
              </a:solidFill>
            </a:endParaRPr>
          </a:p>
        </p:txBody>
      </p:sp>
      <p:sp>
        <p:nvSpPr>
          <p:cNvPr id="9" name="Footer Placeholder 4"/>
          <p:cNvSpPr>
            <a:spLocks noGrp="1"/>
          </p:cNvSpPr>
          <p:nvPr>
            <p:ph type="ftr" sz="quarter" idx="11"/>
          </p:nvPr>
        </p:nvSpPr>
        <p:spPr>
          <a:xfrm>
            <a:off x="3452998" y="6415200"/>
            <a:ext cx="4581585" cy="201600"/>
          </a:xfrm>
        </p:spPr>
        <p:txBody>
          <a:bodyPr/>
          <a:lstStyle>
            <a:lvl1pPr>
              <a:defRPr>
                <a:solidFill>
                  <a:srgbClr val="646464"/>
                </a:solidFill>
              </a:defRPr>
            </a:lvl1pPr>
          </a:lstStyle>
          <a:p>
            <a:r>
              <a:rPr lang="en-GB"/>
              <a:t>Administratīvi teritoriālās reformas ietekmes uz pašvaldību administratīvo kapacitāti un pakalpojumu nodrošinājumu izvērtējums</a:t>
            </a:r>
          </a:p>
        </p:txBody>
      </p:sp>
    </p:spTree>
    <p:extLst>
      <p:ext uri="{BB962C8B-B14F-4D97-AF65-F5344CB8AC3E}">
        <p14:creationId xmlns:p14="http://schemas.microsoft.com/office/powerpoint/2010/main" val="1651245292"/>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Two columns with heading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646464"/>
                </a:solidFill>
              </a:defRPr>
            </a:lvl1pPr>
          </a:lstStyle>
          <a:p>
            <a:r>
              <a:rPr lang="en-US"/>
              <a:t>Click to edit Master title style</a:t>
            </a:r>
            <a:endParaRPr lang="en-GB"/>
          </a:p>
        </p:txBody>
      </p:sp>
      <p:sp>
        <p:nvSpPr>
          <p:cNvPr id="3" name="Content Placeholder 2"/>
          <p:cNvSpPr>
            <a:spLocks noGrp="1"/>
          </p:cNvSpPr>
          <p:nvPr>
            <p:ph sz="half" idx="1"/>
          </p:nvPr>
        </p:nvSpPr>
        <p:spPr>
          <a:xfrm>
            <a:off x="609917" y="2178001"/>
            <a:ext cx="5393208" cy="3945599"/>
          </a:xfrm>
        </p:spPr>
        <p:txBody>
          <a:bodyPr/>
          <a:lstStyle>
            <a:lvl1pPr>
              <a:defRPr sz="2400">
                <a:solidFill>
                  <a:srgbClr val="646464"/>
                </a:solidFill>
              </a:defRPr>
            </a:lvl1pPr>
            <a:lvl2pPr>
              <a:defRPr sz="2400">
                <a:solidFill>
                  <a:srgbClr val="646464"/>
                </a:solidFill>
              </a:defRPr>
            </a:lvl2pPr>
            <a:lvl3pPr>
              <a:defRPr sz="2000">
                <a:solidFill>
                  <a:srgbClr val="646464"/>
                </a:solidFill>
              </a:defRPr>
            </a:lvl3pPr>
            <a:lvl4pPr>
              <a:defRPr sz="1800">
                <a:solidFill>
                  <a:srgbClr val="646464"/>
                </a:solidFill>
              </a:defRPr>
            </a:lvl4pPr>
            <a:lvl5pPr>
              <a:defRPr sz="1800">
                <a:solidFill>
                  <a:srgbClr val="646464"/>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204830" y="2178001"/>
            <a:ext cx="5393208" cy="3945599"/>
          </a:xfrm>
        </p:spPr>
        <p:txBody>
          <a:bodyPr/>
          <a:lstStyle>
            <a:lvl1pPr>
              <a:defRPr sz="2400">
                <a:solidFill>
                  <a:srgbClr val="646464"/>
                </a:solidFill>
              </a:defRPr>
            </a:lvl1pPr>
            <a:lvl2pPr>
              <a:defRPr sz="2400">
                <a:solidFill>
                  <a:srgbClr val="646464"/>
                </a:solidFill>
              </a:defRPr>
            </a:lvl2pPr>
            <a:lvl3pPr>
              <a:defRPr sz="2000">
                <a:solidFill>
                  <a:srgbClr val="646464"/>
                </a:solidFill>
              </a:defRPr>
            </a:lvl3pPr>
            <a:lvl4pPr>
              <a:defRPr sz="1800">
                <a:solidFill>
                  <a:srgbClr val="646464"/>
                </a:solidFill>
              </a:defRPr>
            </a:lvl4pPr>
            <a:lvl5pPr>
              <a:defRPr sz="1800">
                <a:solidFill>
                  <a:srgbClr val="646464"/>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11"/>
          </p:nvPr>
        </p:nvSpPr>
        <p:spPr/>
        <p:txBody>
          <a:bodyPr/>
          <a:lstStyle>
            <a:lvl1pPr>
              <a:defRPr>
                <a:solidFill>
                  <a:srgbClr val="646464"/>
                </a:solidFill>
              </a:defRPr>
            </a:lvl1pPr>
          </a:lstStyle>
          <a:p>
            <a:r>
              <a:rPr lang="en-GB"/>
              <a:t>Administratīvi teritoriālās reformas ietekmes uz pašvaldību administratīvo kapacitāti un pakalpojumu nodrošinājumu izvērtējums</a:t>
            </a:r>
          </a:p>
        </p:txBody>
      </p:sp>
      <p:sp>
        <p:nvSpPr>
          <p:cNvPr id="8" name="Line 10"/>
          <p:cNvSpPr>
            <a:spLocks noChangeShapeType="1"/>
          </p:cNvSpPr>
          <p:nvPr userDrawn="1"/>
        </p:nvSpPr>
        <p:spPr bwMode="auto">
          <a:xfrm>
            <a:off x="609918" y="1044000"/>
            <a:ext cx="10978515"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a:solidFill>
                <a:srgbClr val="646464"/>
              </a:solidFill>
            </a:endParaRPr>
          </a:p>
        </p:txBody>
      </p:sp>
      <p:sp>
        <p:nvSpPr>
          <p:cNvPr id="10" name="Text Placeholder 9"/>
          <p:cNvSpPr>
            <a:spLocks noGrp="1"/>
          </p:cNvSpPr>
          <p:nvPr>
            <p:ph type="body" sz="quarter" idx="12"/>
          </p:nvPr>
        </p:nvSpPr>
        <p:spPr>
          <a:xfrm>
            <a:off x="609917" y="1425600"/>
            <a:ext cx="5393208" cy="640800"/>
          </a:xfrm>
        </p:spPr>
        <p:txBody>
          <a:bodyPr anchor="b" anchorCtr="0"/>
          <a:lstStyle>
            <a:lvl1pPr marL="0" indent="0">
              <a:buNone/>
              <a:defRPr b="1">
                <a:solidFill>
                  <a:srgbClr val="646464"/>
                </a:solidFill>
              </a:defRPr>
            </a:lvl1pPr>
          </a:lstStyle>
          <a:p>
            <a:pPr lvl="0"/>
            <a:r>
              <a:rPr lang="en-US"/>
              <a:t>Click to edit Master text styles</a:t>
            </a:r>
          </a:p>
        </p:txBody>
      </p:sp>
      <p:sp>
        <p:nvSpPr>
          <p:cNvPr id="11" name="Text Placeholder 9"/>
          <p:cNvSpPr>
            <a:spLocks noGrp="1"/>
          </p:cNvSpPr>
          <p:nvPr>
            <p:ph type="body" sz="quarter" idx="13"/>
          </p:nvPr>
        </p:nvSpPr>
        <p:spPr>
          <a:xfrm>
            <a:off x="6204830" y="1425600"/>
            <a:ext cx="5393208" cy="640800"/>
          </a:xfrm>
        </p:spPr>
        <p:txBody>
          <a:bodyPr anchor="b" anchorCtr="0"/>
          <a:lstStyle>
            <a:lvl1pPr marL="0" indent="0">
              <a:buNone/>
              <a:defRPr b="1">
                <a:solidFill>
                  <a:srgbClr val="646464"/>
                </a:solidFill>
              </a:defRPr>
            </a:lvl1pPr>
          </a:lstStyle>
          <a:p>
            <a:pPr lvl="0"/>
            <a:r>
              <a:rPr lang="en-US"/>
              <a:t>Click to edit Master text styles</a:t>
            </a:r>
          </a:p>
        </p:txBody>
      </p:sp>
      <p:sp>
        <p:nvSpPr>
          <p:cNvPr id="9" name="Line 11"/>
          <p:cNvSpPr>
            <a:spLocks noChangeShapeType="1"/>
          </p:cNvSpPr>
          <p:nvPr userDrawn="1"/>
        </p:nvSpPr>
        <p:spPr bwMode="auto">
          <a:xfrm>
            <a:off x="609918" y="6242400"/>
            <a:ext cx="10978515"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a:solidFill>
                <a:srgbClr val="646464"/>
              </a:solidFill>
            </a:endParaRPr>
          </a:p>
        </p:txBody>
      </p:sp>
    </p:spTree>
    <p:extLst>
      <p:ext uri="{BB962C8B-B14F-4D97-AF65-F5344CB8AC3E}">
        <p14:creationId xmlns:p14="http://schemas.microsoft.com/office/powerpoint/2010/main" val="757450767"/>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Key statement">
    <p:spTree>
      <p:nvGrpSpPr>
        <p:cNvPr id="1" name=""/>
        <p:cNvGrpSpPr/>
        <p:nvPr/>
      </p:nvGrpSpPr>
      <p:grpSpPr>
        <a:xfrm>
          <a:off x="0" y="0"/>
          <a:ext cx="0" cy="0"/>
          <a:chOff x="0" y="0"/>
          <a:chExt cx="0" cy="0"/>
        </a:xfrm>
      </p:grpSpPr>
      <p:sp>
        <p:nvSpPr>
          <p:cNvPr id="12" name="Footer Placeholder 11"/>
          <p:cNvSpPr>
            <a:spLocks noGrp="1"/>
          </p:cNvSpPr>
          <p:nvPr>
            <p:ph type="ftr" sz="quarter" idx="10"/>
          </p:nvPr>
        </p:nvSpPr>
        <p:spPr/>
        <p:txBody>
          <a:bodyPr/>
          <a:lstStyle/>
          <a:p>
            <a:r>
              <a:rPr lang="en-US"/>
              <a:t>Administratīvi teritoriālās reformas ietekmes uz pašvaldību administratīvo kapacitāti un pakalpojumu nodrošinājumu izvērtējums</a:t>
            </a:r>
          </a:p>
        </p:txBody>
      </p:sp>
      <p:sp>
        <p:nvSpPr>
          <p:cNvPr id="3" name="Text Placeholder 2"/>
          <p:cNvSpPr>
            <a:spLocks noGrp="1"/>
          </p:cNvSpPr>
          <p:nvPr>
            <p:ph type="body" sz="quarter" idx="11"/>
          </p:nvPr>
        </p:nvSpPr>
        <p:spPr>
          <a:xfrm>
            <a:off x="607802" y="1025526"/>
            <a:ext cx="10978515" cy="1643063"/>
          </a:xfrm>
        </p:spPr>
        <p:txBody>
          <a:bodyPr/>
          <a:lstStyle>
            <a:lvl1pPr marL="0" indent="0" algn="l">
              <a:lnSpc>
                <a:spcPct val="85000"/>
              </a:lnSpc>
              <a:spcBef>
                <a:spcPts val="0"/>
              </a:spcBef>
              <a:buNone/>
              <a:defRPr sz="5000" b="1">
                <a:solidFill>
                  <a:srgbClr val="646464"/>
                </a:solidFill>
                <a:latin typeface="+mj-lt"/>
              </a:defRPr>
            </a:lvl1pPr>
            <a:lvl2pPr marL="0" indent="0">
              <a:buNone/>
              <a:defRPr/>
            </a:lvl2pPr>
            <a:lvl3pPr marL="0" indent="0">
              <a:buNone/>
              <a:defRPr/>
            </a:lvl3pPr>
            <a:lvl4pPr marL="0" indent="0">
              <a:buNone/>
              <a:defRPr/>
            </a:lvl4pPr>
            <a:lvl5pPr marL="0" indent="0">
              <a:buNone/>
              <a:defRPr/>
            </a:lvl5pPr>
          </a:lstStyle>
          <a:p>
            <a:pPr lvl="0"/>
            <a:r>
              <a:rPr lang="en-US"/>
              <a:t>Click to edit Master text styles</a:t>
            </a:r>
          </a:p>
        </p:txBody>
      </p:sp>
      <p:sp>
        <p:nvSpPr>
          <p:cNvPr id="5" name="Line 11"/>
          <p:cNvSpPr>
            <a:spLocks noChangeShapeType="1"/>
          </p:cNvSpPr>
          <p:nvPr userDrawn="1"/>
        </p:nvSpPr>
        <p:spPr bwMode="auto">
          <a:xfrm>
            <a:off x="609918" y="6242400"/>
            <a:ext cx="10978515"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a:solidFill>
                <a:schemeClr val="bg1"/>
              </a:solidFill>
            </a:endParaRPr>
          </a:p>
        </p:txBody>
      </p:sp>
    </p:spTree>
    <p:extLst>
      <p:ext uri="{BB962C8B-B14F-4D97-AF65-F5344CB8AC3E}">
        <p14:creationId xmlns:p14="http://schemas.microsoft.com/office/powerpoint/2010/main" val="2367594272"/>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609918" y="201168"/>
            <a:ext cx="10978515"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solidFill>
                  <a:srgbClr val="646464"/>
                </a:solidFill>
              </a:defRPr>
            </a:lvl1pPr>
          </a:lstStyle>
          <a:p>
            <a:pPr lvl="0" algn="l" fontAlgn="base">
              <a:lnSpc>
                <a:spcPct val="85000"/>
              </a:lnSpc>
              <a:spcAft>
                <a:spcPct val="0"/>
              </a:spcAft>
            </a:pPr>
            <a:r>
              <a:rPr lang="en-US"/>
              <a:t>Click to edit Master title style</a:t>
            </a:r>
          </a:p>
        </p:txBody>
      </p:sp>
      <p:sp>
        <p:nvSpPr>
          <p:cNvPr id="12" name="Footer Placeholder 11"/>
          <p:cNvSpPr>
            <a:spLocks noGrp="1"/>
          </p:cNvSpPr>
          <p:nvPr>
            <p:ph type="ftr" sz="quarter" idx="10"/>
          </p:nvPr>
        </p:nvSpPr>
        <p:spPr/>
        <p:txBody>
          <a:bodyPr/>
          <a:lstStyle>
            <a:lvl1pPr>
              <a:defRPr>
                <a:solidFill>
                  <a:srgbClr val="646464"/>
                </a:solidFill>
              </a:defRPr>
            </a:lvl1pPr>
          </a:lstStyle>
          <a:p>
            <a:r>
              <a:rPr lang="en-US"/>
              <a:t>Administratīvi teritoriālās reformas ietekmes uz pašvaldību administratīvo kapacitāti un pakalpojumu nodrošinājumu izvērtējums</a:t>
            </a:r>
          </a:p>
        </p:txBody>
      </p:sp>
      <p:sp>
        <p:nvSpPr>
          <p:cNvPr id="3077" name="Freeform 5"/>
          <p:cNvSpPr>
            <a:spLocks/>
          </p:cNvSpPr>
          <p:nvPr userDrawn="1"/>
        </p:nvSpPr>
        <p:spPr bwMode="gray">
          <a:xfrm>
            <a:off x="609918" y="1039814"/>
            <a:ext cx="10978515"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GB" sz="1800">
              <a:solidFill>
                <a:srgbClr val="646464"/>
              </a:solidFill>
            </a:endParaRPr>
          </a:p>
        </p:txBody>
      </p:sp>
    </p:spTree>
    <p:extLst>
      <p:ext uri="{BB962C8B-B14F-4D97-AF65-F5344CB8AC3E}">
        <p14:creationId xmlns:p14="http://schemas.microsoft.com/office/powerpoint/2010/main" val="24772421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Standard slide_no bullets">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628F8CDB-776D-4811-AE2C-217236ECDECA}"/>
              </a:ext>
            </a:extLst>
          </p:cNvPr>
          <p:cNvSpPr>
            <a:spLocks noGrp="1"/>
          </p:cNvSpPr>
          <p:nvPr>
            <p:ph type="pic" sz="quarter" idx="12"/>
          </p:nvPr>
        </p:nvSpPr>
        <p:spPr>
          <a:xfrm>
            <a:off x="6227180" y="0"/>
            <a:ext cx="5971170" cy="6858000"/>
          </a:xfrm>
        </p:spPr>
        <p:txBody>
          <a:bodyPr/>
          <a:lstStyle/>
          <a:p>
            <a:r>
              <a:rPr lang="en-US"/>
              <a:t>Click icon to add picture</a:t>
            </a:r>
            <a:endParaRPr lang="en-IN"/>
          </a:p>
        </p:txBody>
      </p:sp>
      <p:sp>
        <p:nvSpPr>
          <p:cNvPr id="5" name="Text Placeholder 4">
            <a:extLst>
              <a:ext uri="{FF2B5EF4-FFF2-40B4-BE49-F238E27FC236}">
                <a16:creationId xmlns:a16="http://schemas.microsoft.com/office/drawing/2014/main" id="{626E96BA-E9E4-496B-8CA5-6DA27B8AD7E4}"/>
              </a:ext>
            </a:extLst>
          </p:cNvPr>
          <p:cNvSpPr>
            <a:spLocks noGrp="1"/>
          </p:cNvSpPr>
          <p:nvPr>
            <p:ph type="body" sz="quarter" idx="10" hasCustomPrompt="1"/>
          </p:nvPr>
        </p:nvSpPr>
        <p:spPr>
          <a:xfrm>
            <a:off x="369705" y="2578743"/>
            <a:ext cx="4537959" cy="1055708"/>
          </a:xfrm>
        </p:spPr>
        <p:txBody>
          <a:bodyPr/>
          <a:lstStyle>
            <a:lvl1pPr marL="0" indent="0">
              <a:buNone/>
              <a:defRPr sz="3000"/>
            </a:lvl1pPr>
          </a:lstStyle>
          <a:p>
            <a:pPr lvl="0"/>
            <a:r>
              <a:rPr lang="en-IN"/>
              <a:t>Chapter Title</a:t>
            </a:r>
          </a:p>
          <a:p>
            <a:pPr lvl="0"/>
            <a:r>
              <a:rPr lang="en-IN"/>
              <a:t>EY Interstate Light</a:t>
            </a:r>
          </a:p>
        </p:txBody>
      </p:sp>
      <p:sp>
        <p:nvSpPr>
          <p:cNvPr id="14" name="Text Placeholder 4">
            <a:extLst>
              <a:ext uri="{FF2B5EF4-FFF2-40B4-BE49-F238E27FC236}">
                <a16:creationId xmlns:a16="http://schemas.microsoft.com/office/drawing/2014/main" id="{1173C8A3-BA2F-497B-A214-45B02D73AF20}"/>
              </a:ext>
            </a:extLst>
          </p:cNvPr>
          <p:cNvSpPr>
            <a:spLocks noGrp="1"/>
          </p:cNvSpPr>
          <p:nvPr>
            <p:ph type="body" sz="quarter" idx="11" hasCustomPrompt="1"/>
          </p:nvPr>
        </p:nvSpPr>
        <p:spPr>
          <a:xfrm>
            <a:off x="369705" y="3840384"/>
            <a:ext cx="4537959" cy="1055708"/>
          </a:xfrm>
        </p:spPr>
        <p:txBody>
          <a:bodyPr/>
          <a:lstStyle>
            <a:lvl1pPr marL="0" indent="0">
              <a:buNone/>
              <a:defRPr sz="1600"/>
            </a:lvl1pPr>
          </a:lstStyle>
          <a:p>
            <a:pPr lvl="0"/>
            <a:r>
              <a:rPr lang="en-IN"/>
              <a:t>text</a:t>
            </a:r>
          </a:p>
        </p:txBody>
      </p:sp>
      <p:sp>
        <p:nvSpPr>
          <p:cNvPr id="2" name="Date Placeholder 1">
            <a:extLst>
              <a:ext uri="{FF2B5EF4-FFF2-40B4-BE49-F238E27FC236}">
                <a16:creationId xmlns:a16="http://schemas.microsoft.com/office/drawing/2014/main" id="{F656DB61-969F-46BA-942C-3600269FA4D1}"/>
              </a:ext>
            </a:extLst>
          </p:cNvPr>
          <p:cNvSpPr>
            <a:spLocks noGrp="1"/>
          </p:cNvSpPr>
          <p:nvPr>
            <p:ph type="dt" sz="half" idx="13"/>
          </p:nvPr>
        </p:nvSpPr>
        <p:spPr/>
        <p:txBody>
          <a:bodyPr/>
          <a:lstStyle/>
          <a:p>
            <a:r>
              <a:rPr lang="lv-LV"/>
              <a:t>2022. gada 16. novembris</a:t>
            </a:r>
            <a:endParaRPr lang="en-IN"/>
          </a:p>
        </p:txBody>
      </p:sp>
      <p:sp>
        <p:nvSpPr>
          <p:cNvPr id="3" name="Footer Placeholder 2">
            <a:extLst>
              <a:ext uri="{FF2B5EF4-FFF2-40B4-BE49-F238E27FC236}">
                <a16:creationId xmlns:a16="http://schemas.microsoft.com/office/drawing/2014/main" id="{C7C562FF-E912-4424-B259-AED677C026AF}"/>
              </a:ext>
            </a:extLst>
          </p:cNvPr>
          <p:cNvSpPr>
            <a:spLocks noGrp="1"/>
          </p:cNvSpPr>
          <p:nvPr>
            <p:ph type="ftr" sz="quarter" idx="14"/>
          </p:nvPr>
        </p:nvSpPr>
        <p:spPr/>
        <p:txBody>
          <a:bodyPr/>
          <a:lstStyle/>
          <a:p>
            <a:r>
              <a:rPr lang="en-US"/>
              <a:t>Administratīvi teritoriālās reformas ietekmes uz pašvaldību administratīvo kapacitāti un pakalpojumu nodrošinājumu izvērtējums</a:t>
            </a:r>
          </a:p>
        </p:txBody>
      </p:sp>
      <p:sp>
        <p:nvSpPr>
          <p:cNvPr id="4" name="Slide Number Placeholder 3">
            <a:extLst>
              <a:ext uri="{FF2B5EF4-FFF2-40B4-BE49-F238E27FC236}">
                <a16:creationId xmlns:a16="http://schemas.microsoft.com/office/drawing/2014/main" id="{E82C1B82-1A85-4CFD-98C3-C21698A96B67}"/>
              </a:ext>
            </a:extLst>
          </p:cNvPr>
          <p:cNvSpPr>
            <a:spLocks noGrp="1"/>
          </p:cNvSpPr>
          <p:nvPr>
            <p:ph type="sldNum" sz="quarter" idx="15"/>
          </p:nvPr>
        </p:nvSpPr>
        <p:spPr/>
        <p:txBody>
          <a:bodyPr/>
          <a:lstStyle/>
          <a:p>
            <a:r>
              <a:rPr lang="en-GB"/>
              <a:t>Page </a:t>
            </a:r>
            <a:fld id="{F1BC30E3-FFE5-4B91-AA19-87A149EBB9EE}" type="slidenum">
              <a:rPr smtClean="0"/>
              <a:pPr/>
              <a:t>‹#›</a:t>
            </a:fld>
            <a:endParaRPr/>
          </a:p>
        </p:txBody>
      </p:sp>
    </p:spTree>
    <p:extLst>
      <p:ext uri="{BB962C8B-B14F-4D97-AF65-F5344CB8AC3E}">
        <p14:creationId xmlns:p14="http://schemas.microsoft.com/office/powerpoint/2010/main" val="1580524688"/>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Divider 2">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609918" y="201168"/>
            <a:ext cx="10978515"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lvl1pPr>
          </a:lstStyle>
          <a:p>
            <a:pPr lvl="0" algn="l" fontAlgn="base">
              <a:lnSpc>
                <a:spcPct val="85000"/>
              </a:lnSpc>
              <a:spcAft>
                <a:spcPct val="0"/>
              </a:spcAft>
            </a:pPr>
            <a:r>
              <a:rPr lang="en-US"/>
              <a:t>Click to edit Master title style</a:t>
            </a:r>
          </a:p>
        </p:txBody>
      </p:sp>
      <p:sp>
        <p:nvSpPr>
          <p:cNvPr id="12" name="Footer Placeholder 11"/>
          <p:cNvSpPr>
            <a:spLocks noGrp="1"/>
          </p:cNvSpPr>
          <p:nvPr>
            <p:ph type="ftr" sz="quarter" idx="10"/>
          </p:nvPr>
        </p:nvSpPr>
        <p:spPr/>
        <p:txBody>
          <a:bodyPr/>
          <a:lstStyle/>
          <a:p>
            <a:r>
              <a:rPr lang="en-US"/>
              <a:t>Administratīvi teritoriālās reformas ietekmes uz pašvaldību administratīvo kapacitāti un pakalpojumu nodrošinājumu izvērtējums</a:t>
            </a:r>
          </a:p>
        </p:txBody>
      </p:sp>
      <p:sp>
        <p:nvSpPr>
          <p:cNvPr id="4101" name="Freeform 5"/>
          <p:cNvSpPr>
            <a:spLocks/>
          </p:cNvSpPr>
          <p:nvPr userDrawn="1"/>
        </p:nvSpPr>
        <p:spPr bwMode="gray">
          <a:xfrm>
            <a:off x="609918" y="1040400"/>
            <a:ext cx="10978515"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GB" sz="1800"/>
          </a:p>
        </p:txBody>
      </p:sp>
    </p:spTree>
    <p:extLst>
      <p:ext uri="{BB962C8B-B14F-4D97-AF65-F5344CB8AC3E}">
        <p14:creationId xmlns:p14="http://schemas.microsoft.com/office/powerpoint/2010/main" val="3865092793"/>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Divider 3">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609918" y="201168"/>
            <a:ext cx="10978515"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lvl1pPr>
          </a:lstStyle>
          <a:p>
            <a:pPr lvl="0" algn="l" fontAlgn="base">
              <a:lnSpc>
                <a:spcPct val="85000"/>
              </a:lnSpc>
              <a:spcAft>
                <a:spcPct val="0"/>
              </a:spcAft>
            </a:pPr>
            <a:r>
              <a:rPr lang="en-US"/>
              <a:t>Click to edit Master title style</a:t>
            </a:r>
          </a:p>
        </p:txBody>
      </p:sp>
      <p:sp>
        <p:nvSpPr>
          <p:cNvPr id="12" name="Footer Placeholder 11"/>
          <p:cNvSpPr>
            <a:spLocks noGrp="1"/>
          </p:cNvSpPr>
          <p:nvPr>
            <p:ph type="ftr" sz="quarter" idx="10"/>
          </p:nvPr>
        </p:nvSpPr>
        <p:spPr/>
        <p:txBody>
          <a:bodyPr/>
          <a:lstStyle/>
          <a:p>
            <a:r>
              <a:rPr lang="en-US"/>
              <a:t>Administratīvi teritoriālās reformas ietekmes uz pašvaldību administratīvo kapacitāti un pakalpojumu nodrošinājumu izvērtējums</a:t>
            </a:r>
          </a:p>
        </p:txBody>
      </p:sp>
      <p:pic>
        <p:nvPicPr>
          <p:cNvPr id="6" name="Picture 2"/>
          <p:cNvPicPr>
            <a:picLocks noChangeAspect="1" noChangeArrowheads="1"/>
          </p:cNvPicPr>
          <p:nvPr userDrawn="1"/>
        </p:nvPicPr>
        <p:blipFill>
          <a:blip r:embed="rId2" cstate="print"/>
          <a:srcRect/>
          <a:stretch>
            <a:fillRect/>
          </a:stretch>
        </p:blipFill>
        <p:spPr bwMode="auto">
          <a:xfrm>
            <a:off x="609918" y="1044000"/>
            <a:ext cx="10973111" cy="5184000"/>
          </a:xfrm>
          <a:prstGeom prst="rect">
            <a:avLst/>
          </a:prstGeom>
          <a:noFill/>
          <a:ln w="9525">
            <a:noFill/>
            <a:miter lim="800000"/>
            <a:headEnd/>
            <a:tailEnd/>
          </a:ln>
          <a:effectLst/>
        </p:spPr>
      </p:pic>
    </p:spTree>
    <p:extLst>
      <p:ext uri="{BB962C8B-B14F-4D97-AF65-F5344CB8AC3E}">
        <p14:creationId xmlns:p14="http://schemas.microsoft.com/office/powerpoint/2010/main" val="91529667"/>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Divider 4">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609918" y="201168"/>
            <a:ext cx="10978515"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lvl1pPr>
          </a:lstStyle>
          <a:p>
            <a:pPr lvl="0" algn="l" fontAlgn="base">
              <a:lnSpc>
                <a:spcPct val="85000"/>
              </a:lnSpc>
              <a:spcAft>
                <a:spcPct val="0"/>
              </a:spcAft>
            </a:pPr>
            <a:r>
              <a:rPr lang="en-US"/>
              <a:t>Click to edit Master title style</a:t>
            </a:r>
          </a:p>
        </p:txBody>
      </p:sp>
      <p:sp>
        <p:nvSpPr>
          <p:cNvPr id="12" name="Footer Placeholder 11"/>
          <p:cNvSpPr>
            <a:spLocks noGrp="1"/>
          </p:cNvSpPr>
          <p:nvPr>
            <p:ph type="ftr" sz="quarter" idx="10"/>
          </p:nvPr>
        </p:nvSpPr>
        <p:spPr/>
        <p:txBody>
          <a:bodyPr/>
          <a:lstStyle/>
          <a:p>
            <a:r>
              <a:rPr lang="en-US"/>
              <a:t>Administratīvi teritoriālās reformas ietekmes uz pašvaldību administratīvo kapacitāti un pakalpojumu nodrošinājumu izvērtējums</a:t>
            </a:r>
          </a:p>
        </p:txBody>
      </p:sp>
      <p:sp>
        <p:nvSpPr>
          <p:cNvPr id="4101" name="Freeform 5"/>
          <p:cNvSpPr>
            <a:spLocks/>
          </p:cNvSpPr>
          <p:nvPr userDrawn="1"/>
        </p:nvSpPr>
        <p:spPr bwMode="gray">
          <a:xfrm>
            <a:off x="609918" y="1040400"/>
            <a:ext cx="10978515"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blipFill dpi="0" rotWithShape="1">
            <a:blip r:embed="rId2" cstate="print"/>
            <a:srcRect/>
            <a:stretch>
              <a:fillRect/>
            </a:stretch>
          </a:blipFill>
          <a:ln w="9525">
            <a:noFill/>
            <a:round/>
            <a:headEnd/>
            <a:tailEnd/>
          </a:ln>
        </p:spPr>
        <p:txBody>
          <a:bodyPr vert="horz" wrap="square" lIns="91440" tIns="45720" rIns="91440" bIns="45720" numCol="1" anchor="t" anchorCtr="0" compatLnSpc="1">
            <a:prstTxWarp prst="textNoShape">
              <a:avLst/>
            </a:prstTxWarp>
          </a:bodyPr>
          <a:lstStyle/>
          <a:p>
            <a:endParaRPr lang="en-GB" sz="1800"/>
          </a:p>
        </p:txBody>
      </p:sp>
    </p:spTree>
    <p:extLst>
      <p:ext uri="{BB962C8B-B14F-4D97-AF65-F5344CB8AC3E}">
        <p14:creationId xmlns:p14="http://schemas.microsoft.com/office/powerpoint/2010/main" val="2989244835"/>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12" name="Footer Placeholder 11"/>
          <p:cNvSpPr>
            <a:spLocks noGrp="1"/>
          </p:cNvSpPr>
          <p:nvPr>
            <p:ph type="ftr" sz="quarter" idx="10"/>
          </p:nvPr>
        </p:nvSpPr>
        <p:spPr/>
        <p:txBody>
          <a:bodyPr/>
          <a:lstStyle/>
          <a:p>
            <a:r>
              <a:rPr lang="en-US"/>
              <a:t>Administratīvi teritoriālās reformas ietekmes uz pašvaldību administratīvo kapacitāti un pakalpojumu nodrošinājumu izvērtējums</a:t>
            </a:r>
          </a:p>
        </p:txBody>
      </p:sp>
      <p:sp>
        <p:nvSpPr>
          <p:cNvPr id="7" name="Line 11"/>
          <p:cNvSpPr>
            <a:spLocks noChangeShapeType="1"/>
          </p:cNvSpPr>
          <p:nvPr userDrawn="1"/>
        </p:nvSpPr>
        <p:spPr bwMode="auto">
          <a:xfrm>
            <a:off x="607800" y="6243638"/>
            <a:ext cx="10978515" cy="0"/>
          </a:xfrm>
          <a:prstGeom prst="line">
            <a:avLst/>
          </a:prstGeom>
          <a:noFill/>
          <a:ln w="3175">
            <a:solidFill>
              <a:schemeClr val="bg1"/>
            </a:solidFill>
            <a:round/>
            <a:headEnd/>
            <a:tailEnd/>
          </a:ln>
          <a:effectLst/>
        </p:spPr>
        <p:txBody>
          <a:bodyPr wrap="none" anchor="ctr"/>
          <a:lstStyle/>
          <a:p>
            <a:endParaRPr lang="en-US" sz="1800" noProof="0">
              <a:solidFill>
                <a:schemeClr val="bg1"/>
              </a:solidFill>
            </a:endParaRPr>
          </a:p>
        </p:txBody>
      </p:sp>
    </p:spTree>
    <p:extLst>
      <p:ext uri="{BB962C8B-B14F-4D97-AF65-F5344CB8AC3E}">
        <p14:creationId xmlns:p14="http://schemas.microsoft.com/office/powerpoint/2010/main" val="1559247893"/>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Final legal text">
    <p:spTree>
      <p:nvGrpSpPr>
        <p:cNvPr id="1" name=""/>
        <p:cNvGrpSpPr/>
        <p:nvPr/>
      </p:nvGrpSpPr>
      <p:grpSpPr>
        <a:xfrm>
          <a:off x="0" y="0"/>
          <a:ext cx="0" cy="0"/>
          <a:chOff x="0" y="0"/>
          <a:chExt cx="0" cy="0"/>
        </a:xfrm>
      </p:grpSpPr>
      <p:sp>
        <p:nvSpPr>
          <p:cNvPr id="7" name="Line 11"/>
          <p:cNvSpPr>
            <a:spLocks noChangeShapeType="1"/>
          </p:cNvSpPr>
          <p:nvPr userDrawn="1"/>
        </p:nvSpPr>
        <p:spPr bwMode="auto">
          <a:xfrm>
            <a:off x="607800" y="6243638"/>
            <a:ext cx="10978515" cy="0"/>
          </a:xfrm>
          <a:prstGeom prst="line">
            <a:avLst/>
          </a:prstGeom>
          <a:noFill/>
          <a:ln w="3175">
            <a:solidFill>
              <a:schemeClr val="bg1"/>
            </a:solidFill>
            <a:round/>
            <a:headEnd/>
            <a:tailEnd/>
          </a:ln>
          <a:effectLst/>
        </p:spPr>
        <p:txBody>
          <a:bodyPr wrap="none" anchor="ctr"/>
          <a:lstStyle/>
          <a:p>
            <a:endParaRPr lang="en-US" sz="1800" noProof="0">
              <a:solidFill>
                <a:schemeClr val="bg1"/>
              </a:solidFill>
            </a:endParaRPr>
          </a:p>
        </p:txBody>
      </p:sp>
      <p:sp>
        <p:nvSpPr>
          <p:cNvPr id="8" name="Content Placeholder 2"/>
          <p:cNvSpPr>
            <a:spLocks noGrp="1"/>
          </p:cNvSpPr>
          <p:nvPr>
            <p:ph idx="1"/>
          </p:nvPr>
        </p:nvSpPr>
        <p:spPr>
          <a:xfrm>
            <a:off x="607799" y="719139"/>
            <a:ext cx="4677635" cy="5210062"/>
          </a:xfrm>
        </p:spPr>
        <p:txBody>
          <a:bodyPr/>
          <a:lstStyle>
            <a:lvl1pPr marL="0" indent="0" algn="l" defTabSz="995363" rtl="0" fontAlgn="base">
              <a:lnSpc>
                <a:spcPct val="100000"/>
              </a:lnSpc>
              <a:spcBef>
                <a:spcPct val="70000"/>
              </a:spcBef>
              <a:spcAft>
                <a:spcPct val="0"/>
              </a:spcAft>
              <a:buSzPct val="100000"/>
              <a:buNone/>
              <a:defRPr lang="en-US" sz="1200" kern="1200" noProof="0" dirty="0" smtClean="0">
                <a:solidFill>
                  <a:srgbClr val="646464"/>
                </a:solidFill>
                <a:latin typeface="Arial" pitchFamily="34" charset="0"/>
                <a:ea typeface="+mn-ea"/>
                <a:cs typeface="Arial" pitchFamily="34" charset="0"/>
              </a:defRPr>
            </a:lvl1pPr>
            <a:lvl2pPr marL="0" indent="0" algn="l" defTabSz="995363" rtl="0" fontAlgn="base">
              <a:lnSpc>
                <a:spcPct val="100000"/>
              </a:lnSpc>
              <a:spcBef>
                <a:spcPct val="0"/>
              </a:spcBef>
              <a:spcAft>
                <a:spcPct val="0"/>
              </a:spcAft>
              <a:buSzPct val="100000"/>
              <a:buNone/>
              <a:defRPr lang="en-US" sz="900" b="1" kern="1200" noProof="0" dirty="0" smtClean="0">
                <a:solidFill>
                  <a:srgbClr val="646464"/>
                </a:solidFill>
                <a:latin typeface="Arial" pitchFamily="34" charset="0"/>
                <a:ea typeface="+mn-ea"/>
                <a:cs typeface="Arial" pitchFamily="34" charset="0"/>
              </a:defRPr>
            </a:lvl2pPr>
            <a:lvl3pPr marL="176213" indent="-176213" algn="l" defTabSz="995363" rtl="0" fontAlgn="base">
              <a:lnSpc>
                <a:spcPct val="100000"/>
              </a:lnSpc>
              <a:spcBef>
                <a:spcPct val="0"/>
              </a:spcBef>
              <a:spcAft>
                <a:spcPct val="0"/>
              </a:spcAft>
              <a:buClr>
                <a:schemeClr val="accent2"/>
              </a:buClr>
              <a:buSzPct val="70000"/>
              <a:buFont typeface="Arial" pitchFamily="34" charset="0"/>
              <a:buChar char="►"/>
              <a:defRPr lang="en-US" sz="900" b="1" kern="1200" noProof="0" dirty="0" smtClean="0">
                <a:solidFill>
                  <a:srgbClr val="646464"/>
                </a:solidFill>
                <a:latin typeface="Arial" pitchFamily="34" charset="0"/>
                <a:ea typeface="+mn-ea"/>
                <a:cs typeface="Arial" pitchFamily="34" charset="0"/>
              </a:defRPr>
            </a:lvl3pPr>
            <a:lvl4pPr marL="0" indent="0" algn="l" defTabSz="995363" rtl="0" fontAlgn="base">
              <a:lnSpc>
                <a:spcPct val="100000"/>
              </a:lnSpc>
              <a:spcBef>
                <a:spcPct val="0"/>
              </a:spcBef>
              <a:spcAft>
                <a:spcPct val="0"/>
              </a:spcAft>
              <a:buSzPct val="100000"/>
              <a:buNone/>
              <a:defRPr lang="en-US" sz="800" kern="1200" noProof="0" dirty="0" smtClean="0">
                <a:solidFill>
                  <a:srgbClr val="646464"/>
                </a:solidFill>
                <a:latin typeface="Arial" pitchFamily="34" charset="0"/>
                <a:ea typeface="+mn-ea"/>
                <a:cs typeface="Arial" pitchFamily="34" charset="0"/>
              </a:defRPr>
            </a:lvl4pPr>
            <a:lvl5pPr marL="188913" indent="-188913" algn="l" defTabSz="995363" rtl="0" fontAlgn="base">
              <a:lnSpc>
                <a:spcPct val="100000"/>
              </a:lnSpc>
              <a:spcBef>
                <a:spcPct val="0"/>
              </a:spcBef>
              <a:spcAft>
                <a:spcPct val="0"/>
              </a:spcAft>
              <a:buClr>
                <a:schemeClr val="accent2"/>
              </a:buClr>
              <a:buSzPct val="70000"/>
              <a:buFont typeface="Arial" pitchFamily="34" charset="0"/>
              <a:buChar char="►"/>
              <a:defRPr lang="en-US" sz="800" kern="1200" noProof="0" dirty="0">
                <a:solidFill>
                  <a:srgbClr val="646464"/>
                </a:solidFill>
                <a:latin typeface="Arial" pitchFamily="34" charset="0"/>
                <a:ea typeface="+mn-ea"/>
                <a:cs typeface="Arial"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3150546136"/>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510084"/>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userDrawn="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918" y="201600"/>
            <a:ext cx="10978515" cy="419088"/>
          </a:xfrm>
        </p:spPr>
        <p:txBody>
          <a:bodyPr/>
          <a:lstStyle>
            <a:lvl1pPr>
              <a:defRPr>
                <a:solidFill>
                  <a:srgbClr val="646464"/>
                </a:solidFill>
              </a:defRPr>
            </a:lvl1pPr>
          </a:lstStyle>
          <a:p>
            <a:r>
              <a:rPr lang="en-US"/>
              <a:t>Click to edit Master title style</a:t>
            </a:r>
            <a:endParaRPr lang="en-GB"/>
          </a:p>
        </p:txBody>
      </p:sp>
      <p:sp>
        <p:nvSpPr>
          <p:cNvPr id="7" name="Line 10"/>
          <p:cNvSpPr>
            <a:spLocks noChangeShapeType="1"/>
          </p:cNvSpPr>
          <p:nvPr userDrawn="1"/>
        </p:nvSpPr>
        <p:spPr bwMode="auto">
          <a:xfrm>
            <a:off x="609918" y="1044000"/>
            <a:ext cx="10978515"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a:solidFill>
                <a:srgbClr val="646464"/>
              </a:solidFill>
            </a:endParaRPr>
          </a:p>
        </p:txBody>
      </p:sp>
      <p:sp>
        <p:nvSpPr>
          <p:cNvPr id="8" name="Line 11"/>
          <p:cNvSpPr>
            <a:spLocks noChangeShapeType="1"/>
          </p:cNvSpPr>
          <p:nvPr userDrawn="1"/>
        </p:nvSpPr>
        <p:spPr bwMode="auto">
          <a:xfrm>
            <a:off x="609918" y="6242400"/>
            <a:ext cx="10978515"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a:solidFill>
                <a:srgbClr val="646464"/>
              </a:solidFill>
            </a:endParaRPr>
          </a:p>
        </p:txBody>
      </p:sp>
      <p:sp>
        <p:nvSpPr>
          <p:cNvPr id="10" name="Text Placeholder 10"/>
          <p:cNvSpPr>
            <a:spLocks noGrp="1"/>
          </p:cNvSpPr>
          <p:nvPr>
            <p:ph type="body" sz="quarter" idx="11"/>
          </p:nvPr>
        </p:nvSpPr>
        <p:spPr>
          <a:xfrm>
            <a:off x="609918" y="620688"/>
            <a:ext cx="10978515" cy="442800"/>
          </a:xfrm>
        </p:spPr>
        <p:txBody>
          <a:bodyPr/>
          <a:lstStyle>
            <a:lvl1pPr marL="0" indent="0">
              <a:buNone/>
              <a:defRPr sz="2200">
                <a:latin typeface="+mj-lt"/>
              </a:defRPr>
            </a:lvl1pPr>
          </a:lstStyle>
          <a:p>
            <a:pPr lvl="0"/>
            <a:r>
              <a:rPr lang="en-US"/>
              <a:t>Click to edit Master</a:t>
            </a:r>
            <a:endParaRPr lang="en-IN"/>
          </a:p>
        </p:txBody>
      </p:sp>
    </p:spTree>
    <p:extLst>
      <p:ext uri="{BB962C8B-B14F-4D97-AF65-F5344CB8AC3E}">
        <p14:creationId xmlns:p14="http://schemas.microsoft.com/office/powerpoint/2010/main" val="5996377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7.xml><?xml version="1.0" encoding="utf-8"?>
<p:sldLayout xmlns:a="http://schemas.openxmlformats.org/drawingml/2006/main" xmlns:r="http://schemas.openxmlformats.org/officeDocument/2006/relationships" xmlns:p="http://schemas.openxmlformats.org/presentationml/2006/main" userDrawn="1">
  <p:cSld name="7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918" y="201600"/>
            <a:ext cx="10978515" cy="419088"/>
          </a:xfrm>
        </p:spPr>
        <p:txBody>
          <a:bodyPr/>
          <a:lstStyle>
            <a:lvl1pPr>
              <a:defRPr>
                <a:solidFill>
                  <a:srgbClr val="646464"/>
                </a:solidFill>
              </a:defRPr>
            </a:lvl1pPr>
          </a:lstStyle>
          <a:p>
            <a:r>
              <a:rPr lang="en-US"/>
              <a:t>Click to edit Master title style</a:t>
            </a:r>
            <a:endParaRPr lang="en-GB"/>
          </a:p>
        </p:txBody>
      </p:sp>
      <p:sp>
        <p:nvSpPr>
          <p:cNvPr id="7" name="Line 10"/>
          <p:cNvSpPr>
            <a:spLocks noChangeShapeType="1"/>
          </p:cNvSpPr>
          <p:nvPr userDrawn="1"/>
        </p:nvSpPr>
        <p:spPr bwMode="auto">
          <a:xfrm>
            <a:off x="609918" y="1044000"/>
            <a:ext cx="10978515"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a:solidFill>
                <a:srgbClr val="646464"/>
              </a:solidFill>
            </a:endParaRPr>
          </a:p>
        </p:txBody>
      </p:sp>
      <p:sp>
        <p:nvSpPr>
          <p:cNvPr id="8" name="Line 11"/>
          <p:cNvSpPr>
            <a:spLocks noChangeShapeType="1"/>
          </p:cNvSpPr>
          <p:nvPr userDrawn="1"/>
        </p:nvSpPr>
        <p:spPr bwMode="auto">
          <a:xfrm>
            <a:off x="609918" y="6242400"/>
            <a:ext cx="10978515"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a:solidFill>
                <a:srgbClr val="646464"/>
              </a:solidFill>
            </a:endParaRPr>
          </a:p>
        </p:txBody>
      </p:sp>
      <p:sp>
        <p:nvSpPr>
          <p:cNvPr id="10" name="Text Placeholder 10"/>
          <p:cNvSpPr>
            <a:spLocks noGrp="1"/>
          </p:cNvSpPr>
          <p:nvPr>
            <p:ph type="body" sz="quarter" idx="11"/>
          </p:nvPr>
        </p:nvSpPr>
        <p:spPr>
          <a:xfrm>
            <a:off x="609918" y="620688"/>
            <a:ext cx="10978515" cy="442800"/>
          </a:xfrm>
        </p:spPr>
        <p:txBody>
          <a:bodyPr/>
          <a:lstStyle>
            <a:lvl1pPr marL="0" indent="0">
              <a:buNone/>
              <a:defRPr sz="2200"/>
            </a:lvl1pPr>
          </a:lstStyle>
          <a:p>
            <a:pPr lvl="0"/>
            <a:r>
              <a:rPr lang="en-US"/>
              <a:t>Click to edit Master</a:t>
            </a:r>
            <a:endParaRPr lang="en-IN"/>
          </a:p>
        </p:txBody>
      </p:sp>
    </p:spTree>
    <p:extLst>
      <p:ext uri="{BB962C8B-B14F-4D97-AF65-F5344CB8AC3E}">
        <p14:creationId xmlns:p14="http://schemas.microsoft.com/office/powerpoint/2010/main" val="19651724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8.xml><?xml version="1.0" encoding="utf-8"?>
<p:sldLayout xmlns:a="http://schemas.openxmlformats.org/drawingml/2006/main" xmlns:r="http://schemas.openxmlformats.org/officeDocument/2006/relationships" xmlns:p="http://schemas.openxmlformats.org/presentationml/2006/main" userDrawn="1">
  <p:cSld name="1_Two columns, no headings">
    <p:spTree>
      <p:nvGrpSpPr>
        <p:cNvPr id="1" name=""/>
        <p:cNvGrpSpPr/>
        <p:nvPr/>
      </p:nvGrpSpPr>
      <p:grpSpPr>
        <a:xfrm>
          <a:off x="0" y="0"/>
          <a:ext cx="0" cy="0"/>
          <a:chOff x="0" y="0"/>
          <a:chExt cx="0" cy="0"/>
        </a:xfrm>
      </p:grpSpPr>
      <p:sp>
        <p:nvSpPr>
          <p:cNvPr id="2" name="Title 1"/>
          <p:cNvSpPr>
            <a:spLocks noGrp="1"/>
          </p:cNvSpPr>
          <p:nvPr>
            <p:ph type="title"/>
          </p:nvPr>
        </p:nvSpPr>
        <p:spPr>
          <a:xfrm>
            <a:off x="609918" y="201600"/>
            <a:ext cx="10978515" cy="419088"/>
          </a:xfrm>
        </p:spPr>
        <p:txBody>
          <a:bodyPr/>
          <a:lstStyle>
            <a:lvl1pPr>
              <a:defRPr>
                <a:solidFill>
                  <a:srgbClr val="646464"/>
                </a:solidFill>
              </a:defRPr>
            </a:lvl1pPr>
          </a:lstStyle>
          <a:p>
            <a:r>
              <a:rPr lang="en-US"/>
              <a:t>Click to edit Master title style</a:t>
            </a:r>
            <a:endParaRPr lang="en-GB"/>
          </a:p>
        </p:txBody>
      </p:sp>
      <p:sp>
        <p:nvSpPr>
          <p:cNvPr id="3" name="Content Placeholder 2"/>
          <p:cNvSpPr>
            <a:spLocks noGrp="1"/>
          </p:cNvSpPr>
          <p:nvPr>
            <p:ph sz="half" idx="1"/>
          </p:nvPr>
        </p:nvSpPr>
        <p:spPr>
          <a:xfrm>
            <a:off x="609917" y="1425599"/>
            <a:ext cx="5387605" cy="4698000"/>
          </a:xfrm>
        </p:spPr>
        <p:txBody>
          <a:bodyPr/>
          <a:lstStyle>
            <a:lvl1pPr>
              <a:defRPr sz="2400">
                <a:solidFill>
                  <a:srgbClr val="646464"/>
                </a:solidFill>
              </a:defRPr>
            </a:lvl1pPr>
            <a:lvl2pPr>
              <a:defRPr sz="2400">
                <a:solidFill>
                  <a:srgbClr val="646464"/>
                </a:solidFill>
              </a:defRPr>
            </a:lvl2pPr>
            <a:lvl3pPr>
              <a:defRPr sz="2000">
                <a:solidFill>
                  <a:srgbClr val="646464"/>
                </a:solidFill>
              </a:defRPr>
            </a:lvl3pPr>
            <a:lvl4pPr>
              <a:defRPr sz="1800">
                <a:solidFill>
                  <a:srgbClr val="646464"/>
                </a:solidFill>
              </a:defRPr>
            </a:lvl4pPr>
            <a:lvl5pPr>
              <a:defRPr sz="1800">
                <a:solidFill>
                  <a:srgbClr val="646464"/>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200828" y="1425599"/>
            <a:ext cx="5387605" cy="4698000"/>
          </a:xfrm>
        </p:spPr>
        <p:txBody>
          <a:bodyPr/>
          <a:lstStyle>
            <a:lvl1pPr>
              <a:defRPr sz="2400">
                <a:solidFill>
                  <a:srgbClr val="646464"/>
                </a:solidFill>
              </a:defRPr>
            </a:lvl1pPr>
            <a:lvl2pPr>
              <a:defRPr sz="2400">
                <a:solidFill>
                  <a:srgbClr val="646464"/>
                </a:solidFill>
              </a:defRPr>
            </a:lvl2pPr>
            <a:lvl3pPr>
              <a:defRPr sz="2000">
                <a:solidFill>
                  <a:srgbClr val="646464"/>
                </a:solidFill>
              </a:defRPr>
            </a:lvl3pPr>
            <a:lvl4pPr>
              <a:defRPr sz="1800">
                <a:solidFill>
                  <a:srgbClr val="646464"/>
                </a:solidFill>
              </a:defRPr>
            </a:lvl4pPr>
            <a:lvl5pPr>
              <a:defRPr sz="1800">
                <a:solidFill>
                  <a:srgbClr val="646464"/>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Line 10"/>
          <p:cNvSpPr>
            <a:spLocks noChangeShapeType="1"/>
          </p:cNvSpPr>
          <p:nvPr userDrawn="1"/>
        </p:nvSpPr>
        <p:spPr bwMode="auto">
          <a:xfrm>
            <a:off x="609918" y="1044000"/>
            <a:ext cx="10978515"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a:solidFill>
                <a:srgbClr val="646464"/>
              </a:solidFill>
            </a:endParaRPr>
          </a:p>
        </p:txBody>
      </p:sp>
      <p:sp>
        <p:nvSpPr>
          <p:cNvPr id="12" name="Line 11"/>
          <p:cNvSpPr>
            <a:spLocks noChangeShapeType="1"/>
          </p:cNvSpPr>
          <p:nvPr userDrawn="1"/>
        </p:nvSpPr>
        <p:spPr bwMode="auto">
          <a:xfrm>
            <a:off x="609918" y="6242400"/>
            <a:ext cx="10978515"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a:solidFill>
                <a:srgbClr val="646464"/>
              </a:solidFill>
            </a:endParaRPr>
          </a:p>
        </p:txBody>
      </p:sp>
      <p:sp>
        <p:nvSpPr>
          <p:cNvPr id="13" name="Text Placeholder 10"/>
          <p:cNvSpPr>
            <a:spLocks noGrp="1"/>
          </p:cNvSpPr>
          <p:nvPr>
            <p:ph type="body" sz="quarter" idx="11"/>
          </p:nvPr>
        </p:nvSpPr>
        <p:spPr>
          <a:xfrm>
            <a:off x="609918" y="620688"/>
            <a:ext cx="10978515" cy="442800"/>
          </a:xfrm>
        </p:spPr>
        <p:txBody>
          <a:bodyPr/>
          <a:lstStyle>
            <a:lvl1pPr marL="0" indent="0">
              <a:buNone/>
              <a:defRPr sz="2200"/>
            </a:lvl1pPr>
          </a:lstStyle>
          <a:p>
            <a:pPr lvl="0"/>
            <a:r>
              <a:rPr lang="en-US"/>
              <a:t>Click to edit Master</a:t>
            </a:r>
            <a:endParaRPr lang="en-IN"/>
          </a:p>
        </p:txBody>
      </p:sp>
    </p:spTree>
    <p:extLst>
      <p:ext uri="{BB962C8B-B14F-4D97-AF65-F5344CB8AC3E}">
        <p14:creationId xmlns:p14="http://schemas.microsoft.com/office/powerpoint/2010/main" val="889447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9.xml><?xml version="1.0" encoding="utf-8"?>
<p:sldLayout xmlns:a="http://schemas.openxmlformats.org/drawingml/2006/main" xmlns:r="http://schemas.openxmlformats.org/officeDocument/2006/relationships" xmlns:p="http://schemas.openxmlformats.org/presentationml/2006/main" userDrawn="1">
  <p:cSld name="1_Standard slide">
    <p:spTree>
      <p:nvGrpSpPr>
        <p:cNvPr id="1" name=""/>
        <p:cNvGrpSpPr/>
        <p:nvPr/>
      </p:nvGrpSpPr>
      <p:grpSpPr>
        <a:xfrm>
          <a:off x="0" y="0"/>
          <a:ext cx="0" cy="0"/>
          <a:chOff x="0" y="0"/>
          <a:chExt cx="0" cy="0"/>
        </a:xfrm>
      </p:grpSpPr>
      <p:sp>
        <p:nvSpPr>
          <p:cNvPr id="2" name="Title 1"/>
          <p:cNvSpPr>
            <a:spLocks noGrp="1"/>
          </p:cNvSpPr>
          <p:nvPr>
            <p:ph type="title"/>
          </p:nvPr>
        </p:nvSpPr>
        <p:spPr>
          <a:xfrm>
            <a:off x="609918" y="201600"/>
            <a:ext cx="10978515" cy="419088"/>
          </a:xfrm>
        </p:spPr>
        <p:txBody>
          <a:bodyPr/>
          <a:lstStyle>
            <a:lvl1pPr>
              <a:defRPr>
                <a:solidFill>
                  <a:srgbClr val="646464"/>
                </a:solidFill>
              </a:defRPr>
            </a:lvl1pPr>
          </a:lstStyle>
          <a:p>
            <a:r>
              <a:rPr lang="en-US"/>
              <a:t>Click to edit Master title style</a:t>
            </a:r>
            <a:endParaRPr lang="en-GB"/>
          </a:p>
        </p:txBody>
      </p:sp>
      <p:sp>
        <p:nvSpPr>
          <p:cNvPr id="3" name="Content Placeholder 2"/>
          <p:cNvSpPr>
            <a:spLocks noGrp="1"/>
          </p:cNvSpPr>
          <p:nvPr>
            <p:ph idx="1"/>
          </p:nvPr>
        </p:nvSpPr>
        <p:spPr>
          <a:xfrm>
            <a:off x="609918" y="1425600"/>
            <a:ext cx="10978515" cy="4698000"/>
          </a:xfrm>
        </p:spPr>
        <p:txBody>
          <a:bodyPr/>
          <a:lstStyle>
            <a:lvl1pPr>
              <a:defRPr>
                <a:solidFill>
                  <a:srgbClr val="646464"/>
                </a:solidFill>
              </a:defRPr>
            </a:lvl1pPr>
            <a:lvl2pPr>
              <a:defRPr>
                <a:solidFill>
                  <a:srgbClr val="646464"/>
                </a:solidFill>
              </a:defRPr>
            </a:lvl2pPr>
            <a:lvl3pPr>
              <a:defRPr>
                <a:solidFill>
                  <a:srgbClr val="646464"/>
                </a:solidFill>
              </a:defRPr>
            </a:lvl3pPr>
            <a:lvl4pPr>
              <a:defRPr>
                <a:solidFill>
                  <a:srgbClr val="646464"/>
                </a:solidFill>
              </a:defRPr>
            </a:lvl4pPr>
            <a:lvl5pPr>
              <a:defRPr>
                <a:solidFill>
                  <a:srgbClr val="646464"/>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Line 10"/>
          <p:cNvSpPr>
            <a:spLocks noChangeShapeType="1"/>
          </p:cNvSpPr>
          <p:nvPr userDrawn="1"/>
        </p:nvSpPr>
        <p:spPr bwMode="auto">
          <a:xfrm>
            <a:off x="609918" y="1044000"/>
            <a:ext cx="10978515"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a:solidFill>
                <a:srgbClr val="646464"/>
              </a:solidFill>
            </a:endParaRPr>
          </a:p>
        </p:txBody>
      </p:sp>
      <p:sp>
        <p:nvSpPr>
          <p:cNvPr id="8" name="Line 11"/>
          <p:cNvSpPr>
            <a:spLocks noChangeShapeType="1"/>
          </p:cNvSpPr>
          <p:nvPr userDrawn="1"/>
        </p:nvSpPr>
        <p:spPr bwMode="auto">
          <a:xfrm>
            <a:off x="609918" y="6242400"/>
            <a:ext cx="10978515"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a:solidFill>
                <a:srgbClr val="646464"/>
              </a:solidFill>
            </a:endParaRPr>
          </a:p>
        </p:txBody>
      </p:sp>
      <p:sp>
        <p:nvSpPr>
          <p:cNvPr id="11" name="Text Placeholder 10"/>
          <p:cNvSpPr>
            <a:spLocks noGrp="1"/>
          </p:cNvSpPr>
          <p:nvPr>
            <p:ph type="body" sz="quarter" idx="11"/>
          </p:nvPr>
        </p:nvSpPr>
        <p:spPr>
          <a:xfrm>
            <a:off x="609918" y="620688"/>
            <a:ext cx="10978515" cy="442800"/>
          </a:xfrm>
        </p:spPr>
        <p:txBody>
          <a:bodyPr/>
          <a:lstStyle>
            <a:lvl1pPr marL="0" indent="0">
              <a:buNone/>
              <a:defRPr sz="2200"/>
            </a:lvl1pPr>
          </a:lstStyle>
          <a:p>
            <a:pPr lvl="0"/>
            <a:r>
              <a:rPr lang="en-US"/>
              <a:t>Click to edit Master</a:t>
            </a:r>
            <a:endParaRPr lang="en-IN"/>
          </a:p>
        </p:txBody>
      </p:sp>
    </p:spTree>
    <p:extLst>
      <p:ext uri="{BB962C8B-B14F-4D97-AF65-F5344CB8AC3E}">
        <p14:creationId xmlns:p14="http://schemas.microsoft.com/office/powerpoint/2010/main" val="2748534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400"/>
          </a:xfrm>
        </p:spPr>
        <p:txBody>
          <a:bodyPr/>
          <a:lstStyle>
            <a:lvl1pPr>
              <a:defRPr>
                <a:solidFill>
                  <a:schemeClr val="bg1"/>
                </a:solidFill>
              </a:defRPr>
            </a:lvl1pPr>
          </a:lstStyle>
          <a:p>
            <a:r>
              <a:rPr lang="en-US"/>
              <a:t>Click to edit Master title style</a:t>
            </a:r>
            <a:endParaRPr lang="en-GB"/>
          </a:p>
        </p:txBody>
      </p:sp>
      <p:sp>
        <p:nvSpPr>
          <p:cNvPr id="5" name="Table Placeholder 4">
            <a:extLst>
              <a:ext uri="{FF2B5EF4-FFF2-40B4-BE49-F238E27FC236}">
                <a16:creationId xmlns:a16="http://schemas.microsoft.com/office/drawing/2014/main" id="{95A2BE92-ABF7-4A82-BC35-00F28F500FED}"/>
              </a:ext>
            </a:extLst>
          </p:cNvPr>
          <p:cNvSpPr>
            <a:spLocks noGrp="1"/>
          </p:cNvSpPr>
          <p:nvPr>
            <p:ph type="tbl" sz="quarter" idx="10"/>
          </p:nvPr>
        </p:nvSpPr>
        <p:spPr>
          <a:xfrm>
            <a:off x="609917" y="1137920"/>
            <a:ext cx="4957505" cy="4267457"/>
          </a:xfrm>
        </p:spPr>
        <p:txBody>
          <a:bodyPr/>
          <a:lstStyle/>
          <a:p>
            <a:r>
              <a:rPr lang="en-US"/>
              <a:t>Click icon to add table</a:t>
            </a:r>
            <a:endParaRPr lang="en-IN"/>
          </a:p>
        </p:txBody>
      </p:sp>
      <p:sp>
        <p:nvSpPr>
          <p:cNvPr id="10" name="Text Placeholder 16">
            <a:extLst>
              <a:ext uri="{FF2B5EF4-FFF2-40B4-BE49-F238E27FC236}">
                <a16:creationId xmlns:a16="http://schemas.microsoft.com/office/drawing/2014/main" id="{DA81FCAA-64D2-4A9C-B16E-9C4E3BB431BB}"/>
              </a:ext>
            </a:extLst>
          </p:cNvPr>
          <p:cNvSpPr>
            <a:spLocks noGrp="1"/>
          </p:cNvSpPr>
          <p:nvPr>
            <p:ph type="body" sz="quarter" idx="14" hasCustomPrompt="1"/>
          </p:nvPr>
        </p:nvSpPr>
        <p:spPr>
          <a:xfrm>
            <a:off x="7133461" y="3813288"/>
            <a:ext cx="3089275" cy="180000"/>
          </a:xfrm>
        </p:spPr>
        <p:txBody>
          <a:bodyPr/>
          <a:lstStyle>
            <a:lvl1pPr marL="0" indent="0">
              <a:buNone/>
              <a:defRPr sz="1200">
                <a:solidFill>
                  <a:schemeClr val="bg1"/>
                </a:solidFill>
              </a:defRPr>
            </a:lvl1pPr>
          </a:lstStyle>
          <a:p>
            <a:pPr lvl="0"/>
            <a:r>
              <a:rPr lang="en-US"/>
              <a:t>Name Surname</a:t>
            </a:r>
            <a:endParaRPr lang="en-GB"/>
          </a:p>
        </p:txBody>
      </p:sp>
      <p:sp>
        <p:nvSpPr>
          <p:cNvPr id="11" name="Text Placeholder 16">
            <a:extLst>
              <a:ext uri="{FF2B5EF4-FFF2-40B4-BE49-F238E27FC236}">
                <a16:creationId xmlns:a16="http://schemas.microsoft.com/office/drawing/2014/main" id="{03CDC117-35F2-47B2-85B2-29CB8EE7E096}"/>
              </a:ext>
            </a:extLst>
          </p:cNvPr>
          <p:cNvSpPr>
            <a:spLocks noGrp="1"/>
          </p:cNvSpPr>
          <p:nvPr>
            <p:ph type="body" sz="quarter" idx="15" hasCustomPrompt="1"/>
          </p:nvPr>
        </p:nvSpPr>
        <p:spPr>
          <a:xfrm>
            <a:off x="7133461" y="4055931"/>
            <a:ext cx="3089275" cy="180000"/>
          </a:xfrm>
        </p:spPr>
        <p:txBody>
          <a:bodyPr/>
          <a:lstStyle>
            <a:lvl1pPr marL="0" indent="0">
              <a:buNone/>
              <a:defRPr sz="1200">
                <a:solidFill>
                  <a:schemeClr val="bg1"/>
                </a:solidFill>
              </a:defRPr>
            </a:lvl1pPr>
          </a:lstStyle>
          <a:p>
            <a:pPr lvl="0"/>
            <a:r>
              <a:rPr lang="en-US"/>
              <a:t>Job Title to go here</a:t>
            </a:r>
            <a:endParaRPr lang="en-GB"/>
          </a:p>
        </p:txBody>
      </p:sp>
      <p:sp>
        <p:nvSpPr>
          <p:cNvPr id="14" name="Picture Placeholder 19">
            <a:extLst>
              <a:ext uri="{FF2B5EF4-FFF2-40B4-BE49-F238E27FC236}">
                <a16:creationId xmlns:a16="http://schemas.microsoft.com/office/drawing/2014/main" id="{00A15EA9-2372-4E06-83C2-1E13AB1FA626}"/>
              </a:ext>
            </a:extLst>
          </p:cNvPr>
          <p:cNvSpPr>
            <a:spLocks noGrp="1"/>
          </p:cNvSpPr>
          <p:nvPr>
            <p:ph type="pic" sz="quarter" idx="16"/>
          </p:nvPr>
        </p:nvSpPr>
        <p:spPr>
          <a:xfrm>
            <a:off x="6123007" y="3578083"/>
            <a:ext cx="778959" cy="778959"/>
          </a:xfrm>
          <a:prstGeom prst="ellipse">
            <a:avLst/>
          </a:prstGeom>
        </p:spPr>
        <p:txBody>
          <a:bodyPr anchor="ctr"/>
          <a:lstStyle>
            <a:lvl1pPr marL="0" indent="0" algn="ctr">
              <a:buNone/>
              <a:defRPr sz="900">
                <a:solidFill>
                  <a:schemeClr val="bg1"/>
                </a:solidFill>
              </a:defRPr>
            </a:lvl1pPr>
          </a:lstStyle>
          <a:p>
            <a:r>
              <a:rPr lang="en-US"/>
              <a:t>Click icon to add picture</a:t>
            </a:r>
            <a:endParaRPr lang="en-GB"/>
          </a:p>
        </p:txBody>
      </p:sp>
      <p:sp>
        <p:nvSpPr>
          <p:cNvPr id="9" name="Text Placeholder 8">
            <a:extLst>
              <a:ext uri="{FF2B5EF4-FFF2-40B4-BE49-F238E27FC236}">
                <a16:creationId xmlns:a16="http://schemas.microsoft.com/office/drawing/2014/main" id="{5DB83DAE-9FEB-4E9C-85BA-A34BD239275A}"/>
              </a:ext>
            </a:extLst>
          </p:cNvPr>
          <p:cNvSpPr>
            <a:spLocks noGrp="1"/>
          </p:cNvSpPr>
          <p:nvPr>
            <p:ph type="body" sz="quarter" idx="17" hasCustomPrompt="1"/>
          </p:nvPr>
        </p:nvSpPr>
        <p:spPr>
          <a:xfrm>
            <a:off x="6123008" y="1137920"/>
            <a:ext cx="5465425" cy="373807"/>
          </a:xfrm>
        </p:spPr>
        <p:txBody>
          <a:bodyPr/>
          <a:lstStyle>
            <a:lvl1pPr marL="0" indent="0">
              <a:buNone/>
              <a:defRPr/>
            </a:lvl1pPr>
          </a:lstStyle>
          <a:p>
            <a:pPr lvl="0"/>
            <a:r>
              <a:rPr lang="en-US"/>
              <a:t>Key Takeaways</a:t>
            </a:r>
          </a:p>
        </p:txBody>
      </p:sp>
      <p:sp>
        <p:nvSpPr>
          <p:cNvPr id="15" name="Text Placeholder 8">
            <a:extLst>
              <a:ext uri="{FF2B5EF4-FFF2-40B4-BE49-F238E27FC236}">
                <a16:creationId xmlns:a16="http://schemas.microsoft.com/office/drawing/2014/main" id="{C1ABE303-7041-4312-AD03-0E872AEF99BE}"/>
              </a:ext>
            </a:extLst>
          </p:cNvPr>
          <p:cNvSpPr>
            <a:spLocks noGrp="1"/>
          </p:cNvSpPr>
          <p:nvPr>
            <p:ph type="body" sz="quarter" idx="18" hasCustomPrompt="1"/>
          </p:nvPr>
        </p:nvSpPr>
        <p:spPr>
          <a:xfrm>
            <a:off x="6123008" y="1635009"/>
            <a:ext cx="5465425" cy="1611554"/>
          </a:xfrm>
        </p:spPr>
        <p:txBody>
          <a:bodyPr/>
          <a:lstStyle>
            <a:lvl1pPr marL="0" indent="0">
              <a:buNone/>
              <a:defRPr sz="1600"/>
            </a:lvl1pPr>
          </a:lstStyle>
          <a:p>
            <a:pPr lvl="0"/>
            <a:r>
              <a:rPr lang="en-US"/>
              <a:t>Content EY Interstate Light, 16pt, Lorem ipsum dolor, 12pt, </a:t>
            </a:r>
            <a:r>
              <a:rPr lang="en-US" err="1"/>
              <a:t>Utinam</a:t>
            </a:r>
            <a:r>
              <a:rPr lang="en-US"/>
              <a:t> </a:t>
            </a:r>
            <a:r>
              <a:rPr lang="en-US" err="1"/>
              <a:t>nonumy</a:t>
            </a:r>
            <a:r>
              <a:rPr lang="en-US"/>
              <a:t> </a:t>
            </a:r>
            <a:r>
              <a:rPr lang="en-US" err="1"/>
              <a:t>abhorreant</a:t>
            </a:r>
            <a:r>
              <a:rPr lang="en-US"/>
              <a:t> </a:t>
            </a:r>
            <a:r>
              <a:rPr lang="en-US" err="1"/>
              <a:t>sead</a:t>
            </a:r>
            <a:r>
              <a:rPr lang="en-US"/>
              <a:t>. </a:t>
            </a:r>
            <a:r>
              <a:rPr lang="en-US" err="1"/>
              <a:t>Putant</a:t>
            </a:r>
            <a:r>
              <a:rPr lang="en-US"/>
              <a:t> </a:t>
            </a:r>
            <a:r>
              <a:rPr lang="en-US" err="1"/>
              <a:t>probatus</a:t>
            </a:r>
            <a:r>
              <a:rPr lang="en-US"/>
              <a:t> id vis, ad his </a:t>
            </a:r>
            <a:r>
              <a:rPr lang="en-US" err="1"/>
              <a:t>meis</a:t>
            </a:r>
            <a:r>
              <a:rPr lang="en-US"/>
              <a:t> </a:t>
            </a:r>
            <a:r>
              <a:rPr lang="en-US" err="1"/>
              <a:t>habemus</a:t>
            </a:r>
            <a:r>
              <a:rPr lang="en-US"/>
              <a:t> </a:t>
            </a:r>
            <a:r>
              <a:rPr lang="en-US" err="1"/>
              <a:t>repudiare</a:t>
            </a:r>
            <a:r>
              <a:rPr lang="en-US"/>
              <a:t>, has an </a:t>
            </a:r>
            <a:r>
              <a:rPr lang="en-US" err="1"/>
              <a:t>pericula</a:t>
            </a:r>
            <a:r>
              <a:rPr lang="en-US"/>
              <a:t> </a:t>
            </a:r>
            <a:r>
              <a:rPr lang="en-US" err="1"/>
              <a:t>tractatos</a:t>
            </a:r>
            <a:r>
              <a:rPr lang="en-US"/>
              <a:t>. </a:t>
            </a:r>
            <a:r>
              <a:rPr lang="en-US" err="1"/>
              <a:t>Nec</a:t>
            </a:r>
            <a:r>
              <a:rPr lang="en-US"/>
              <a:t> </a:t>
            </a:r>
            <a:r>
              <a:rPr lang="en-US" err="1"/>
              <a:t>debitis</a:t>
            </a:r>
            <a:r>
              <a:rPr lang="en-US"/>
              <a:t> </a:t>
            </a:r>
            <a:r>
              <a:rPr lang="en-US" err="1"/>
              <a:t>dissentias</a:t>
            </a:r>
            <a:r>
              <a:rPr lang="en-US"/>
              <a:t> ad. </a:t>
            </a:r>
            <a:r>
              <a:rPr lang="en-US" err="1"/>
              <a:t>Patrioque</a:t>
            </a:r>
            <a:r>
              <a:rPr lang="en-US"/>
              <a:t> </a:t>
            </a:r>
            <a:r>
              <a:rPr lang="en-US" err="1"/>
              <a:t>voluptatum</a:t>
            </a:r>
            <a:r>
              <a:rPr lang="en-US"/>
              <a:t> </a:t>
            </a:r>
            <a:r>
              <a:rPr lang="en-US" err="1"/>
              <a:t>sed</a:t>
            </a:r>
            <a:r>
              <a:rPr lang="en-US"/>
              <a:t> ex, id </a:t>
            </a:r>
            <a:r>
              <a:rPr lang="en-US" err="1"/>
              <a:t>admodum</a:t>
            </a:r>
            <a:r>
              <a:rPr lang="en-US"/>
              <a:t>.</a:t>
            </a:r>
          </a:p>
          <a:p>
            <a:pPr lvl="0"/>
            <a:endParaRPr lang="en-US"/>
          </a:p>
        </p:txBody>
      </p:sp>
      <p:sp>
        <p:nvSpPr>
          <p:cNvPr id="20" name="Line 10">
            <a:extLst>
              <a:ext uri="{FF2B5EF4-FFF2-40B4-BE49-F238E27FC236}">
                <a16:creationId xmlns:a16="http://schemas.microsoft.com/office/drawing/2014/main" id="{B69EB865-6B86-419B-923C-F7DDC68C9C66}"/>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endParaRPr>
          </a:p>
        </p:txBody>
      </p:sp>
      <p:sp>
        <p:nvSpPr>
          <p:cNvPr id="3" name="Date Placeholder 2">
            <a:extLst>
              <a:ext uri="{FF2B5EF4-FFF2-40B4-BE49-F238E27FC236}">
                <a16:creationId xmlns:a16="http://schemas.microsoft.com/office/drawing/2014/main" id="{C5822E28-B24F-4CF6-8F50-70ED7C22A114}"/>
              </a:ext>
            </a:extLst>
          </p:cNvPr>
          <p:cNvSpPr>
            <a:spLocks noGrp="1"/>
          </p:cNvSpPr>
          <p:nvPr>
            <p:ph type="dt" sz="half" idx="19"/>
          </p:nvPr>
        </p:nvSpPr>
        <p:spPr/>
        <p:txBody>
          <a:bodyPr/>
          <a:lstStyle/>
          <a:p>
            <a:r>
              <a:rPr lang="lv-LV"/>
              <a:t>2022. gada 16. novembris</a:t>
            </a:r>
            <a:endParaRPr lang="en-IN"/>
          </a:p>
        </p:txBody>
      </p:sp>
      <p:sp>
        <p:nvSpPr>
          <p:cNvPr id="4" name="Footer Placeholder 3">
            <a:extLst>
              <a:ext uri="{FF2B5EF4-FFF2-40B4-BE49-F238E27FC236}">
                <a16:creationId xmlns:a16="http://schemas.microsoft.com/office/drawing/2014/main" id="{6865E1CD-A05B-41DC-B488-E4BA204E7AE5}"/>
              </a:ext>
            </a:extLst>
          </p:cNvPr>
          <p:cNvSpPr>
            <a:spLocks noGrp="1"/>
          </p:cNvSpPr>
          <p:nvPr>
            <p:ph type="ftr" sz="quarter" idx="20"/>
          </p:nvPr>
        </p:nvSpPr>
        <p:spPr/>
        <p:txBody>
          <a:bodyPr/>
          <a:lstStyle/>
          <a:p>
            <a:r>
              <a:rPr lang="en-US"/>
              <a:t>Administratīvi teritoriālās reformas ietekmes uz pašvaldību administratīvo kapacitāti un pakalpojumu nodrošinājumu izvērtējums</a:t>
            </a:r>
          </a:p>
        </p:txBody>
      </p:sp>
      <p:sp>
        <p:nvSpPr>
          <p:cNvPr id="6" name="Slide Number Placeholder 5">
            <a:extLst>
              <a:ext uri="{FF2B5EF4-FFF2-40B4-BE49-F238E27FC236}">
                <a16:creationId xmlns:a16="http://schemas.microsoft.com/office/drawing/2014/main" id="{5716ABDB-CF45-4001-9487-F3BA3DD8DACD}"/>
              </a:ext>
            </a:extLst>
          </p:cNvPr>
          <p:cNvSpPr>
            <a:spLocks noGrp="1"/>
          </p:cNvSpPr>
          <p:nvPr>
            <p:ph type="sldNum" sz="quarter" idx="21"/>
          </p:nvPr>
        </p:nvSpPr>
        <p:spPr/>
        <p:txBody>
          <a:bodyPr/>
          <a:lstStyle/>
          <a:p>
            <a:r>
              <a:rPr lang="en-GB"/>
              <a:t>Page </a:t>
            </a:r>
            <a:fld id="{F1BC30E3-FFE5-4B91-AA19-87A149EBB9EE}" type="slidenum">
              <a:rPr smtClean="0"/>
              <a:pPr/>
              <a:t>‹#›</a:t>
            </a:fld>
            <a:endParaRPr/>
          </a:p>
        </p:txBody>
      </p:sp>
    </p:spTree>
    <p:extLst>
      <p:ext uri="{BB962C8B-B14F-4D97-AF65-F5344CB8AC3E}">
        <p14:creationId xmlns:p14="http://schemas.microsoft.com/office/powerpoint/2010/main" val="2833100981"/>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userDrawn="1">
  <p:cSld name="10_Two columns, no headings">
    <p:spTree>
      <p:nvGrpSpPr>
        <p:cNvPr id="1" name=""/>
        <p:cNvGrpSpPr/>
        <p:nvPr/>
      </p:nvGrpSpPr>
      <p:grpSpPr>
        <a:xfrm>
          <a:off x="0" y="0"/>
          <a:ext cx="0" cy="0"/>
          <a:chOff x="0" y="0"/>
          <a:chExt cx="0" cy="0"/>
        </a:xfrm>
      </p:grpSpPr>
      <p:sp>
        <p:nvSpPr>
          <p:cNvPr id="2" name="Title 1"/>
          <p:cNvSpPr>
            <a:spLocks noGrp="1"/>
          </p:cNvSpPr>
          <p:nvPr>
            <p:ph type="title"/>
          </p:nvPr>
        </p:nvSpPr>
        <p:spPr>
          <a:xfrm>
            <a:off x="609918" y="201600"/>
            <a:ext cx="10978515" cy="419088"/>
          </a:xfrm>
        </p:spPr>
        <p:txBody>
          <a:bodyPr/>
          <a:lstStyle>
            <a:lvl1pPr>
              <a:defRPr>
                <a:solidFill>
                  <a:srgbClr val="646464"/>
                </a:solidFill>
              </a:defRPr>
            </a:lvl1pPr>
          </a:lstStyle>
          <a:p>
            <a:r>
              <a:rPr lang="en-US"/>
              <a:t>Click to edit Master title style</a:t>
            </a:r>
            <a:endParaRPr lang="en-GB"/>
          </a:p>
        </p:txBody>
      </p:sp>
      <p:sp>
        <p:nvSpPr>
          <p:cNvPr id="3" name="Content Placeholder 2"/>
          <p:cNvSpPr>
            <a:spLocks noGrp="1"/>
          </p:cNvSpPr>
          <p:nvPr>
            <p:ph sz="half" idx="1"/>
          </p:nvPr>
        </p:nvSpPr>
        <p:spPr>
          <a:xfrm>
            <a:off x="609917" y="1425599"/>
            <a:ext cx="5387605" cy="4698000"/>
          </a:xfrm>
        </p:spPr>
        <p:txBody>
          <a:bodyPr/>
          <a:lstStyle>
            <a:lvl1pPr>
              <a:defRPr sz="2400">
                <a:solidFill>
                  <a:srgbClr val="646464"/>
                </a:solidFill>
              </a:defRPr>
            </a:lvl1pPr>
            <a:lvl2pPr>
              <a:defRPr sz="2400">
                <a:solidFill>
                  <a:srgbClr val="646464"/>
                </a:solidFill>
              </a:defRPr>
            </a:lvl2pPr>
            <a:lvl3pPr>
              <a:defRPr sz="2000">
                <a:solidFill>
                  <a:srgbClr val="646464"/>
                </a:solidFill>
              </a:defRPr>
            </a:lvl3pPr>
            <a:lvl4pPr>
              <a:defRPr sz="1800">
                <a:solidFill>
                  <a:srgbClr val="646464"/>
                </a:solidFill>
              </a:defRPr>
            </a:lvl4pPr>
            <a:lvl5pPr>
              <a:defRPr sz="1800">
                <a:solidFill>
                  <a:srgbClr val="646464"/>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200828" y="1425599"/>
            <a:ext cx="5387605" cy="4698000"/>
          </a:xfrm>
        </p:spPr>
        <p:txBody>
          <a:bodyPr/>
          <a:lstStyle>
            <a:lvl1pPr>
              <a:defRPr sz="2400">
                <a:solidFill>
                  <a:srgbClr val="646464"/>
                </a:solidFill>
              </a:defRPr>
            </a:lvl1pPr>
            <a:lvl2pPr>
              <a:defRPr sz="2400">
                <a:solidFill>
                  <a:srgbClr val="646464"/>
                </a:solidFill>
              </a:defRPr>
            </a:lvl2pPr>
            <a:lvl3pPr>
              <a:defRPr sz="2000">
                <a:solidFill>
                  <a:srgbClr val="646464"/>
                </a:solidFill>
              </a:defRPr>
            </a:lvl3pPr>
            <a:lvl4pPr>
              <a:defRPr sz="1800">
                <a:solidFill>
                  <a:srgbClr val="646464"/>
                </a:solidFill>
              </a:defRPr>
            </a:lvl4pPr>
            <a:lvl5pPr>
              <a:defRPr sz="1800">
                <a:solidFill>
                  <a:srgbClr val="646464"/>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Line 10"/>
          <p:cNvSpPr>
            <a:spLocks noChangeShapeType="1"/>
          </p:cNvSpPr>
          <p:nvPr userDrawn="1"/>
        </p:nvSpPr>
        <p:spPr bwMode="auto">
          <a:xfrm>
            <a:off x="609918" y="1044000"/>
            <a:ext cx="10978515"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a:solidFill>
                <a:srgbClr val="646464"/>
              </a:solidFill>
            </a:endParaRPr>
          </a:p>
        </p:txBody>
      </p:sp>
      <p:sp>
        <p:nvSpPr>
          <p:cNvPr id="12" name="Line 11"/>
          <p:cNvSpPr>
            <a:spLocks noChangeShapeType="1"/>
          </p:cNvSpPr>
          <p:nvPr userDrawn="1"/>
        </p:nvSpPr>
        <p:spPr bwMode="auto">
          <a:xfrm>
            <a:off x="609918" y="6242400"/>
            <a:ext cx="10978515"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a:solidFill>
                <a:srgbClr val="646464"/>
              </a:solidFill>
            </a:endParaRPr>
          </a:p>
        </p:txBody>
      </p:sp>
      <p:sp>
        <p:nvSpPr>
          <p:cNvPr id="13" name="Text Placeholder 10"/>
          <p:cNvSpPr>
            <a:spLocks noGrp="1"/>
          </p:cNvSpPr>
          <p:nvPr>
            <p:ph type="body" sz="quarter" idx="11"/>
          </p:nvPr>
        </p:nvSpPr>
        <p:spPr>
          <a:xfrm>
            <a:off x="609918" y="620688"/>
            <a:ext cx="10978515" cy="442800"/>
          </a:xfrm>
        </p:spPr>
        <p:txBody>
          <a:bodyPr/>
          <a:lstStyle>
            <a:lvl1pPr marL="0" indent="0">
              <a:buNone/>
              <a:defRPr sz="2200">
                <a:latin typeface="+mj-lt"/>
              </a:defRPr>
            </a:lvl1pPr>
          </a:lstStyle>
          <a:p>
            <a:pPr lvl="0"/>
            <a:r>
              <a:rPr lang="en-US"/>
              <a:t>Click to edit Master</a:t>
            </a:r>
            <a:endParaRPr lang="en-IN"/>
          </a:p>
        </p:txBody>
      </p:sp>
    </p:spTree>
    <p:extLst>
      <p:ext uri="{BB962C8B-B14F-4D97-AF65-F5344CB8AC3E}">
        <p14:creationId xmlns:p14="http://schemas.microsoft.com/office/powerpoint/2010/main" val="2233366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preserve="1" userDrawn="1">
  <p:cSld name="1_Cover">
    <p:spTree>
      <p:nvGrpSpPr>
        <p:cNvPr id="1" name=""/>
        <p:cNvGrpSpPr/>
        <p:nvPr/>
      </p:nvGrpSpPr>
      <p:grpSpPr>
        <a:xfrm>
          <a:off x="0" y="0"/>
          <a:ext cx="0" cy="0"/>
          <a:chOff x="0" y="0"/>
          <a:chExt cx="0" cy="0"/>
        </a:xfrm>
      </p:grpSpPr>
      <p:sp>
        <p:nvSpPr>
          <p:cNvPr id="16" name="Freeform 56">
            <a:extLst>
              <a:ext uri="{FF2B5EF4-FFF2-40B4-BE49-F238E27FC236}">
                <a16:creationId xmlns:a16="http://schemas.microsoft.com/office/drawing/2014/main" id="{13A7AC18-CF42-4EC5-8D40-441EAE30A06C}"/>
              </a:ext>
            </a:extLst>
          </p:cNvPr>
          <p:cNvSpPr/>
          <p:nvPr userDrawn="1"/>
        </p:nvSpPr>
        <p:spPr>
          <a:xfrm>
            <a:off x="498115" y="795662"/>
            <a:ext cx="4930412" cy="3581484"/>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p:cNvSpPr>
            <a:spLocks noGrp="1"/>
          </p:cNvSpPr>
          <p:nvPr>
            <p:ph type="ctrTitle"/>
          </p:nvPr>
        </p:nvSpPr>
        <p:spPr>
          <a:xfrm>
            <a:off x="775504" y="1954221"/>
            <a:ext cx="4328932" cy="979702"/>
          </a:xfrm>
        </p:spPr>
        <p:txBody>
          <a:bodyPr/>
          <a:lstStyle>
            <a:lvl1pPr>
              <a:defRPr sz="3000" b="0">
                <a:solidFill>
                  <a:schemeClr val="bg1"/>
                </a:solidFill>
                <a:latin typeface="EYInterstate Light" panose="02000506000000020004" pitchFamily="2" charset="0"/>
                <a:cs typeface="Arial" pitchFamily="34" charset="0"/>
              </a:defRPr>
            </a:lvl1pPr>
          </a:lstStyle>
          <a:p>
            <a:r>
              <a:rPr lang="en-US"/>
              <a:t>Click to edit Master title style</a:t>
            </a:r>
            <a:endParaRPr lang="en-GB"/>
          </a:p>
        </p:txBody>
      </p:sp>
      <p:sp>
        <p:nvSpPr>
          <p:cNvPr id="12" name="Subtitle 2"/>
          <p:cNvSpPr>
            <a:spLocks noGrp="1"/>
          </p:cNvSpPr>
          <p:nvPr>
            <p:ph type="subTitle" idx="1"/>
          </p:nvPr>
        </p:nvSpPr>
        <p:spPr>
          <a:xfrm>
            <a:off x="775504" y="3046158"/>
            <a:ext cx="4328932" cy="1046323"/>
          </a:xfrm>
        </p:spPr>
        <p:txBody>
          <a:bodyPr/>
          <a:lstStyle>
            <a:lvl1pPr marL="0" indent="0" algn="l">
              <a:spcAft>
                <a:spcPts val="1200"/>
              </a:spcAft>
              <a:buNone/>
              <a:defRPr sz="2000">
                <a:solidFill>
                  <a:schemeClr val="bg1"/>
                </a:solidFill>
                <a:latin typeface="EYInterstate" panose="02000503020000020004" pitchFamily="2" charset="0"/>
                <a:cs typeface="Arial" pitchFamily="34" charset="0"/>
              </a:defRPr>
            </a:lvl1pPr>
            <a:lvl2pPr marL="0" indent="0" algn="l">
              <a:buNone/>
              <a:defRPr sz="1600" b="1">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subtitle style</a:t>
            </a:r>
            <a:endParaRPr lang="en-GB"/>
          </a:p>
        </p:txBody>
      </p:sp>
      <p:cxnSp>
        <p:nvCxnSpPr>
          <p:cNvPr id="7" name="Straight Connector 6">
            <a:extLst>
              <a:ext uri="{FF2B5EF4-FFF2-40B4-BE49-F238E27FC236}">
                <a16:creationId xmlns:a16="http://schemas.microsoft.com/office/drawing/2014/main" id="{F93BD223-2224-476C-AB5C-300C248C1618}"/>
              </a:ext>
            </a:extLst>
          </p:cNvPr>
          <p:cNvCxnSpPr>
            <a:cxnSpLocks/>
          </p:cNvCxnSpPr>
          <p:nvPr userDrawn="1"/>
        </p:nvCxnSpPr>
        <p:spPr>
          <a:xfrm>
            <a:off x="1333184" y="5709060"/>
            <a:ext cx="8122101" cy="0"/>
          </a:xfrm>
          <a:prstGeom prst="line">
            <a:avLst/>
          </a:prstGeom>
          <a:ln>
            <a:solidFill>
              <a:srgbClr val="828290"/>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51B4C43-E5F8-400E-A971-58A3766B1BF0}"/>
              </a:ext>
            </a:extLst>
          </p:cNvPr>
          <p:cNvSpPr txBox="1"/>
          <p:nvPr userDrawn="1"/>
        </p:nvSpPr>
        <p:spPr>
          <a:xfrm>
            <a:off x="461984" y="5605200"/>
            <a:ext cx="1045073" cy="197581"/>
          </a:xfrm>
          <a:prstGeom prst="rect">
            <a:avLst/>
          </a:prstGeom>
          <a:noFill/>
        </p:spPr>
        <p:txBody>
          <a:bodyPr wrap="square" lIns="0" tIns="0" rIns="0" bIns="0" rtlCol="0" anchor="ctr" anchorCtr="0">
            <a:noAutofit/>
          </a:bodyPr>
          <a:lstStyle/>
          <a:p>
            <a:r>
              <a:rPr lang="en-GB" sz="1200">
                <a:solidFill>
                  <a:srgbClr val="828290"/>
                </a:solidFill>
                <a:latin typeface="EYInterstate Light" panose="02000506000000020004" pitchFamily="2" charset="0"/>
              </a:rPr>
              <a:t>Written by</a:t>
            </a:r>
          </a:p>
        </p:txBody>
      </p:sp>
      <p:sp>
        <p:nvSpPr>
          <p:cNvPr id="10" name="Text Placeholder 16">
            <a:extLst>
              <a:ext uri="{FF2B5EF4-FFF2-40B4-BE49-F238E27FC236}">
                <a16:creationId xmlns:a16="http://schemas.microsoft.com/office/drawing/2014/main" id="{A9465B6B-DFD4-4E0C-9ACE-E88CA2220464}"/>
              </a:ext>
            </a:extLst>
          </p:cNvPr>
          <p:cNvSpPr>
            <a:spLocks noGrp="1"/>
          </p:cNvSpPr>
          <p:nvPr>
            <p:ph type="body" sz="quarter" idx="14" hasCustomPrompt="1"/>
          </p:nvPr>
        </p:nvSpPr>
        <p:spPr>
          <a:xfrm>
            <a:off x="1333184" y="6019189"/>
            <a:ext cx="3089275" cy="180000"/>
          </a:xfrm>
        </p:spPr>
        <p:txBody>
          <a:bodyPr/>
          <a:lstStyle>
            <a:lvl1pPr marL="0" indent="0">
              <a:buNone/>
              <a:defRPr sz="1200">
                <a:solidFill>
                  <a:schemeClr val="bg1"/>
                </a:solidFill>
              </a:defRPr>
            </a:lvl1pPr>
          </a:lstStyle>
          <a:p>
            <a:pPr lvl="0"/>
            <a:r>
              <a:rPr lang="en-US"/>
              <a:t>Name Surname</a:t>
            </a:r>
            <a:endParaRPr lang="en-GB"/>
          </a:p>
        </p:txBody>
      </p:sp>
      <p:sp>
        <p:nvSpPr>
          <p:cNvPr id="13" name="Text Placeholder 16">
            <a:extLst>
              <a:ext uri="{FF2B5EF4-FFF2-40B4-BE49-F238E27FC236}">
                <a16:creationId xmlns:a16="http://schemas.microsoft.com/office/drawing/2014/main" id="{A1F2ED22-5637-4AB8-ABD8-3693A6EA55FD}"/>
              </a:ext>
            </a:extLst>
          </p:cNvPr>
          <p:cNvSpPr>
            <a:spLocks noGrp="1"/>
          </p:cNvSpPr>
          <p:nvPr>
            <p:ph type="body" sz="quarter" idx="15" hasCustomPrompt="1"/>
          </p:nvPr>
        </p:nvSpPr>
        <p:spPr>
          <a:xfrm>
            <a:off x="1333184" y="6216807"/>
            <a:ext cx="3089275" cy="180000"/>
          </a:xfrm>
        </p:spPr>
        <p:txBody>
          <a:bodyPr/>
          <a:lstStyle>
            <a:lvl1pPr marL="0" indent="0">
              <a:buNone/>
              <a:defRPr sz="1200">
                <a:solidFill>
                  <a:schemeClr val="bg1"/>
                </a:solidFill>
              </a:defRPr>
            </a:lvl1pPr>
          </a:lstStyle>
          <a:p>
            <a:pPr lvl="0"/>
            <a:r>
              <a:rPr lang="en-US"/>
              <a:t>Job Title</a:t>
            </a:r>
            <a:endParaRPr lang="en-GB"/>
          </a:p>
        </p:txBody>
      </p:sp>
      <p:sp>
        <p:nvSpPr>
          <p:cNvPr id="14" name="Picture Placeholder 19">
            <a:extLst>
              <a:ext uri="{FF2B5EF4-FFF2-40B4-BE49-F238E27FC236}">
                <a16:creationId xmlns:a16="http://schemas.microsoft.com/office/drawing/2014/main" id="{29A5E1BC-8F6B-43EF-9FF6-8242E7708BDA}"/>
              </a:ext>
            </a:extLst>
          </p:cNvPr>
          <p:cNvSpPr>
            <a:spLocks noGrp="1"/>
          </p:cNvSpPr>
          <p:nvPr>
            <p:ph type="pic" sz="quarter" idx="16"/>
          </p:nvPr>
        </p:nvSpPr>
        <p:spPr>
          <a:xfrm>
            <a:off x="461983" y="5914642"/>
            <a:ext cx="576000" cy="576000"/>
          </a:xfrm>
          <a:prstGeom prst="ellipse">
            <a:avLst/>
          </a:prstGeom>
        </p:spPr>
        <p:txBody>
          <a:bodyPr anchor="ctr"/>
          <a:lstStyle>
            <a:lvl1pPr marL="0" indent="0" algn="ctr">
              <a:buNone/>
              <a:defRPr sz="900">
                <a:solidFill>
                  <a:schemeClr val="bg1"/>
                </a:solidFill>
              </a:defRPr>
            </a:lvl1pPr>
          </a:lstStyle>
          <a:p>
            <a:endParaRPr lang="en-GB"/>
          </a:p>
        </p:txBody>
      </p:sp>
      <p:grpSp>
        <p:nvGrpSpPr>
          <p:cNvPr id="2" name="Group 4">
            <a:extLst>
              <a:ext uri="{FF2B5EF4-FFF2-40B4-BE49-F238E27FC236}">
                <a16:creationId xmlns:a16="http://schemas.microsoft.com/office/drawing/2014/main" id="{63F02F42-4916-4588-807F-4BB7367EB0EC}"/>
              </a:ext>
            </a:extLst>
          </p:cNvPr>
          <p:cNvGrpSpPr>
            <a:grpSpLocks noChangeAspect="1"/>
          </p:cNvGrpSpPr>
          <p:nvPr userDrawn="1"/>
        </p:nvGrpSpPr>
        <p:grpSpPr bwMode="auto">
          <a:xfrm>
            <a:off x="10364788" y="4960938"/>
            <a:ext cx="1225550" cy="1435100"/>
            <a:chOff x="6529" y="3125"/>
            <a:chExt cx="772" cy="904"/>
          </a:xfrm>
        </p:grpSpPr>
        <p:sp>
          <p:nvSpPr>
            <p:cNvPr id="4" name="Freeform 5">
              <a:extLst>
                <a:ext uri="{FF2B5EF4-FFF2-40B4-BE49-F238E27FC236}">
                  <a16:creationId xmlns:a16="http://schemas.microsoft.com/office/drawing/2014/main" id="{0BD928C5-1C7D-4599-A7E9-8AB1B188C6AA}"/>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5" name="Freeform 6">
              <a:extLst>
                <a:ext uri="{FF2B5EF4-FFF2-40B4-BE49-F238E27FC236}">
                  <a16:creationId xmlns:a16="http://schemas.microsoft.com/office/drawing/2014/main" id="{37C281E8-2924-471F-A849-26C37A059B4E}"/>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grpSp>
    </p:spTree>
    <p:extLst>
      <p:ext uri="{BB962C8B-B14F-4D97-AF65-F5344CB8AC3E}">
        <p14:creationId xmlns:p14="http://schemas.microsoft.com/office/powerpoint/2010/main" val="1026292899"/>
      </p:ext>
    </p:extLst>
  </p:cSld>
  <p:clrMapOvr>
    <a:masterClrMapping/>
  </p:clrMapOvr>
  <p:extLst>
    <p:ext uri="{DCECCB84-F9BA-43D5-87BE-67443E8EF086}">
      <p15:sldGuideLst xmlns:p15="http://schemas.microsoft.com/office/powerpoint/2012/main">
        <p15:guide id="1" orient="horz" pos="2160">
          <p15:clr>
            <a:srgbClr val="FBAE40"/>
          </p15:clr>
        </p15:guide>
        <p15:guide id="2" pos="3842">
          <p15:clr>
            <a:srgbClr val="FBAE40"/>
          </p15:clr>
        </p15:guide>
      </p15:sldGuideLst>
    </p:ext>
  </p:extLst>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preserve="1" userDrawn="1">
  <p:cSld name="1_Cover alternate">
    <p:spTree>
      <p:nvGrpSpPr>
        <p:cNvPr id="1" name=""/>
        <p:cNvGrpSpPr/>
        <p:nvPr/>
      </p:nvGrpSpPr>
      <p:grpSpPr>
        <a:xfrm>
          <a:off x="0" y="0"/>
          <a:ext cx="0" cy="0"/>
          <a:chOff x="0" y="0"/>
          <a:chExt cx="0" cy="0"/>
        </a:xfrm>
      </p:grpSpPr>
      <p:sp>
        <p:nvSpPr>
          <p:cNvPr id="16" name="Freeform 56">
            <a:extLst>
              <a:ext uri="{FF2B5EF4-FFF2-40B4-BE49-F238E27FC236}">
                <a16:creationId xmlns:a16="http://schemas.microsoft.com/office/drawing/2014/main" id="{13A7AC18-CF42-4EC5-8D40-441EAE30A06C}"/>
              </a:ext>
            </a:extLst>
          </p:cNvPr>
          <p:cNvSpPr/>
          <p:nvPr userDrawn="1"/>
        </p:nvSpPr>
        <p:spPr>
          <a:xfrm>
            <a:off x="498115" y="795662"/>
            <a:ext cx="4930412" cy="3581484"/>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p:cNvSpPr>
            <a:spLocks noGrp="1"/>
          </p:cNvSpPr>
          <p:nvPr>
            <p:ph type="ctrTitle"/>
          </p:nvPr>
        </p:nvSpPr>
        <p:spPr>
          <a:xfrm>
            <a:off x="775504" y="1954221"/>
            <a:ext cx="4328932" cy="979702"/>
          </a:xfrm>
        </p:spPr>
        <p:txBody>
          <a:bodyPr/>
          <a:lstStyle>
            <a:lvl1pPr>
              <a:defRPr sz="3000" b="0">
                <a:solidFill>
                  <a:schemeClr val="bg1"/>
                </a:solidFill>
                <a:latin typeface="EYInterstate Light" panose="02000506000000020004" pitchFamily="2" charset="0"/>
                <a:cs typeface="Arial" pitchFamily="34" charset="0"/>
              </a:defRPr>
            </a:lvl1pPr>
          </a:lstStyle>
          <a:p>
            <a:r>
              <a:rPr lang="en-US"/>
              <a:t>Click to edit Master title style</a:t>
            </a:r>
            <a:endParaRPr lang="en-GB"/>
          </a:p>
        </p:txBody>
      </p:sp>
      <p:sp>
        <p:nvSpPr>
          <p:cNvPr id="12" name="Subtitle 2"/>
          <p:cNvSpPr>
            <a:spLocks noGrp="1"/>
          </p:cNvSpPr>
          <p:nvPr>
            <p:ph type="subTitle" idx="1"/>
          </p:nvPr>
        </p:nvSpPr>
        <p:spPr>
          <a:xfrm>
            <a:off x="775504" y="3046158"/>
            <a:ext cx="4328932" cy="1046323"/>
          </a:xfrm>
        </p:spPr>
        <p:txBody>
          <a:bodyPr/>
          <a:lstStyle>
            <a:lvl1pPr marL="0" indent="0" algn="l">
              <a:spcAft>
                <a:spcPts val="1200"/>
              </a:spcAft>
              <a:buNone/>
              <a:defRPr sz="2000">
                <a:solidFill>
                  <a:schemeClr val="bg1"/>
                </a:solidFill>
                <a:latin typeface="EYInterstate" panose="02000503020000020004" pitchFamily="2" charset="0"/>
                <a:cs typeface="Arial" pitchFamily="34" charset="0"/>
              </a:defRPr>
            </a:lvl1pPr>
            <a:lvl2pPr marL="0" indent="0" algn="l">
              <a:buNone/>
              <a:defRPr sz="1600" b="1">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subtitle style</a:t>
            </a:r>
            <a:endParaRPr lang="en-GB"/>
          </a:p>
        </p:txBody>
      </p:sp>
      <p:cxnSp>
        <p:nvCxnSpPr>
          <p:cNvPr id="7" name="Straight Connector 6">
            <a:extLst>
              <a:ext uri="{FF2B5EF4-FFF2-40B4-BE49-F238E27FC236}">
                <a16:creationId xmlns:a16="http://schemas.microsoft.com/office/drawing/2014/main" id="{F93BD223-2224-476C-AB5C-300C248C1618}"/>
              </a:ext>
            </a:extLst>
          </p:cNvPr>
          <p:cNvCxnSpPr>
            <a:cxnSpLocks/>
          </p:cNvCxnSpPr>
          <p:nvPr userDrawn="1"/>
        </p:nvCxnSpPr>
        <p:spPr>
          <a:xfrm>
            <a:off x="1333184" y="5709060"/>
            <a:ext cx="8122101" cy="0"/>
          </a:xfrm>
          <a:prstGeom prst="line">
            <a:avLst/>
          </a:prstGeom>
          <a:ln>
            <a:solidFill>
              <a:srgbClr val="828290"/>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51B4C43-E5F8-400E-A971-58A3766B1BF0}"/>
              </a:ext>
            </a:extLst>
          </p:cNvPr>
          <p:cNvSpPr txBox="1"/>
          <p:nvPr userDrawn="1"/>
        </p:nvSpPr>
        <p:spPr>
          <a:xfrm>
            <a:off x="461984" y="5605200"/>
            <a:ext cx="1045073" cy="197581"/>
          </a:xfrm>
          <a:prstGeom prst="rect">
            <a:avLst/>
          </a:prstGeom>
          <a:noFill/>
        </p:spPr>
        <p:txBody>
          <a:bodyPr wrap="square" lIns="0" tIns="0" rIns="0" bIns="0" rtlCol="0" anchor="ctr" anchorCtr="0">
            <a:noAutofit/>
          </a:bodyPr>
          <a:lstStyle/>
          <a:p>
            <a:r>
              <a:rPr lang="en-GB" sz="1200">
                <a:solidFill>
                  <a:srgbClr val="828290"/>
                </a:solidFill>
                <a:latin typeface="EYInterstate Light" panose="02000506000000020004" pitchFamily="2" charset="0"/>
              </a:rPr>
              <a:t>Written by</a:t>
            </a:r>
          </a:p>
        </p:txBody>
      </p:sp>
      <p:sp>
        <p:nvSpPr>
          <p:cNvPr id="10" name="Text Placeholder 16">
            <a:extLst>
              <a:ext uri="{FF2B5EF4-FFF2-40B4-BE49-F238E27FC236}">
                <a16:creationId xmlns:a16="http://schemas.microsoft.com/office/drawing/2014/main" id="{A9465B6B-DFD4-4E0C-9ACE-E88CA2220464}"/>
              </a:ext>
            </a:extLst>
          </p:cNvPr>
          <p:cNvSpPr>
            <a:spLocks noGrp="1"/>
          </p:cNvSpPr>
          <p:nvPr>
            <p:ph type="body" sz="quarter" idx="14" hasCustomPrompt="1"/>
          </p:nvPr>
        </p:nvSpPr>
        <p:spPr>
          <a:xfrm>
            <a:off x="461984" y="6019189"/>
            <a:ext cx="3089275" cy="180000"/>
          </a:xfrm>
        </p:spPr>
        <p:txBody>
          <a:bodyPr/>
          <a:lstStyle>
            <a:lvl1pPr marL="0" indent="0">
              <a:buNone/>
              <a:defRPr sz="1200">
                <a:solidFill>
                  <a:schemeClr val="bg1"/>
                </a:solidFill>
              </a:defRPr>
            </a:lvl1pPr>
          </a:lstStyle>
          <a:p>
            <a:pPr lvl="0"/>
            <a:r>
              <a:rPr lang="en-US"/>
              <a:t>Name Surname</a:t>
            </a:r>
            <a:endParaRPr lang="en-GB"/>
          </a:p>
        </p:txBody>
      </p:sp>
      <p:sp>
        <p:nvSpPr>
          <p:cNvPr id="13" name="Text Placeholder 16">
            <a:extLst>
              <a:ext uri="{FF2B5EF4-FFF2-40B4-BE49-F238E27FC236}">
                <a16:creationId xmlns:a16="http://schemas.microsoft.com/office/drawing/2014/main" id="{A1F2ED22-5637-4AB8-ABD8-3693A6EA55FD}"/>
              </a:ext>
            </a:extLst>
          </p:cNvPr>
          <p:cNvSpPr>
            <a:spLocks noGrp="1"/>
          </p:cNvSpPr>
          <p:nvPr>
            <p:ph type="body" sz="quarter" idx="15" hasCustomPrompt="1"/>
          </p:nvPr>
        </p:nvSpPr>
        <p:spPr>
          <a:xfrm>
            <a:off x="461984" y="6216807"/>
            <a:ext cx="3089275" cy="180000"/>
          </a:xfrm>
        </p:spPr>
        <p:txBody>
          <a:bodyPr/>
          <a:lstStyle>
            <a:lvl1pPr marL="0" indent="0">
              <a:buNone/>
              <a:defRPr sz="1200">
                <a:solidFill>
                  <a:schemeClr val="bg1"/>
                </a:solidFill>
              </a:defRPr>
            </a:lvl1pPr>
          </a:lstStyle>
          <a:p>
            <a:pPr lvl="0"/>
            <a:r>
              <a:rPr lang="en-US"/>
              <a:t>Job Title</a:t>
            </a:r>
            <a:endParaRPr lang="en-GB"/>
          </a:p>
        </p:txBody>
      </p:sp>
      <p:grpSp>
        <p:nvGrpSpPr>
          <p:cNvPr id="14" name="Group 4">
            <a:extLst>
              <a:ext uri="{FF2B5EF4-FFF2-40B4-BE49-F238E27FC236}">
                <a16:creationId xmlns:a16="http://schemas.microsoft.com/office/drawing/2014/main" id="{5CE71800-5B4B-4F94-8DA1-A2C05D9E8750}"/>
              </a:ext>
            </a:extLst>
          </p:cNvPr>
          <p:cNvGrpSpPr>
            <a:grpSpLocks noChangeAspect="1"/>
          </p:cNvGrpSpPr>
          <p:nvPr userDrawn="1"/>
        </p:nvGrpSpPr>
        <p:grpSpPr bwMode="auto">
          <a:xfrm>
            <a:off x="10364788" y="4960938"/>
            <a:ext cx="1225550" cy="1435100"/>
            <a:chOff x="6529" y="3125"/>
            <a:chExt cx="772" cy="904"/>
          </a:xfrm>
        </p:grpSpPr>
        <p:sp>
          <p:nvSpPr>
            <p:cNvPr id="15" name="Freeform 5">
              <a:extLst>
                <a:ext uri="{FF2B5EF4-FFF2-40B4-BE49-F238E27FC236}">
                  <a16:creationId xmlns:a16="http://schemas.microsoft.com/office/drawing/2014/main" id="{58FB548F-77B7-4F42-8CF1-C53943386AA5}"/>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7" name="Freeform 6">
              <a:extLst>
                <a:ext uri="{FF2B5EF4-FFF2-40B4-BE49-F238E27FC236}">
                  <a16:creationId xmlns:a16="http://schemas.microsoft.com/office/drawing/2014/main" id="{40005A69-42DA-4C6D-A41C-62C78DAFEFB7}"/>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grpSp>
    </p:spTree>
    <p:extLst>
      <p:ext uri="{BB962C8B-B14F-4D97-AF65-F5344CB8AC3E}">
        <p14:creationId xmlns:p14="http://schemas.microsoft.com/office/powerpoint/2010/main" val="1359546466"/>
      </p:ext>
    </p:extLst>
  </p:cSld>
  <p:clrMapOvr>
    <a:masterClrMapping/>
  </p:clrMapOvr>
  <p:extLst>
    <p:ext uri="{DCECCB84-F9BA-43D5-87BE-67443E8EF086}">
      <p15:sldGuideLst xmlns:p15="http://schemas.microsoft.com/office/powerpoint/2012/main">
        <p15:guide id="1" orient="horz" pos="2160">
          <p15:clr>
            <a:srgbClr val="FBAE40"/>
          </p15:clr>
        </p15:guide>
        <p15:guide id="2" pos="3842">
          <p15:clr>
            <a:srgbClr val="FBAE40"/>
          </p15:clr>
        </p15:guide>
      </p15:sldGuideLst>
    </p:ext>
  </p:extLst>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preserve="1" userDrawn="1">
  <p:cSld name="Approved question wide">
    <p:spTree>
      <p:nvGrpSpPr>
        <p:cNvPr id="1" name=""/>
        <p:cNvGrpSpPr/>
        <p:nvPr/>
      </p:nvGrpSpPr>
      <p:grpSpPr>
        <a:xfrm>
          <a:off x="0" y="0"/>
          <a:ext cx="0" cy="0"/>
          <a:chOff x="0" y="0"/>
          <a:chExt cx="0" cy="0"/>
        </a:xfrm>
      </p:grpSpPr>
      <p:grpSp>
        <p:nvGrpSpPr>
          <p:cNvPr id="235" name="Group 234">
            <a:extLst>
              <a:ext uri="{FF2B5EF4-FFF2-40B4-BE49-F238E27FC236}">
                <a16:creationId xmlns:a16="http://schemas.microsoft.com/office/drawing/2014/main" id="{5342E118-6F1D-4C46-956E-4CCCBCAA7952}"/>
              </a:ext>
            </a:extLst>
          </p:cNvPr>
          <p:cNvGrpSpPr/>
          <p:nvPr userDrawn="1"/>
        </p:nvGrpSpPr>
        <p:grpSpPr>
          <a:xfrm>
            <a:off x="498115" y="5826612"/>
            <a:ext cx="3878023" cy="570195"/>
            <a:chOff x="498115" y="5951018"/>
            <a:chExt cx="3878023" cy="570195"/>
          </a:xfrm>
        </p:grpSpPr>
        <p:sp>
          <p:nvSpPr>
            <p:cNvPr id="168" name="Rectangle 167">
              <a:extLst>
                <a:ext uri="{FF2B5EF4-FFF2-40B4-BE49-F238E27FC236}">
                  <a16:creationId xmlns:a16="http://schemas.microsoft.com/office/drawing/2014/main" id="{A22049CA-64AE-409F-988D-A7317F8AD136}"/>
                </a:ext>
              </a:extLst>
            </p:cNvPr>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69" name="Rectangle 6">
              <a:extLst>
                <a:ext uri="{FF2B5EF4-FFF2-40B4-BE49-F238E27FC236}">
                  <a16:creationId xmlns:a16="http://schemas.microsoft.com/office/drawing/2014/main" id="{E37A0A05-0A78-44A7-8873-0A1A20C87175}"/>
                </a:ext>
              </a:extLst>
            </p:cNvPr>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70" name="Rectangle 7">
              <a:extLst>
                <a:ext uri="{FF2B5EF4-FFF2-40B4-BE49-F238E27FC236}">
                  <a16:creationId xmlns:a16="http://schemas.microsoft.com/office/drawing/2014/main" id="{0DEA0CBE-8527-4287-BF98-DA48947875F5}"/>
                </a:ext>
              </a:extLst>
            </p:cNvPr>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71" name="Freeform 8">
              <a:extLst>
                <a:ext uri="{FF2B5EF4-FFF2-40B4-BE49-F238E27FC236}">
                  <a16:creationId xmlns:a16="http://schemas.microsoft.com/office/drawing/2014/main" id="{444058C6-612A-446E-8F68-0E5CC4CFF366}"/>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2" name="Freeform 9">
              <a:extLst>
                <a:ext uri="{FF2B5EF4-FFF2-40B4-BE49-F238E27FC236}">
                  <a16:creationId xmlns:a16="http://schemas.microsoft.com/office/drawing/2014/main" id="{1011EC31-E0C3-404F-93B3-EFD3DADC11CB}"/>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3" name="Freeform 10">
              <a:extLst>
                <a:ext uri="{FF2B5EF4-FFF2-40B4-BE49-F238E27FC236}">
                  <a16:creationId xmlns:a16="http://schemas.microsoft.com/office/drawing/2014/main" id="{3C9D076B-D88C-4089-8D58-9A31CFCDB02A}"/>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4" name="Freeform 11">
              <a:extLst>
                <a:ext uri="{FF2B5EF4-FFF2-40B4-BE49-F238E27FC236}">
                  <a16:creationId xmlns:a16="http://schemas.microsoft.com/office/drawing/2014/main" id="{29DB43AC-B765-4ECB-B483-562473BD4A38}"/>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5" name="Freeform 12">
              <a:extLst>
                <a:ext uri="{FF2B5EF4-FFF2-40B4-BE49-F238E27FC236}">
                  <a16:creationId xmlns:a16="http://schemas.microsoft.com/office/drawing/2014/main" id="{AF1DE1B8-EA4B-4A98-A97D-BA5EEA42B197}"/>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6" name="Freeform 13">
              <a:extLst>
                <a:ext uri="{FF2B5EF4-FFF2-40B4-BE49-F238E27FC236}">
                  <a16:creationId xmlns:a16="http://schemas.microsoft.com/office/drawing/2014/main" id="{F8F60B79-7AF5-4C5E-A5EF-126F117D591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7" name="Freeform 14">
              <a:extLst>
                <a:ext uri="{FF2B5EF4-FFF2-40B4-BE49-F238E27FC236}">
                  <a16:creationId xmlns:a16="http://schemas.microsoft.com/office/drawing/2014/main" id="{0A0438AD-9937-4C25-AB9E-7F8C8CCA23F7}"/>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8" name="Freeform 15">
              <a:extLst>
                <a:ext uri="{FF2B5EF4-FFF2-40B4-BE49-F238E27FC236}">
                  <a16:creationId xmlns:a16="http://schemas.microsoft.com/office/drawing/2014/main" id="{6FDE2726-7032-4BE4-A420-0ECF49A32A8B}"/>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9" name="Freeform 16">
              <a:extLst>
                <a:ext uri="{FF2B5EF4-FFF2-40B4-BE49-F238E27FC236}">
                  <a16:creationId xmlns:a16="http://schemas.microsoft.com/office/drawing/2014/main" id="{50C22C21-F8DB-486D-9042-765D68AE3A7C}"/>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0" name="Freeform 17">
              <a:extLst>
                <a:ext uri="{FF2B5EF4-FFF2-40B4-BE49-F238E27FC236}">
                  <a16:creationId xmlns:a16="http://schemas.microsoft.com/office/drawing/2014/main" id="{7F763F72-BB8F-482C-9FDA-40EDD6EE5FF8}"/>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1" name="Freeform 18">
              <a:extLst>
                <a:ext uri="{FF2B5EF4-FFF2-40B4-BE49-F238E27FC236}">
                  <a16:creationId xmlns:a16="http://schemas.microsoft.com/office/drawing/2014/main" id="{710F466C-6BEC-4970-9707-40D8002740B0}"/>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2" name="Freeform 19">
              <a:extLst>
                <a:ext uri="{FF2B5EF4-FFF2-40B4-BE49-F238E27FC236}">
                  <a16:creationId xmlns:a16="http://schemas.microsoft.com/office/drawing/2014/main" id="{3332407D-F423-41B2-985F-8A4482C61D9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3" name="Freeform 20">
              <a:extLst>
                <a:ext uri="{FF2B5EF4-FFF2-40B4-BE49-F238E27FC236}">
                  <a16:creationId xmlns:a16="http://schemas.microsoft.com/office/drawing/2014/main" id="{44E3286F-1188-47B1-8B46-3498795DF2DC}"/>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4" name="Freeform 21">
              <a:extLst>
                <a:ext uri="{FF2B5EF4-FFF2-40B4-BE49-F238E27FC236}">
                  <a16:creationId xmlns:a16="http://schemas.microsoft.com/office/drawing/2014/main" id="{E7BD9E0B-920A-4409-95E7-40A47107B346}"/>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5" name="Freeform 22">
              <a:extLst>
                <a:ext uri="{FF2B5EF4-FFF2-40B4-BE49-F238E27FC236}">
                  <a16:creationId xmlns:a16="http://schemas.microsoft.com/office/drawing/2014/main" id="{9D2625B8-0A5B-46EF-8302-77353AB0D3A9}"/>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6" name="Freeform 23">
              <a:extLst>
                <a:ext uri="{FF2B5EF4-FFF2-40B4-BE49-F238E27FC236}">
                  <a16:creationId xmlns:a16="http://schemas.microsoft.com/office/drawing/2014/main" id="{DE6C9E0E-C49B-4FBE-97F3-BB6DFAC57421}"/>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7" name="Freeform 24">
              <a:extLst>
                <a:ext uri="{FF2B5EF4-FFF2-40B4-BE49-F238E27FC236}">
                  <a16:creationId xmlns:a16="http://schemas.microsoft.com/office/drawing/2014/main" id="{580801ED-9260-41DB-A0B7-5AF24B32272B}"/>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8" name="Freeform 25">
              <a:extLst>
                <a:ext uri="{FF2B5EF4-FFF2-40B4-BE49-F238E27FC236}">
                  <a16:creationId xmlns:a16="http://schemas.microsoft.com/office/drawing/2014/main" id="{3A9842FB-6E95-4D11-B5B9-58C4CB82C2F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9" name="Freeform 26">
              <a:extLst>
                <a:ext uri="{FF2B5EF4-FFF2-40B4-BE49-F238E27FC236}">
                  <a16:creationId xmlns:a16="http://schemas.microsoft.com/office/drawing/2014/main" id="{076538BB-C266-42BE-916B-458AF9EFB224}"/>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0" name="Freeform 27">
              <a:extLst>
                <a:ext uri="{FF2B5EF4-FFF2-40B4-BE49-F238E27FC236}">
                  <a16:creationId xmlns:a16="http://schemas.microsoft.com/office/drawing/2014/main" id="{A7C95C0F-A1E9-46B5-B9DB-284F35C72801}"/>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1" name="Freeform 28">
              <a:extLst>
                <a:ext uri="{FF2B5EF4-FFF2-40B4-BE49-F238E27FC236}">
                  <a16:creationId xmlns:a16="http://schemas.microsoft.com/office/drawing/2014/main" id="{BEEA6186-B2B9-4E5E-9631-B6332C7FDBA3}"/>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2" name="Freeform 29">
              <a:extLst>
                <a:ext uri="{FF2B5EF4-FFF2-40B4-BE49-F238E27FC236}">
                  <a16:creationId xmlns:a16="http://schemas.microsoft.com/office/drawing/2014/main" id="{E9B00A5D-BE04-4D7D-B4A2-204E2D0E0485}"/>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3" name="Freeform 30">
              <a:extLst>
                <a:ext uri="{FF2B5EF4-FFF2-40B4-BE49-F238E27FC236}">
                  <a16:creationId xmlns:a16="http://schemas.microsoft.com/office/drawing/2014/main" id="{72C85502-C007-49A3-A8AB-2BCC8C53945F}"/>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4" name="Freeform 31">
              <a:extLst>
                <a:ext uri="{FF2B5EF4-FFF2-40B4-BE49-F238E27FC236}">
                  <a16:creationId xmlns:a16="http://schemas.microsoft.com/office/drawing/2014/main" id="{9A42586B-B388-4323-82EB-ED3423EDC5DE}"/>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5" name="Freeform 32">
              <a:extLst>
                <a:ext uri="{FF2B5EF4-FFF2-40B4-BE49-F238E27FC236}">
                  <a16:creationId xmlns:a16="http://schemas.microsoft.com/office/drawing/2014/main" id="{558D2F0C-3796-492F-9EBD-4BB822191F30}"/>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6" name="Freeform 33">
              <a:extLst>
                <a:ext uri="{FF2B5EF4-FFF2-40B4-BE49-F238E27FC236}">
                  <a16:creationId xmlns:a16="http://schemas.microsoft.com/office/drawing/2014/main" id="{DE4E3633-17EF-414F-A86D-0B6A9F2F098F}"/>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7" name="Freeform 34">
              <a:extLst>
                <a:ext uri="{FF2B5EF4-FFF2-40B4-BE49-F238E27FC236}">
                  <a16:creationId xmlns:a16="http://schemas.microsoft.com/office/drawing/2014/main" id="{2572AE39-9386-47FC-B6AF-FBCF804BEBF8}"/>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8" name="Freeform 35">
              <a:extLst>
                <a:ext uri="{FF2B5EF4-FFF2-40B4-BE49-F238E27FC236}">
                  <a16:creationId xmlns:a16="http://schemas.microsoft.com/office/drawing/2014/main" id="{7096AEC6-B8C0-4212-842F-89677AE7D800}"/>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9" name="Freeform 36">
              <a:extLst>
                <a:ext uri="{FF2B5EF4-FFF2-40B4-BE49-F238E27FC236}">
                  <a16:creationId xmlns:a16="http://schemas.microsoft.com/office/drawing/2014/main" id="{406AD873-E434-40CF-BFBD-6D1D1CA7CB89}"/>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0" name="Freeform 37">
              <a:extLst>
                <a:ext uri="{FF2B5EF4-FFF2-40B4-BE49-F238E27FC236}">
                  <a16:creationId xmlns:a16="http://schemas.microsoft.com/office/drawing/2014/main" id="{74857EE2-44CC-4E8F-B1BB-355509B3EFE5}"/>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1" name="Freeform 38">
              <a:extLst>
                <a:ext uri="{FF2B5EF4-FFF2-40B4-BE49-F238E27FC236}">
                  <a16:creationId xmlns:a16="http://schemas.microsoft.com/office/drawing/2014/main" id="{D39EC8B1-952E-4BF5-9735-6A38584161BC}"/>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2" name="Freeform 39">
              <a:extLst>
                <a:ext uri="{FF2B5EF4-FFF2-40B4-BE49-F238E27FC236}">
                  <a16:creationId xmlns:a16="http://schemas.microsoft.com/office/drawing/2014/main" id="{EA37D3DF-3401-44BD-97F4-F423BFC87A1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3" name="Freeform 40">
              <a:extLst>
                <a:ext uri="{FF2B5EF4-FFF2-40B4-BE49-F238E27FC236}">
                  <a16:creationId xmlns:a16="http://schemas.microsoft.com/office/drawing/2014/main" id="{7DFA4B46-95EA-4D4D-800F-4D2DB7BB66E0}"/>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4" name="Freeform 41">
              <a:extLst>
                <a:ext uri="{FF2B5EF4-FFF2-40B4-BE49-F238E27FC236}">
                  <a16:creationId xmlns:a16="http://schemas.microsoft.com/office/drawing/2014/main" id="{EF5012BA-3255-4BEF-8F4F-9117A6BEF324}"/>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5" name="Freeform 42">
              <a:extLst>
                <a:ext uri="{FF2B5EF4-FFF2-40B4-BE49-F238E27FC236}">
                  <a16:creationId xmlns:a16="http://schemas.microsoft.com/office/drawing/2014/main" id="{223989A0-E246-4806-AF7E-9D6C2B1DD489}"/>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6" name="Freeform 43">
              <a:extLst>
                <a:ext uri="{FF2B5EF4-FFF2-40B4-BE49-F238E27FC236}">
                  <a16:creationId xmlns:a16="http://schemas.microsoft.com/office/drawing/2014/main" id="{5FED967A-F1ED-4489-A689-A9A49A278085}"/>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7" name="Freeform 44">
              <a:extLst>
                <a:ext uri="{FF2B5EF4-FFF2-40B4-BE49-F238E27FC236}">
                  <a16:creationId xmlns:a16="http://schemas.microsoft.com/office/drawing/2014/main" id="{DA362954-FE74-40B7-AB98-CC8AC60FFC8D}"/>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8" name="Freeform 45">
              <a:extLst>
                <a:ext uri="{FF2B5EF4-FFF2-40B4-BE49-F238E27FC236}">
                  <a16:creationId xmlns:a16="http://schemas.microsoft.com/office/drawing/2014/main" id="{C1C7EF3F-CB28-4C69-901C-8F9F09C5B597}"/>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9" name="Freeform 46">
              <a:extLst>
                <a:ext uri="{FF2B5EF4-FFF2-40B4-BE49-F238E27FC236}">
                  <a16:creationId xmlns:a16="http://schemas.microsoft.com/office/drawing/2014/main" id="{80D5AA14-D31C-42E8-B89F-2FCABF204007}"/>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0" name="Freeform 47">
              <a:extLst>
                <a:ext uri="{FF2B5EF4-FFF2-40B4-BE49-F238E27FC236}">
                  <a16:creationId xmlns:a16="http://schemas.microsoft.com/office/drawing/2014/main" id="{3894EB82-A456-47F8-BB06-FE894AF4B86B}"/>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1" name="Freeform 48">
              <a:extLst>
                <a:ext uri="{FF2B5EF4-FFF2-40B4-BE49-F238E27FC236}">
                  <a16:creationId xmlns:a16="http://schemas.microsoft.com/office/drawing/2014/main" id="{A88F5C3F-FAE1-4A50-86D3-E9A1CAA89A96}"/>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2" name="Freeform 49">
              <a:extLst>
                <a:ext uri="{FF2B5EF4-FFF2-40B4-BE49-F238E27FC236}">
                  <a16:creationId xmlns:a16="http://schemas.microsoft.com/office/drawing/2014/main" id="{1EFCBDA7-FA42-4391-9872-95EB6DDEA684}"/>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3" name="Freeform 50">
              <a:extLst>
                <a:ext uri="{FF2B5EF4-FFF2-40B4-BE49-F238E27FC236}">
                  <a16:creationId xmlns:a16="http://schemas.microsoft.com/office/drawing/2014/main" id="{721D8C30-DB23-4A0B-8A74-BC467086477D}"/>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4" name="Freeform 51">
              <a:extLst>
                <a:ext uri="{FF2B5EF4-FFF2-40B4-BE49-F238E27FC236}">
                  <a16:creationId xmlns:a16="http://schemas.microsoft.com/office/drawing/2014/main" id="{01AD00CA-8BC7-4B62-AC64-03851855A7AE}"/>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5" name="Freeform 52">
              <a:extLst>
                <a:ext uri="{FF2B5EF4-FFF2-40B4-BE49-F238E27FC236}">
                  <a16:creationId xmlns:a16="http://schemas.microsoft.com/office/drawing/2014/main" id="{BC957590-E3D7-48BF-A1DF-73DCD7673857}"/>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6" name="Freeform 53">
              <a:extLst>
                <a:ext uri="{FF2B5EF4-FFF2-40B4-BE49-F238E27FC236}">
                  <a16:creationId xmlns:a16="http://schemas.microsoft.com/office/drawing/2014/main" id="{9BC2125B-AF0E-4411-AFA7-3F79B873BFBA}"/>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7" name="Freeform 54">
              <a:extLst>
                <a:ext uri="{FF2B5EF4-FFF2-40B4-BE49-F238E27FC236}">
                  <a16:creationId xmlns:a16="http://schemas.microsoft.com/office/drawing/2014/main" id="{1E5BE33C-9675-423A-802C-0A789DB1851B}"/>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8" name="Freeform 55">
              <a:extLst>
                <a:ext uri="{FF2B5EF4-FFF2-40B4-BE49-F238E27FC236}">
                  <a16:creationId xmlns:a16="http://schemas.microsoft.com/office/drawing/2014/main" id="{FB04A8AC-9DA2-4FB3-985A-DD8E6439135C}"/>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9" name="Freeform 56">
              <a:extLst>
                <a:ext uri="{FF2B5EF4-FFF2-40B4-BE49-F238E27FC236}">
                  <a16:creationId xmlns:a16="http://schemas.microsoft.com/office/drawing/2014/main" id="{F365BB87-C861-4F40-A844-477BAA1EAA5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0" name="Freeform 57">
              <a:extLst>
                <a:ext uri="{FF2B5EF4-FFF2-40B4-BE49-F238E27FC236}">
                  <a16:creationId xmlns:a16="http://schemas.microsoft.com/office/drawing/2014/main" id="{8B7E2806-AAFA-45B5-B801-55C79A927799}"/>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1" name="Freeform 58">
              <a:extLst>
                <a:ext uri="{FF2B5EF4-FFF2-40B4-BE49-F238E27FC236}">
                  <a16:creationId xmlns:a16="http://schemas.microsoft.com/office/drawing/2014/main" id="{7A49B80F-B4C0-4F31-9238-8123D3E20D16}"/>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2" name="Freeform 59">
              <a:extLst>
                <a:ext uri="{FF2B5EF4-FFF2-40B4-BE49-F238E27FC236}">
                  <a16:creationId xmlns:a16="http://schemas.microsoft.com/office/drawing/2014/main" id="{9C60C45F-865F-4118-A4B0-174C696B472F}"/>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3" name="Freeform 60">
              <a:extLst>
                <a:ext uri="{FF2B5EF4-FFF2-40B4-BE49-F238E27FC236}">
                  <a16:creationId xmlns:a16="http://schemas.microsoft.com/office/drawing/2014/main" id="{15FBF980-B96C-472B-A46B-A731CA164E92}"/>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4" name="Freeform 61">
              <a:extLst>
                <a:ext uri="{FF2B5EF4-FFF2-40B4-BE49-F238E27FC236}">
                  <a16:creationId xmlns:a16="http://schemas.microsoft.com/office/drawing/2014/main" id="{64F1DD18-05EE-4F9F-9E6B-E03C4C500F21}"/>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5" name="Freeform 62">
              <a:extLst>
                <a:ext uri="{FF2B5EF4-FFF2-40B4-BE49-F238E27FC236}">
                  <a16:creationId xmlns:a16="http://schemas.microsoft.com/office/drawing/2014/main" id="{6051CC00-BFF2-4334-9855-62AD588546F7}"/>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6" name="Freeform 63">
              <a:extLst>
                <a:ext uri="{FF2B5EF4-FFF2-40B4-BE49-F238E27FC236}">
                  <a16:creationId xmlns:a16="http://schemas.microsoft.com/office/drawing/2014/main" id="{905DD261-B224-46ED-8CEE-E8D180BA4B72}"/>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7" name="Freeform 64">
              <a:extLst>
                <a:ext uri="{FF2B5EF4-FFF2-40B4-BE49-F238E27FC236}">
                  <a16:creationId xmlns:a16="http://schemas.microsoft.com/office/drawing/2014/main" id="{A23129DF-0296-4CA9-9723-124682F0A70E}"/>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8" name="Freeform 65">
              <a:extLst>
                <a:ext uri="{FF2B5EF4-FFF2-40B4-BE49-F238E27FC236}">
                  <a16:creationId xmlns:a16="http://schemas.microsoft.com/office/drawing/2014/main" id="{A2A2BF8E-DA3A-4AC0-B7EB-7CAABFC9E699}"/>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9" name="Freeform 66">
              <a:extLst>
                <a:ext uri="{FF2B5EF4-FFF2-40B4-BE49-F238E27FC236}">
                  <a16:creationId xmlns:a16="http://schemas.microsoft.com/office/drawing/2014/main" id="{BEBFC1A4-92B9-418F-A0A9-2E210A37BCFF}"/>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0" name="Freeform 67">
              <a:extLst>
                <a:ext uri="{FF2B5EF4-FFF2-40B4-BE49-F238E27FC236}">
                  <a16:creationId xmlns:a16="http://schemas.microsoft.com/office/drawing/2014/main" id="{A28B9FD0-8354-4DD6-856A-157C5F8768EB}"/>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1" name="Freeform 68">
              <a:extLst>
                <a:ext uri="{FF2B5EF4-FFF2-40B4-BE49-F238E27FC236}">
                  <a16:creationId xmlns:a16="http://schemas.microsoft.com/office/drawing/2014/main" id="{83D3DEEE-A610-48BE-BADD-6BA188B5B86D}"/>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2" name="Freeform 69">
              <a:extLst>
                <a:ext uri="{FF2B5EF4-FFF2-40B4-BE49-F238E27FC236}">
                  <a16:creationId xmlns:a16="http://schemas.microsoft.com/office/drawing/2014/main" id="{463C7ADB-C654-4D24-9055-0B6003A770A3}"/>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3" name="Freeform 70">
              <a:extLst>
                <a:ext uri="{FF2B5EF4-FFF2-40B4-BE49-F238E27FC236}">
                  <a16:creationId xmlns:a16="http://schemas.microsoft.com/office/drawing/2014/main" id="{40CF3793-E792-4DB3-8064-4B43F4706A3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grpSp>
      <p:sp>
        <p:nvSpPr>
          <p:cNvPr id="18" name="Title 1"/>
          <p:cNvSpPr>
            <a:spLocks noGrp="1"/>
          </p:cNvSpPr>
          <p:nvPr userDrawn="1">
            <p:ph type="ctrTitle"/>
          </p:nvPr>
        </p:nvSpPr>
        <p:spPr>
          <a:xfrm>
            <a:off x="944880" y="2158329"/>
            <a:ext cx="4783882" cy="860400"/>
          </a:xfrm>
          <a:prstGeom prst="rect">
            <a:avLst/>
          </a:prstGeom>
        </p:spPr>
        <p:txBody>
          <a:bodyPr/>
          <a:lstStyle>
            <a:lvl1pPr>
              <a:defRPr sz="3000" b="0">
                <a:solidFill>
                  <a:schemeClr val="bg1"/>
                </a:solidFill>
                <a:latin typeface="EYInterstate Light" panose="02000506000000020004" pitchFamily="2" charset="0"/>
                <a:cs typeface="Arial" pitchFamily="34" charset="0"/>
              </a:defRPr>
            </a:lvl1pPr>
          </a:lstStyle>
          <a:p>
            <a:r>
              <a:rPr lang="en-US"/>
              <a:t>Click to edit Master title style</a:t>
            </a:r>
            <a:endParaRPr lang="en-GB"/>
          </a:p>
        </p:txBody>
      </p:sp>
      <p:sp>
        <p:nvSpPr>
          <p:cNvPr id="19" name="Subtitle 2"/>
          <p:cNvSpPr>
            <a:spLocks noGrp="1"/>
          </p:cNvSpPr>
          <p:nvPr userDrawn="1">
            <p:ph type="subTitle" idx="1"/>
          </p:nvPr>
        </p:nvSpPr>
        <p:spPr>
          <a:xfrm>
            <a:off x="945072" y="3200329"/>
            <a:ext cx="4808028" cy="645742"/>
          </a:xfrm>
          <a:prstGeom prst="rect">
            <a:avLst/>
          </a:prstGeom>
        </p:spPr>
        <p:txBody>
          <a:bodyPr/>
          <a:lstStyle>
            <a:lvl1pPr marL="0" indent="0" algn="l">
              <a:buNone/>
              <a:defRPr sz="2000">
                <a:solidFill>
                  <a:schemeClr val="bg1"/>
                </a:solidFill>
                <a:latin typeface="EYInterstate Light" panose="02000506000000020004" pitchFamily="2" charset="0"/>
                <a:cs typeface="Arial" pitchFamily="34" charset="0"/>
              </a:defRPr>
            </a:lvl1pPr>
            <a:lvl2pPr marL="0" indent="0" algn="l">
              <a:buNone/>
              <a:defRPr sz="1600">
                <a:solidFill>
                  <a:schemeClr val="tx1">
                    <a:lumMod val="75000"/>
                    <a:lumOff val="2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subtitle style</a:t>
            </a:r>
            <a:endParaRPr lang="en-GB"/>
          </a:p>
        </p:txBody>
      </p:sp>
      <p:sp>
        <p:nvSpPr>
          <p:cNvPr id="3" name="Freeform: Shape 2">
            <a:extLst>
              <a:ext uri="{FF2B5EF4-FFF2-40B4-BE49-F238E27FC236}">
                <a16:creationId xmlns:a16="http://schemas.microsoft.com/office/drawing/2014/main" id="{44A731D0-020D-4D8E-955D-2354AF0FE452}"/>
              </a:ext>
            </a:extLst>
          </p:cNvPr>
          <p:cNvSpPr/>
          <p:nvPr userDrawn="1"/>
        </p:nvSpPr>
        <p:spPr>
          <a:xfrm>
            <a:off x="489366" y="723658"/>
            <a:ext cx="5680945" cy="3452894"/>
          </a:xfrm>
          <a:custGeom>
            <a:avLst/>
            <a:gdLst>
              <a:gd name="connsiteX0" fmla="*/ 8749 w 5680945"/>
              <a:gd name="connsiteY0" fmla="*/ 1021520 h 3452894"/>
              <a:gd name="connsiteX1" fmla="*/ 8749 w 5680945"/>
              <a:gd name="connsiteY1" fmla="*/ 3164181 h 3452894"/>
              <a:gd name="connsiteX2" fmla="*/ 151414 w 5680945"/>
              <a:gd name="connsiteY2" fmla="*/ 3164181 h 3452894"/>
              <a:gd name="connsiteX3" fmla="*/ 151414 w 5680945"/>
              <a:gd name="connsiteY3" fmla="*/ 1140155 h 3452894"/>
              <a:gd name="connsiteX4" fmla="*/ 5534897 w 5680945"/>
              <a:gd name="connsiteY4" fmla="*/ 179294 h 3452894"/>
              <a:gd name="connsiteX5" fmla="*/ 5534897 w 5680945"/>
              <a:gd name="connsiteY5" fmla="*/ 3306846 h 3452894"/>
              <a:gd name="connsiteX6" fmla="*/ 864624 w 5680945"/>
              <a:gd name="connsiteY6" fmla="*/ 3306846 h 3452894"/>
              <a:gd name="connsiteX7" fmla="*/ 864624 w 5680945"/>
              <a:gd name="connsiteY7" fmla="*/ 3449395 h 3452894"/>
              <a:gd name="connsiteX8" fmla="*/ 5677562 w 5680945"/>
              <a:gd name="connsiteY8" fmla="*/ 3449395 h 3452894"/>
              <a:gd name="connsiteX9" fmla="*/ 5677562 w 5680945"/>
              <a:gd name="connsiteY9" fmla="*/ 8749 h 3452894"/>
              <a:gd name="connsiteX10" fmla="*/ 8749 w 5680945"/>
              <a:gd name="connsiteY10" fmla="*/ 1021520 h 3452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80945" h="3452894">
                <a:moveTo>
                  <a:pt x="8749" y="1021520"/>
                </a:moveTo>
                <a:lnTo>
                  <a:pt x="8749" y="3164181"/>
                </a:lnTo>
                <a:lnTo>
                  <a:pt x="151414" y="3164181"/>
                </a:lnTo>
                <a:lnTo>
                  <a:pt x="151414" y="1140155"/>
                </a:lnTo>
                <a:lnTo>
                  <a:pt x="5534897" y="179294"/>
                </a:lnTo>
                <a:lnTo>
                  <a:pt x="5534897" y="3306846"/>
                </a:lnTo>
                <a:lnTo>
                  <a:pt x="864624" y="3306846"/>
                </a:lnTo>
                <a:lnTo>
                  <a:pt x="864624" y="3449395"/>
                </a:lnTo>
                <a:lnTo>
                  <a:pt x="5677562" y="3449395"/>
                </a:lnTo>
                <a:lnTo>
                  <a:pt x="5677562" y="8749"/>
                </a:lnTo>
                <a:lnTo>
                  <a:pt x="8749" y="1021520"/>
                </a:lnTo>
                <a:close/>
              </a:path>
            </a:pathLst>
          </a:custGeom>
          <a:solidFill>
            <a:schemeClr val="tx2"/>
          </a:solidFill>
          <a:ln w="9525" cap="flat">
            <a:noFill/>
            <a:prstDash val="solid"/>
            <a:miter/>
          </a:ln>
        </p:spPr>
        <p:txBody>
          <a:bodyPr rtlCol="0" anchor="ctr"/>
          <a:lstStyle/>
          <a:p>
            <a:endParaRPr lang="en-IN"/>
          </a:p>
        </p:txBody>
      </p:sp>
      <p:sp>
        <p:nvSpPr>
          <p:cNvPr id="4" name="Freeform: Shape 3">
            <a:extLst>
              <a:ext uri="{FF2B5EF4-FFF2-40B4-BE49-F238E27FC236}">
                <a16:creationId xmlns:a16="http://schemas.microsoft.com/office/drawing/2014/main" id="{15324C54-B75E-4AC0-90C2-FA558C7716F7}"/>
              </a:ext>
            </a:extLst>
          </p:cNvPr>
          <p:cNvSpPr/>
          <p:nvPr/>
        </p:nvSpPr>
        <p:spPr>
          <a:xfrm>
            <a:off x="489366" y="4021755"/>
            <a:ext cx="151647"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a:p>
        </p:txBody>
      </p:sp>
      <p:sp>
        <p:nvSpPr>
          <p:cNvPr id="5" name="Freeform: Shape 4">
            <a:extLst>
              <a:ext uri="{FF2B5EF4-FFF2-40B4-BE49-F238E27FC236}">
                <a16:creationId xmlns:a16="http://schemas.microsoft.com/office/drawing/2014/main" id="{CAA95478-C099-485F-AD95-A617656C6C7C}"/>
              </a:ext>
            </a:extLst>
          </p:cNvPr>
          <p:cNvSpPr/>
          <p:nvPr/>
        </p:nvSpPr>
        <p:spPr>
          <a:xfrm>
            <a:off x="774697" y="4021755"/>
            <a:ext cx="151647"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a:p>
        </p:txBody>
      </p:sp>
      <p:sp>
        <p:nvSpPr>
          <p:cNvPr id="6" name="Freeform: Shape 5">
            <a:extLst>
              <a:ext uri="{FF2B5EF4-FFF2-40B4-BE49-F238E27FC236}">
                <a16:creationId xmlns:a16="http://schemas.microsoft.com/office/drawing/2014/main" id="{D65680A1-86D1-44C2-AA38-0DF5735F1F26}"/>
              </a:ext>
            </a:extLst>
          </p:cNvPr>
          <p:cNvSpPr/>
          <p:nvPr/>
        </p:nvSpPr>
        <p:spPr>
          <a:xfrm>
            <a:off x="1059910" y="4021755"/>
            <a:ext cx="151647"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a:p>
        </p:txBody>
      </p:sp>
      <p:grpSp>
        <p:nvGrpSpPr>
          <p:cNvPr id="76" name="Group 4">
            <a:extLst>
              <a:ext uri="{FF2B5EF4-FFF2-40B4-BE49-F238E27FC236}">
                <a16:creationId xmlns:a16="http://schemas.microsoft.com/office/drawing/2014/main" id="{9D60B6B0-F7ED-4B9F-A77C-632AC4EA661D}"/>
              </a:ext>
            </a:extLst>
          </p:cNvPr>
          <p:cNvGrpSpPr>
            <a:grpSpLocks noChangeAspect="1"/>
          </p:cNvGrpSpPr>
          <p:nvPr userDrawn="1"/>
        </p:nvGrpSpPr>
        <p:grpSpPr bwMode="auto">
          <a:xfrm>
            <a:off x="10364788" y="4960938"/>
            <a:ext cx="1225550" cy="1435100"/>
            <a:chOff x="6529" y="3125"/>
            <a:chExt cx="772" cy="904"/>
          </a:xfrm>
        </p:grpSpPr>
        <p:sp>
          <p:nvSpPr>
            <p:cNvPr id="77" name="Freeform 5">
              <a:extLst>
                <a:ext uri="{FF2B5EF4-FFF2-40B4-BE49-F238E27FC236}">
                  <a16:creationId xmlns:a16="http://schemas.microsoft.com/office/drawing/2014/main" id="{CC1B45B9-64DF-4C5B-9711-FA69AD537071}"/>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78" name="Freeform 6">
              <a:extLst>
                <a:ext uri="{FF2B5EF4-FFF2-40B4-BE49-F238E27FC236}">
                  <a16:creationId xmlns:a16="http://schemas.microsoft.com/office/drawing/2014/main" id="{BA55CB73-EE25-43B6-9720-855E16C4B153}"/>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grpSp>
    </p:spTree>
    <p:extLst>
      <p:ext uri="{BB962C8B-B14F-4D97-AF65-F5344CB8AC3E}">
        <p14:creationId xmlns:p14="http://schemas.microsoft.com/office/powerpoint/2010/main" val="3867208728"/>
      </p:ext>
    </p:extLst>
  </p:cSld>
  <p:clrMapOvr>
    <a:masterClrMapping/>
  </p:clrMapOvr>
  <p:extLst>
    <p:ext uri="{DCECCB84-F9BA-43D5-87BE-67443E8EF086}">
      <p15:sldGuideLst xmlns:p15="http://schemas.microsoft.com/office/powerpoint/2012/main"/>
    </p:ext>
  </p:extLst>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preserve="1" userDrawn="1">
  <p:cSld name="Approved question tall">
    <p:spTree>
      <p:nvGrpSpPr>
        <p:cNvPr id="1" name=""/>
        <p:cNvGrpSpPr/>
        <p:nvPr/>
      </p:nvGrpSpPr>
      <p:grpSpPr>
        <a:xfrm>
          <a:off x="0" y="0"/>
          <a:ext cx="0" cy="0"/>
          <a:chOff x="0" y="0"/>
          <a:chExt cx="0" cy="0"/>
        </a:xfrm>
      </p:grpSpPr>
      <p:grpSp>
        <p:nvGrpSpPr>
          <p:cNvPr id="186" name="Group 185">
            <a:extLst>
              <a:ext uri="{FF2B5EF4-FFF2-40B4-BE49-F238E27FC236}">
                <a16:creationId xmlns:a16="http://schemas.microsoft.com/office/drawing/2014/main" id="{9CDE954B-B280-441B-9B2D-3DC58AAE3926}"/>
              </a:ext>
            </a:extLst>
          </p:cNvPr>
          <p:cNvGrpSpPr/>
          <p:nvPr userDrawn="1"/>
        </p:nvGrpSpPr>
        <p:grpSpPr>
          <a:xfrm>
            <a:off x="498115" y="5826612"/>
            <a:ext cx="3878023" cy="570195"/>
            <a:chOff x="498115" y="5951018"/>
            <a:chExt cx="3878023" cy="570195"/>
          </a:xfrm>
        </p:grpSpPr>
        <p:sp>
          <p:nvSpPr>
            <p:cNvPr id="187" name="Rectangle 186">
              <a:extLst>
                <a:ext uri="{FF2B5EF4-FFF2-40B4-BE49-F238E27FC236}">
                  <a16:creationId xmlns:a16="http://schemas.microsoft.com/office/drawing/2014/main" id="{93D8FAC8-9530-49D4-8284-D35D1B1509D3}"/>
                </a:ext>
              </a:extLst>
            </p:cNvPr>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88" name="Rectangle 6">
              <a:extLst>
                <a:ext uri="{FF2B5EF4-FFF2-40B4-BE49-F238E27FC236}">
                  <a16:creationId xmlns:a16="http://schemas.microsoft.com/office/drawing/2014/main" id="{FD924F44-93C1-4254-B594-53DB14FD995E}"/>
                </a:ext>
              </a:extLst>
            </p:cNvPr>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89" name="Rectangle 7">
              <a:extLst>
                <a:ext uri="{FF2B5EF4-FFF2-40B4-BE49-F238E27FC236}">
                  <a16:creationId xmlns:a16="http://schemas.microsoft.com/office/drawing/2014/main" id="{2A2DA425-7935-45A1-B63F-2D14CF8D5F9C}"/>
                </a:ext>
              </a:extLst>
            </p:cNvPr>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90" name="Freeform 8">
              <a:extLst>
                <a:ext uri="{FF2B5EF4-FFF2-40B4-BE49-F238E27FC236}">
                  <a16:creationId xmlns:a16="http://schemas.microsoft.com/office/drawing/2014/main" id="{91EFF75E-13E7-4E35-B108-D9FD5E9C802C}"/>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1" name="Freeform 9">
              <a:extLst>
                <a:ext uri="{FF2B5EF4-FFF2-40B4-BE49-F238E27FC236}">
                  <a16:creationId xmlns:a16="http://schemas.microsoft.com/office/drawing/2014/main" id="{4411951F-E009-4FE7-B2EC-47771CA8E178}"/>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2" name="Freeform 10">
              <a:extLst>
                <a:ext uri="{FF2B5EF4-FFF2-40B4-BE49-F238E27FC236}">
                  <a16:creationId xmlns:a16="http://schemas.microsoft.com/office/drawing/2014/main" id="{B28EE49C-5F5A-49C6-AEB8-6D12DDF344ED}"/>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3" name="Freeform 11">
              <a:extLst>
                <a:ext uri="{FF2B5EF4-FFF2-40B4-BE49-F238E27FC236}">
                  <a16:creationId xmlns:a16="http://schemas.microsoft.com/office/drawing/2014/main" id="{6E2B7D76-D660-491F-8B04-169C6F138B0A}"/>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4" name="Freeform 12">
              <a:extLst>
                <a:ext uri="{FF2B5EF4-FFF2-40B4-BE49-F238E27FC236}">
                  <a16:creationId xmlns:a16="http://schemas.microsoft.com/office/drawing/2014/main" id="{41BE51DE-402B-48B5-99C8-D8BB9A32DF35}"/>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5" name="Freeform 13">
              <a:extLst>
                <a:ext uri="{FF2B5EF4-FFF2-40B4-BE49-F238E27FC236}">
                  <a16:creationId xmlns:a16="http://schemas.microsoft.com/office/drawing/2014/main" id="{8D5E878B-8859-44FA-A69D-DCE630AAB0D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6" name="Freeform 14">
              <a:extLst>
                <a:ext uri="{FF2B5EF4-FFF2-40B4-BE49-F238E27FC236}">
                  <a16:creationId xmlns:a16="http://schemas.microsoft.com/office/drawing/2014/main" id="{08D55808-ECDC-4E9B-84ED-7301E9E716C2}"/>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7" name="Freeform 15">
              <a:extLst>
                <a:ext uri="{FF2B5EF4-FFF2-40B4-BE49-F238E27FC236}">
                  <a16:creationId xmlns:a16="http://schemas.microsoft.com/office/drawing/2014/main" id="{3436B310-313E-4A53-A70D-CA0D0D97FE7A}"/>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8" name="Freeform 16">
              <a:extLst>
                <a:ext uri="{FF2B5EF4-FFF2-40B4-BE49-F238E27FC236}">
                  <a16:creationId xmlns:a16="http://schemas.microsoft.com/office/drawing/2014/main" id="{F3CE55A9-AE55-4169-A58D-8171D9916EC9}"/>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9" name="Freeform 17">
              <a:extLst>
                <a:ext uri="{FF2B5EF4-FFF2-40B4-BE49-F238E27FC236}">
                  <a16:creationId xmlns:a16="http://schemas.microsoft.com/office/drawing/2014/main" id="{FA01BC48-4605-46FC-A7AC-192C7DBCA046}"/>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0" name="Freeform 18">
              <a:extLst>
                <a:ext uri="{FF2B5EF4-FFF2-40B4-BE49-F238E27FC236}">
                  <a16:creationId xmlns:a16="http://schemas.microsoft.com/office/drawing/2014/main" id="{870190F3-472B-4296-B88D-D6904B9F3085}"/>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1" name="Freeform 19">
              <a:extLst>
                <a:ext uri="{FF2B5EF4-FFF2-40B4-BE49-F238E27FC236}">
                  <a16:creationId xmlns:a16="http://schemas.microsoft.com/office/drawing/2014/main" id="{6CEA0F2B-4AAB-4A16-B7F1-CFCB0C0DCEE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2" name="Freeform 20">
              <a:extLst>
                <a:ext uri="{FF2B5EF4-FFF2-40B4-BE49-F238E27FC236}">
                  <a16:creationId xmlns:a16="http://schemas.microsoft.com/office/drawing/2014/main" id="{CD64F657-7EE7-4AF2-ADE4-160C87E64D6B}"/>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3" name="Freeform 21">
              <a:extLst>
                <a:ext uri="{FF2B5EF4-FFF2-40B4-BE49-F238E27FC236}">
                  <a16:creationId xmlns:a16="http://schemas.microsoft.com/office/drawing/2014/main" id="{FA80A690-9084-4519-8D88-A01963C02369}"/>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4" name="Freeform 22">
              <a:extLst>
                <a:ext uri="{FF2B5EF4-FFF2-40B4-BE49-F238E27FC236}">
                  <a16:creationId xmlns:a16="http://schemas.microsoft.com/office/drawing/2014/main" id="{E847401D-2482-482A-AC12-D2E83C13546D}"/>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5" name="Freeform 23">
              <a:extLst>
                <a:ext uri="{FF2B5EF4-FFF2-40B4-BE49-F238E27FC236}">
                  <a16:creationId xmlns:a16="http://schemas.microsoft.com/office/drawing/2014/main" id="{86054F72-4509-4465-B9A8-8DAE3EFD35B0}"/>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6" name="Freeform 24">
              <a:extLst>
                <a:ext uri="{FF2B5EF4-FFF2-40B4-BE49-F238E27FC236}">
                  <a16:creationId xmlns:a16="http://schemas.microsoft.com/office/drawing/2014/main" id="{813850E4-4B62-4FDA-ABD6-F5A5AA5E7C28}"/>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7" name="Freeform 25">
              <a:extLst>
                <a:ext uri="{FF2B5EF4-FFF2-40B4-BE49-F238E27FC236}">
                  <a16:creationId xmlns:a16="http://schemas.microsoft.com/office/drawing/2014/main" id="{1B4F0124-2FAE-4D54-9ECC-E88A8031BBD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8" name="Freeform 26">
              <a:extLst>
                <a:ext uri="{FF2B5EF4-FFF2-40B4-BE49-F238E27FC236}">
                  <a16:creationId xmlns:a16="http://schemas.microsoft.com/office/drawing/2014/main" id="{2A730E5F-DF9C-488E-B4E0-EE9F501529EE}"/>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9" name="Freeform 27">
              <a:extLst>
                <a:ext uri="{FF2B5EF4-FFF2-40B4-BE49-F238E27FC236}">
                  <a16:creationId xmlns:a16="http://schemas.microsoft.com/office/drawing/2014/main" id="{39861D7E-D8DA-436F-9E2F-5C08A8BFB4D5}"/>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0" name="Freeform 28">
              <a:extLst>
                <a:ext uri="{FF2B5EF4-FFF2-40B4-BE49-F238E27FC236}">
                  <a16:creationId xmlns:a16="http://schemas.microsoft.com/office/drawing/2014/main" id="{8B038F9F-6A9C-4E57-A659-0090AF470598}"/>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1" name="Freeform 29">
              <a:extLst>
                <a:ext uri="{FF2B5EF4-FFF2-40B4-BE49-F238E27FC236}">
                  <a16:creationId xmlns:a16="http://schemas.microsoft.com/office/drawing/2014/main" id="{15E4EB7D-754D-4053-9A23-596C7CFDA987}"/>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2" name="Freeform 30">
              <a:extLst>
                <a:ext uri="{FF2B5EF4-FFF2-40B4-BE49-F238E27FC236}">
                  <a16:creationId xmlns:a16="http://schemas.microsoft.com/office/drawing/2014/main" id="{28E147CB-2B8F-497B-B00B-C25E679DC5EB}"/>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3" name="Freeform 31">
              <a:extLst>
                <a:ext uri="{FF2B5EF4-FFF2-40B4-BE49-F238E27FC236}">
                  <a16:creationId xmlns:a16="http://schemas.microsoft.com/office/drawing/2014/main" id="{E68BC676-C787-429D-B59B-1A5CE062F78A}"/>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4" name="Freeform 32">
              <a:extLst>
                <a:ext uri="{FF2B5EF4-FFF2-40B4-BE49-F238E27FC236}">
                  <a16:creationId xmlns:a16="http://schemas.microsoft.com/office/drawing/2014/main" id="{71266960-73CB-44B9-9A97-810858989148}"/>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5" name="Freeform 33">
              <a:extLst>
                <a:ext uri="{FF2B5EF4-FFF2-40B4-BE49-F238E27FC236}">
                  <a16:creationId xmlns:a16="http://schemas.microsoft.com/office/drawing/2014/main" id="{3FF3AC5A-B742-4B29-8E04-03A71D82B9A6}"/>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6" name="Freeform 34">
              <a:extLst>
                <a:ext uri="{FF2B5EF4-FFF2-40B4-BE49-F238E27FC236}">
                  <a16:creationId xmlns:a16="http://schemas.microsoft.com/office/drawing/2014/main" id="{0C912743-E24B-4E48-8196-5FBD1ECEE9AD}"/>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7" name="Freeform 35">
              <a:extLst>
                <a:ext uri="{FF2B5EF4-FFF2-40B4-BE49-F238E27FC236}">
                  <a16:creationId xmlns:a16="http://schemas.microsoft.com/office/drawing/2014/main" id="{6E2F01F4-1410-4FE1-B043-EA97A1541F32}"/>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8" name="Freeform 36">
              <a:extLst>
                <a:ext uri="{FF2B5EF4-FFF2-40B4-BE49-F238E27FC236}">
                  <a16:creationId xmlns:a16="http://schemas.microsoft.com/office/drawing/2014/main" id="{58ACFF1C-49F0-414E-B9E3-DE4E9FFAA38A}"/>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9" name="Freeform 37">
              <a:extLst>
                <a:ext uri="{FF2B5EF4-FFF2-40B4-BE49-F238E27FC236}">
                  <a16:creationId xmlns:a16="http://schemas.microsoft.com/office/drawing/2014/main" id="{DACBD04B-22FF-4A4F-8B29-A2F31A05423A}"/>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0" name="Freeform 38">
              <a:extLst>
                <a:ext uri="{FF2B5EF4-FFF2-40B4-BE49-F238E27FC236}">
                  <a16:creationId xmlns:a16="http://schemas.microsoft.com/office/drawing/2014/main" id="{A13F6E37-C22B-4FD3-ADFE-9C53ECB44692}"/>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1" name="Freeform 39">
              <a:extLst>
                <a:ext uri="{FF2B5EF4-FFF2-40B4-BE49-F238E27FC236}">
                  <a16:creationId xmlns:a16="http://schemas.microsoft.com/office/drawing/2014/main" id="{76256F1D-405A-49F9-8592-A899623F2DB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2" name="Freeform 40">
              <a:extLst>
                <a:ext uri="{FF2B5EF4-FFF2-40B4-BE49-F238E27FC236}">
                  <a16:creationId xmlns:a16="http://schemas.microsoft.com/office/drawing/2014/main" id="{2F9CAE14-DB05-4B70-867F-3F6164BDB74F}"/>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3" name="Freeform 41">
              <a:extLst>
                <a:ext uri="{FF2B5EF4-FFF2-40B4-BE49-F238E27FC236}">
                  <a16:creationId xmlns:a16="http://schemas.microsoft.com/office/drawing/2014/main" id="{30C7B10F-7027-41F9-BEE2-F1575CB690D6}"/>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4" name="Freeform 42">
              <a:extLst>
                <a:ext uri="{FF2B5EF4-FFF2-40B4-BE49-F238E27FC236}">
                  <a16:creationId xmlns:a16="http://schemas.microsoft.com/office/drawing/2014/main" id="{16B384B2-A2D9-4CB4-AF87-AF1004852B5B}"/>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5" name="Freeform 43">
              <a:extLst>
                <a:ext uri="{FF2B5EF4-FFF2-40B4-BE49-F238E27FC236}">
                  <a16:creationId xmlns:a16="http://schemas.microsoft.com/office/drawing/2014/main" id="{DC309D60-84B9-4652-BEF1-F71EFAD3A402}"/>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6" name="Freeform 44">
              <a:extLst>
                <a:ext uri="{FF2B5EF4-FFF2-40B4-BE49-F238E27FC236}">
                  <a16:creationId xmlns:a16="http://schemas.microsoft.com/office/drawing/2014/main" id="{A4440044-5486-483F-B652-7EE3849461B3}"/>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7" name="Freeform 45">
              <a:extLst>
                <a:ext uri="{FF2B5EF4-FFF2-40B4-BE49-F238E27FC236}">
                  <a16:creationId xmlns:a16="http://schemas.microsoft.com/office/drawing/2014/main" id="{446771E9-EA09-4256-8955-FE392C07AFC4}"/>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8" name="Freeform 46">
              <a:extLst>
                <a:ext uri="{FF2B5EF4-FFF2-40B4-BE49-F238E27FC236}">
                  <a16:creationId xmlns:a16="http://schemas.microsoft.com/office/drawing/2014/main" id="{FE985025-CAA5-44F2-9174-87CD1D8BA182}"/>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9" name="Freeform 47">
              <a:extLst>
                <a:ext uri="{FF2B5EF4-FFF2-40B4-BE49-F238E27FC236}">
                  <a16:creationId xmlns:a16="http://schemas.microsoft.com/office/drawing/2014/main" id="{1105FBBE-AD06-4F22-94D8-E2E98185FAA9}"/>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0" name="Freeform 48">
              <a:extLst>
                <a:ext uri="{FF2B5EF4-FFF2-40B4-BE49-F238E27FC236}">
                  <a16:creationId xmlns:a16="http://schemas.microsoft.com/office/drawing/2014/main" id="{8141824A-6AD4-4B53-B837-71461DD538CC}"/>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1" name="Freeform 49">
              <a:extLst>
                <a:ext uri="{FF2B5EF4-FFF2-40B4-BE49-F238E27FC236}">
                  <a16:creationId xmlns:a16="http://schemas.microsoft.com/office/drawing/2014/main" id="{1CEF1D95-CD6C-417A-9539-CB4DBAA5E07D}"/>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2" name="Freeform 50">
              <a:extLst>
                <a:ext uri="{FF2B5EF4-FFF2-40B4-BE49-F238E27FC236}">
                  <a16:creationId xmlns:a16="http://schemas.microsoft.com/office/drawing/2014/main" id="{BF6CB5D3-9648-4D73-AB7C-5374814E5BA2}"/>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3" name="Freeform 51">
              <a:extLst>
                <a:ext uri="{FF2B5EF4-FFF2-40B4-BE49-F238E27FC236}">
                  <a16:creationId xmlns:a16="http://schemas.microsoft.com/office/drawing/2014/main" id="{55F0E322-3AEE-482E-8E59-9FB04FACA931}"/>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4" name="Freeform 52">
              <a:extLst>
                <a:ext uri="{FF2B5EF4-FFF2-40B4-BE49-F238E27FC236}">
                  <a16:creationId xmlns:a16="http://schemas.microsoft.com/office/drawing/2014/main" id="{0D3C59AD-7CCF-4166-9D21-3C3484889312}"/>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5" name="Freeform 53">
              <a:extLst>
                <a:ext uri="{FF2B5EF4-FFF2-40B4-BE49-F238E27FC236}">
                  <a16:creationId xmlns:a16="http://schemas.microsoft.com/office/drawing/2014/main" id="{9C9DA4CE-7B4D-42AE-9264-92B7D7757DD8}"/>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6" name="Freeform 54">
              <a:extLst>
                <a:ext uri="{FF2B5EF4-FFF2-40B4-BE49-F238E27FC236}">
                  <a16:creationId xmlns:a16="http://schemas.microsoft.com/office/drawing/2014/main" id="{DBCBD0D2-5C9C-4B12-8CF8-9CA320825ED7}"/>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7" name="Freeform 55">
              <a:extLst>
                <a:ext uri="{FF2B5EF4-FFF2-40B4-BE49-F238E27FC236}">
                  <a16:creationId xmlns:a16="http://schemas.microsoft.com/office/drawing/2014/main" id="{CDCFBD31-7961-4587-876E-1FAFC4E74AB8}"/>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8" name="Freeform 56">
              <a:extLst>
                <a:ext uri="{FF2B5EF4-FFF2-40B4-BE49-F238E27FC236}">
                  <a16:creationId xmlns:a16="http://schemas.microsoft.com/office/drawing/2014/main" id="{52482C08-723A-4738-9787-3516B3C1714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9" name="Freeform 57">
              <a:extLst>
                <a:ext uri="{FF2B5EF4-FFF2-40B4-BE49-F238E27FC236}">
                  <a16:creationId xmlns:a16="http://schemas.microsoft.com/office/drawing/2014/main" id="{5B72A8F0-33E3-42CD-88C2-C35BEC0E9833}"/>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0" name="Freeform 58">
              <a:extLst>
                <a:ext uri="{FF2B5EF4-FFF2-40B4-BE49-F238E27FC236}">
                  <a16:creationId xmlns:a16="http://schemas.microsoft.com/office/drawing/2014/main" id="{73FC54A2-6588-499B-968A-79F4CA9CF5F3}"/>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1" name="Freeform 59">
              <a:extLst>
                <a:ext uri="{FF2B5EF4-FFF2-40B4-BE49-F238E27FC236}">
                  <a16:creationId xmlns:a16="http://schemas.microsoft.com/office/drawing/2014/main" id="{1E6AB002-C130-4648-A18E-BA496FF1756C}"/>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2" name="Freeform 60">
              <a:extLst>
                <a:ext uri="{FF2B5EF4-FFF2-40B4-BE49-F238E27FC236}">
                  <a16:creationId xmlns:a16="http://schemas.microsoft.com/office/drawing/2014/main" id="{B0044278-9F7F-4596-96D2-ACFBE0DEC0B1}"/>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3" name="Freeform 61">
              <a:extLst>
                <a:ext uri="{FF2B5EF4-FFF2-40B4-BE49-F238E27FC236}">
                  <a16:creationId xmlns:a16="http://schemas.microsoft.com/office/drawing/2014/main" id="{79F75E0D-27A7-44C1-BF19-495F4768F995}"/>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4" name="Freeform 62">
              <a:extLst>
                <a:ext uri="{FF2B5EF4-FFF2-40B4-BE49-F238E27FC236}">
                  <a16:creationId xmlns:a16="http://schemas.microsoft.com/office/drawing/2014/main" id="{E5B9E395-C74C-4D98-8911-EE2C765D8BEB}"/>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5" name="Freeform 63">
              <a:extLst>
                <a:ext uri="{FF2B5EF4-FFF2-40B4-BE49-F238E27FC236}">
                  <a16:creationId xmlns:a16="http://schemas.microsoft.com/office/drawing/2014/main" id="{53BB8418-388C-4142-9A80-8BF00A87F7B0}"/>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6" name="Freeform 64">
              <a:extLst>
                <a:ext uri="{FF2B5EF4-FFF2-40B4-BE49-F238E27FC236}">
                  <a16:creationId xmlns:a16="http://schemas.microsoft.com/office/drawing/2014/main" id="{0256DB41-B3C1-4FEB-B394-9762C00E7F70}"/>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7" name="Freeform 65">
              <a:extLst>
                <a:ext uri="{FF2B5EF4-FFF2-40B4-BE49-F238E27FC236}">
                  <a16:creationId xmlns:a16="http://schemas.microsoft.com/office/drawing/2014/main" id="{F2BC9C1F-3F30-47A6-B503-20FB179B7F3A}"/>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8" name="Freeform 66">
              <a:extLst>
                <a:ext uri="{FF2B5EF4-FFF2-40B4-BE49-F238E27FC236}">
                  <a16:creationId xmlns:a16="http://schemas.microsoft.com/office/drawing/2014/main" id="{F2E1921C-CA0E-4886-93CA-956A6497CF03}"/>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9" name="Freeform 67">
              <a:extLst>
                <a:ext uri="{FF2B5EF4-FFF2-40B4-BE49-F238E27FC236}">
                  <a16:creationId xmlns:a16="http://schemas.microsoft.com/office/drawing/2014/main" id="{33147323-CD74-4B45-8B3D-9FC2D6ABC4D5}"/>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50" name="Freeform 68">
              <a:extLst>
                <a:ext uri="{FF2B5EF4-FFF2-40B4-BE49-F238E27FC236}">
                  <a16:creationId xmlns:a16="http://schemas.microsoft.com/office/drawing/2014/main" id="{646502BE-8655-4E99-B8D3-19E6C1D2B9F4}"/>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51" name="Freeform 69">
              <a:extLst>
                <a:ext uri="{FF2B5EF4-FFF2-40B4-BE49-F238E27FC236}">
                  <a16:creationId xmlns:a16="http://schemas.microsoft.com/office/drawing/2014/main" id="{7B89F1B5-6B06-45D2-838B-039A44EFFD1B}"/>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52" name="Freeform 70">
              <a:extLst>
                <a:ext uri="{FF2B5EF4-FFF2-40B4-BE49-F238E27FC236}">
                  <a16:creationId xmlns:a16="http://schemas.microsoft.com/office/drawing/2014/main" id="{07A005EC-C937-4146-8D02-C00C5931EBC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grpSp>
      <p:sp>
        <p:nvSpPr>
          <p:cNvPr id="263" name="Title 1">
            <a:extLst>
              <a:ext uri="{FF2B5EF4-FFF2-40B4-BE49-F238E27FC236}">
                <a16:creationId xmlns:a16="http://schemas.microsoft.com/office/drawing/2014/main" id="{3F36D6CC-3534-47CC-AECE-83EDA4639FB5}"/>
              </a:ext>
            </a:extLst>
          </p:cNvPr>
          <p:cNvSpPr>
            <a:spLocks noGrp="1"/>
          </p:cNvSpPr>
          <p:nvPr>
            <p:ph type="ctrTitle"/>
          </p:nvPr>
        </p:nvSpPr>
        <p:spPr>
          <a:xfrm>
            <a:off x="944880" y="2158329"/>
            <a:ext cx="4000436" cy="860400"/>
          </a:xfrm>
          <a:prstGeom prst="rect">
            <a:avLst/>
          </a:prstGeom>
        </p:spPr>
        <p:txBody>
          <a:bodyPr/>
          <a:lstStyle>
            <a:lvl1pPr>
              <a:defRPr sz="3000" b="0">
                <a:solidFill>
                  <a:schemeClr val="bg1"/>
                </a:solidFill>
                <a:latin typeface="EYInterstate Light" panose="02000506000000020004" pitchFamily="2" charset="0"/>
                <a:cs typeface="Arial" pitchFamily="34" charset="0"/>
              </a:defRPr>
            </a:lvl1pPr>
          </a:lstStyle>
          <a:p>
            <a:r>
              <a:rPr lang="en-US"/>
              <a:t>Click to edit Master title style</a:t>
            </a:r>
            <a:endParaRPr lang="en-GB"/>
          </a:p>
        </p:txBody>
      </p:sp>
      <p:sp>
        <p:nvSpPr>
          <p:cNvPr id="264" name="Subtitle 2">
            <a:extLst>
              <a:ext uri="{FF2B5EF4-FFF2-40B4-BE49-F238E27FC236}">
                <a16:creationId xmlns:a16="http://schemas.microsoft.com/office/drawing/2014/main" id="{C26FB38E-4E99-4AFB-8C8C-F03F7A963D9C}"/>
              </a:ext>
            </a:extLst>
          </p:cNvPr>
          <p:cNvSpPr>
            <a:spLocks noGrp="1"/>
          </p:cNvSpPr>
          <p:nvPr>
            <p:ph type="subTitle" idx="1"/>
          </p:nvPr>
        </p:nvSpPr>
        <p:spPr>
          <a:xfrm>
            <a:off x="945072" y="3200329"/>
            <a:ext cx="4020628" cy="645742"/>
          </a:xfrm>
          <a:prstGeom prst="rect">
            <a:avLst/>
          </a:prstGeom>
        </p:spPr>
        <p:txBody>
          <a:bodyPr/>
          <a:lstStyle>
            <a:lvl1pPr marL="0" indent="0" algn="l">
              <a:buNone/>
              <a:defRPr sz="2000">
                <a:solidFill>
                  <a:schemeClr val="bg1"/>
                </a:solidFill>
                <a:latin typeface="EYInterstate Light" panose="02000506000000020004" pitchFamily="2" charset="0"/>
                <a:cs typeface="Arial" pitchFamily="34" charset="0"/>
              </a:defRPr>
            </a:lvl1pPr>
            <a:lvl2pPr marL="0" indent="0" algn="l">
              <a:buNone/>
              <a:defRPr sz="1600">
                <a:solidFill>
                  <a:schemeClr val="tx1">
                    <a:lumMod val="75000"/>
                    <a:lumOff val="2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subtitle style</a:t>
            </a:r>
            <a:endParaRPr lang="en-GB"/>
          </a:p>
        </p:txBody>
      </p:sp>
      <p:grpSp>
        <p:nvGrpSpPr>
          <p:cNvPr id="77" name="Group 76">
            <a:extLst>
              <a:ext uri="{FF2B5EF4-FFF2-40B4-BE49-F238E27FC236}">
                <a16:creationId xmlns:a16="http://schemas.microsoft.com/office/drawing/2014/main" id="{AE95BC52-A56D-4358-A294-750179EBB698}"/>
              </a:ext>
            </a:extLst>
          </p:cNvPr>
          <p:cNvGrpSpPr/>
          <p:nvPr userDrawn="1"/>
        </p:nvGrpSpPr>
        <p:grpSpPr>
          <a:xfrm>
            <a:off x="489366" y="876058"/>
            <a:ext cx="4855295" cy="3374475"/>
            <a:chOff x="6855933" y="899048"/>
            <a:chExt cx="4855295" cy="3374475"/>
          </a:xfrm>
          <a:solidFill>
            <a:schemeClr val="tx2"/>
          </a:solidFill>
        </p:grpSpPr>
        <p:sp>
          <p:nvSpPr>
            <p:cNvPr id="78" name="Freeform: Shape 77">
              <a:extLst>
                <a:ext uri="{FF2B5EF4-FFF2-40B4-BE49-F238E27FC236}">
                  <a16:creationId xmlns:a16="http://schemas.microsoft.com/office/drawing/2014/main" id="{ECBD2AD5-9A79-4CFE-A808-769ADC8898F3}"/>
                </a:ext>
              </a:extLst>
            </p:cNvPr>
            <p:cNvSpPr/>
            <p:nvPr/>
          </p:nvSpPr>
          <p:spPr>
            <a:xfrm>
              <a:off x="6855933" y="899048"/>
              <a:ext cx="4855295" cy="3374475"/>
            </a:xfrm>
            <a:custGeom>
              <a:avLst/>
              <a:gdLst>
                <a:gd name="connsiteX0" fmla="*/ 6731 w 4855294"/>
                <a:gd name="connsiteY0" fmla="*/ 863542 h 3374474"/>
                <a:gd name="connsiteX1" fmla="*/ 6731 w 4855294"/>
                <a:gd name="connsiteY1" fmla="*/ 3095901 h 3374474"/>
                <a:gd name="connsiteX2" fmla="*/ 145659 w 4855294"/>
                <a:gd name="connsiteY2" fmla="*/ 3095901 h 3374474"/>
                <a:gd name="connsiteX3" fmla="*/ 145659 w 4855294"/>
                <a:gd name="connsiteY3" fmla="*/ 988380 h 3374474"/>
                <a:gd name="connsiteX4" fmla="*/ 4715918 w 4855294"/>
                <a:gd name="connsiteY4" fmla="*/ 179673 h 3374474"/>
                <a:gd name="connsiteX5" fmla="*/ 4715918 w 4855294"/>
                <a:gd name="connsiteY5" fmla="*/ 3234829 h 3374474"/>
                <a:gd name="connsiteX6" fmla="*/ 840208 w 4855294"/>
                <a:gd name="connsiteY6" fmla="*/ 3234829 h 3374474"/>
                <a:gd name="connsiteX7" fmla="*/ 840208 w 4855294"/>
                <a:gd name="connsiteY7" fmla="*/ 3373757 h 3374474"/>
                <a:gd name="connsiteX8" fmla="*/ 4854846 w 4855294"/>
                <a:gd name="connsiteY8" fmla="*/ 3373757 h 3374474"/>
                <a:gd name="connsiteX9" fmla="*/ 4854846 w 4855294"/>
                <a:gd name="connsiteY9" fmla="*/ 6731 h 3374474"/>
                <a:gd name="connsiteX10" fmla="*/ 6731 w 4855294"/>
                <a:gd name="connsiteY10" fmla="*/ 863542 h 3374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55294" h="3374474">
                  <a:moveTo>
                    <a:pt x="6731" y="863542"/>
                  </a:moveTo>
                  <a:lnTo>
                    <a:pt x="6731" y="3095901"/>
                  </a:lnTo>
                  <a:lnTo>
                    <a:pt x="145659" y="3095901"/>
                  </a:lnTo>
                  <a:lnTo>
                    <a:pt x="145659" y="988380"/>
                  </a:lnTo>
                  <a:lnTo>
                    <a:pt x="4715918" y="179673"/>
                  </a:lnTo>
                  <a:lnTo>
                    <a:pt x="4715918" y="3234829"/>
                  </a:lnTo>
                  <a:lnTo>
                    <a:pt x="840208" y="3234829"/>
                  </a:lnTo>
                  <a:lnTo>
                    <a:pt x="840208" y="3373757"/>
                  </a:lnTo>
                  <a:lnTo>
                    <a:pt x="4854846" y="3373757"/>
                  </a:lnTo>
                  <a:lnTo>
                    <a:pt x="4854846" y="6731"/>
                  </a:lnTo>
                  <a:lnTo>
                    <a:pt x="6731" y="863542"/>
                  </a:lnTo>
                  <a:close/>
                </a:path>
              </a:pathLst>
            </a:custGeom>
            <a:grpFill/>
            <a:ln w="9525" cap="flat">
              <a:noFill/>
              <a:prstDash val="solid"/>
              <a:miter/>
            </a:ln>
          </p:spPr>
          <p:txBody>
            <a:bodyPr rtlCol="0" anchor="ctr"/>
            <a:lstStyle/>
            <a:p>
              <a:endParaRPr lang="en-IN"/>
            </a:p>
          </p:txBody>
        </p:sp>
        <p:sp>
          <p:nvSpPr>
            <p:cNvPr id="79" name="Freeform: Shape 78">
              <a:extLst>
                <a:ext uri="{FF2B5EF4-FFF2-40B4-BE49-F238E27FC236}">
                  <a16:creationId xmlns:a16="http://schemas.microsoft.com/office/drawing/2014/main" id="{9EE673CB-A779-4F64-B72D-93428DD2B26D}"/>
                </a:ext>
              </a:extLst>
            </p:cNvPr>
            <p:cNvSpPr/>
            <p:nvPr/>
          </p:nvSpPr>
          <p:spPr>
            <a:xfrm>
              <a:off x="6855933" y="4127146"/>
              <a:ext cx="143595" cy="143595"/>
            </a:xfrm>
            <a:custGeom>
              <a:avLst/>
              <a:gdLst>
                <a:gd name="connsiteX0" fmla="*/ 6731 w 143594"/>
                <a:gd name="connsiteY0" fmla="*/ 6731 h 143594"/>
                <a:gd name="connsiteX1" fmla="*/ 145659 w 143594"/>
                <a:gd name="connsiteY1" fmla="*/ 6731 h 143594"/>
                <a:gd name="connsiteX2" fmla="*/ 145659 w 143594"/>
                <a:gd name="connsiteY2" fmla="*/ 145659 h 143594"/>
                <a:gd name="connsiteX3" fmla="*/ 6731 w 143594"/>
                <a:gd name="connsiteY3" fmla="*/ 145659 h 143594"/>
              </a:gdLst>
              <a:ahLst/>
              <a:cxnLst>
                <a:cxn ang="0">
                  <a:pos x="connsiteX0" y="connsiteY0"/>
                </a:cxn>
                <a:cxn ang="0">
                  <a:pos x="connsiteX1" y="connsiteY1"/>
                </a:cxn>
                <a:cxn ang="0">
                  <a:pos x="connsiteX2" y="connsiteY2"/>
                </a:cxn>
                <a:cxn ang="0">
                  <a:pos x="connsiteX3" y="connsiteY3"/>
                </a:cxn>
              </a:cxnLst>
              <a:rect l="l" t="t" r="r" b="b"/>
              <a:pathLst>
                <a:path w="143594" h="143594">
                  <a:moveTo>
                    <a:pt x="6731" y="6731"/>
                  </a:moveTo>
                  <a:lnTo>
                    <a:pt x="145659" y="6731"/>
                  </a:lnTo>
                  <a:lnTo>
                    <a:pt x="145659" y="145659"/>
                  </a:lnTo>
                  <a:lnTo>
                    <a:pt x="6731" y="145659"/>
                  </a:lnTo>
                  <a:close/>
                </a:path>
              </a:pathLst>
            </a:custGeom>
            <a:grpFill/>
            <a:ln w="9525" cap="flat">
              <a:noFill/>
              <a:prstDash val="solid"/>
              <a:miter/>
            </a:ln>
          </p:spPr>
          <p:txBody>
            <a:bodyPr rtlCol="0" anchor="ctr"/>
            <a:lstStyle/>
            <a:p>
              <a:endParaRPr lang="en-IN"/>
            </a:p>
          </p:txBody>
        </p:sp>
        <p:sp>
          <p:nvSpPr>
            <p:cNvPr id="80" name="Freeform: Shape 79">
              <a:extLst>
                <a:ext uri="{FF2B5EF4-FFF2-40B4-BE49-F238E27FC236}">
                  <a16:creationId xmlns:a16="http://schemas.microsoft.com/office/drawing/2014/main" id="{88144C98-507D-403B-8819-FBBF64A82FA3}"/>
                </a:ext>
              </a:extLst>
            </p:cNvPr>
            <p:cNvSpPr/>
            <p:nvPr/>
          </p:nvSpPr>
          <p:spPr>
            <a:xfrm>
              <a:off x="7133789" y="4127146"/>
              <a:ext cx="143595" cy="143595"/>
            </a:xfrm>
            <a:custGeom>
              <a:avLst/>
              <a:gdLst>
                <a:gd name="connsiteX0" fmla="*/ 6731 w 143594"/>
                <a:gd name="connsiteY0" fmla="*/ 6731 h 143594"/>
                <a:gd name="connsiteX1" fmla="*/ 145659 w 143594"/>
                <a:gd name="connsiteY1" fmla="*/ 6731 h 143594"/>
                <a:gd name="connsiteX2" fmla="*/ 145659 w 143594"/>
                <a:gd name="connsiteY2" fmla="*/ 145659 h 143594"/>
                <a:gd name="connsiteX3" fmla="*/ 6731 w 143594"/>
                <a:gd name="connsiteY3" fmla="*/ 145659 h 143594"/>
              </a:gdLst>
              <a:ahLst/>
              <a:cxnLst>
                <a:cxn ang="0">
                  <a:pos x="connsiteX0" y="connsiteY0"/>
                </a:cxn>
                <a:cxn ang="0">
                  <a:pos x="connsiteX1" y="connsiteY1"/>
                </a:cxn>
                <a:cxn ang="0">
                  <a:pos x="connsiteX2" y="connsiteY2"/>
                </a:cxn>
                <a:cxn ang="0">
                  <a:pos x="connsiteX3" y="connsiteY3"/>
                </a:cxn>
              </a:cxnLst>
              <a:rect l="l" t="t" r="r" b="b"/>
              <a:pathLst>
                <a:path w="143594" h="143594">
                  <a:moveTo>
                    <a:pt x="6731" y="6731"/>
                  </a:moveTo>
                  <a:lnTo>
                    <a:pt x="145659" y="6731"/>
                  </a:lnTo>
                  <a:lnTo>
                    <a:pt x="145659" y="145659"/>
                  </a:lnTo>
                  <a:lnTo>
                    <a:pt x="6731" y="145659"/>
                  </a:lnTo>
                  <a:close/>
                </a:path>
              </a:pathLst>
            </a:custGeom>
            <a:grpFill/>
            <a:ln w="9525" cap="flat">
              <a:noFill/>
              <a:prstDash val="solid"/>
              <a:miter/>
            </a:ln>
          </p:spPr>
          <p:txBody>
            <a:bodyPr rtlCol="0" anchor="ctr"/>
            <a:lstStyle/>
            <a:p>
              <a:endParaRPr lang="en-IN"/>
            </a:p>
          </p:txBody>
        </p:sp>
        <p:sp>
          <p:nvSpPr>
            <p:cNvPr id="81" name="Freeform: Shape 80">
              <a:extLst>
                <a:ext uri="{FF2B5EF4-FFF2-40B4-BE49-F238E27FC236}">
                  <a16:creationId xmlns:a16="http://schemas.microsoft.com/office/drawing/2014/main" id="{21919CB3-2430-4DA6-BF41-59A1EF9C03CB}"/>
                </a:ext>
              </a:extLst>
            </p:cNvPr>
            <p:cNvSpPr/>
            <p:nvPr/>
          </p:nvSpPr>
          <p:spPr>
            <a:xfrm>
              <a:off x="7411555" y="4127146"/>
              <a:ext cx="143595" cy="143595"/>
            </a:xfrm>
            <a:custGeom>
              <a:avLst/>
              <a:gdLst>
                <a:gd name="connsiteX0" fmla="*/ 6731 w 143594"/>
                <a:gd name="connsiteY0" fmla="*/ 6731 h 143594"/>
                <a:gd name="connsiteX1" fmla="*/ 145659 w 143594"/>
                <a:gd name="connsiteY1" fmla="*/ 6731 h 143594"/>
                <a:gd name="connsiteX2" fmla="*/ 145659 w 143594"/>
                <a:gd name="connsiteY2" fmla="*/ 145659 h 143594"/>
                <a:gd name="connsiteX3" fmla="*/ 6731 w 143594"/>
                <a:gd name="connsiteY3" fmla="*/ 145659 h 143594"/>
              </a:gdLst>
              <a:ahLst/>
              <a:cxnLst>
                <a:cxn ang="0">
                  <a:pos x="connsiteX0" y="connsiteY0"/>
                </a:cxn>
                <a:cxn ang="0">
                  <a:pos x="connsiteX1" y="connsiteY1"/>
                </a:cxn>
                <a:cxn ang="0">
                  <a:pos x="connsiteX2" y="connsiteY2"/>
                </a:cxn>
                <a:cxn ang="0">
                  <a:pos x="connsiteX3" y="connsiteY3"/>
                </a:cxn>
              </a:cxnLst>
              <a:rect l="l" t="t" r="r" b="b"/>
              <a:pathLst>
                <a:path w="143594" h="143594">
                  <a:moveTo>
                    <a:pt x="6731" y="6731"/>
                  </a:moveTo>
                  <a:lnTo>
                    <a:pt x="145659" y="6731"/>
                  </a:lnTo>
                  <a:lnTo>
                    <a:pt x="145659" y="145659"/>
                  </a:lnTo>
                  <a:lnTo>
                    <a:pt x="6731" y="145659"/>
                  </a:lnTo>
                  <a:close/>
                </a:path>
              </a:pathLst>
            </a:custGeom>
            <a:grpFill/>
            <a:ln w="9525" cap="flat">
              <a:noFill/>
              <a:prstDash val="solid"/>
              <a:miter/>
            </a:ln>
          </p:spPr>
          <p:txBody>
            <a:bodyPr rtlCol="0" anchor="ctr"/>
            <a:lstStyle/>
            <a:p>
              <a:endParaRPr lang="en-IN"/>
            </a:p>
          </p:txBody>
        </p:sp>
      </p:grpSp>
      <p:grpSp>
        <p:nvGrpSpPr>
          <p:cNvPr id="82" name="Group 4">
            <a:extLst>
              <a:ext uri="{FF2B5EF4-FFF2-40B4-BE49-F238E27FC236}">
                <a16:creationId xmlns:a16="http://schemas.microsoft.com/office/drawing/2014/main" id="{C5FADEE5-07C4-41A9-88D6-C6D2ED1362B8}"/>
              </a:ext>
            </a:extLst>
          </p:cNvPr>
          <p:cNvGrpSpPr>
            <a:grpSpLocks noChangeAspect="1"/>
          </p:cNvGrpSpPr>
          <p:nvPr userDrawn="1"/>
        </p:nvGrpSpPr>
        <p:grpSpPr bwMode="auto">
          <a:xfrm>
            <a:off x="10364788" y="4960938"/>
            <a:ext cx="1225550" cy="1435100"/>
            <a:chOff x="6529" y="3125"/>
            <a:chExt cx="772" cy="904"/>
          </a:xfrm>
        </p:grpSpPr>
        <p:sp>
          <p:nvSpPr>
            <p:cNvPr id="83" name="Freeform 5">
              <a:extLst>
                <a:ext uri="{FF2B5EF4-FFF2-40B4-BE49-F238E27FC236}">
                  <a16:creationId xmlns:a16="http://schemas.microsoft.com/office/drawing/2014/main" id="{5A2C465B-7D43-431D-A35E-50762E7696FC}"/>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84" name="Freeform 6">
              <a:extLst>
                <a:ext uri="{FF2B5EF4-FFF2-40B4-BE49-F238E27FC236}">
                  <a16:creationId xmlns:a16="http://schemas.microsoft.com/office/drawing/2014/main" id="{AC35E6C1-71A8-4C9D-A1A5-682B0BD0A03F}"/>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grpSp>
    </p:spTree>
    <p:extLst>
      <p:ext uri="{BB962C8B-B14F-4D97-AF65-F5344CB8AC3E}">
        <p14:creationId xmlns:p14="http://schemas.microsoft.com/office/powerpoint/2010/main" val="459522708"/>
      </p:ext>
    </p:extLst>
  </p:cSld>
  <p:clrMapOvr>
    <a:masterClrMapping/>
  </p:clrMapOvr>
  <p:extLst>
    <p:ext uri="{DCECCB84-F9BA-43D5-87BE-67443E8EF086}">
      <p15:sldGuideLst xmlns:p15="http://schemas.microsoft.com/office/powerpoint/2012/main"/>
    </p:ext>
  </p:extLst>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Standard slide">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400"/>
          </a:xfrm>
        </p:spPr>
        <p:txBody>
          <a:bodyPr/>
          <a:lstStyle>
            <a:lvl1pPr>
              <a:defRPr sz="2400">
                <a:solidFill>
                  <a:schemeClr val="bg1"/>
                </a:solidFill>
              </a:defRPr>
            </a:lvl1pPr>
          </a:lstStyle>
          <a:p>
            <a:r>
              <a:rPr lang="en-US"/>
              <a:t>Click to edit Master title style</a:t>
            </a:r>
            <a:endParaRPr lang="en-GB"/>
          </a:p>
        </p:txBody>
      </p:sp>
      <p:sp>
        <p:nvSpPr>
          <p:cNvPr id="12" name="Line 10">
            <a:extLst>
              <a:ext uri="{FF2B5EF4-FFF2-40B4-BE49-F238E27FC236}">
                <a16:creationId xmlns:a16="http://schemas.microsoft.com/office/drawing/2014/main" id="{DA9741B6-D337-4A18-8ECB-FB21A6953E44}"/>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endParaRPr>
          </a:p>
        </p:txBody>
      </p:sp>
      <p:sp>
        <p:nvSpPr>
          <p:cNvPr id="8" name="Text Placeholder 2">
            <a:extLst>
              <a:ext uri="{FF2B5EF4-FFF2-40B4-BE49-F238E27FC236}">
                <a16:creationId xmlns:a16="http://schemas.microsoft.com/office/drawing/2014/main" id="{90356C28-34FC-48BD-943E-82B485EB0C49}"/>
              </a:ext>
            </a:extLst>
          </p:cNvPr>
          <p:cNvSpPr>
            <a:spLocks noGrp="1"/>
          </p:cNvSpPr>
          <p:nvPr>
            <p:ph idx="1"/>
          </p:nvPr>
        </p:nvSpPr>
        <p:spPr>
          <a:xfrm>
            <a:off x="609918" y="1137920"/>
            <a:ext cx="10978515" cy="4947920"/>
          </a:xfrm>
          <a:prstGeom prst="rect">
            <a:avLst/>
          </a:prstGeom>
        </p:spPr>
        <p:txBody>
          <a:bodyPr vert="horz" lIns="0" tIns="0" rIns="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Date Placeholder 2">
            <a:extLst>
              <a:ext uri="{FF2B5EF4-FFF2-40B4-BE49-F238E27FC236}">
                <a16:creationId xmlns:a16="http://schemas.microsoft.com/office/drawing/2014/main" id="{471C0341-34F4-4193-BA5D-03EC7B169E49}"/>
              </a:ext>
            </a:extLst>
          </p:cNvPr>
          <p:cNvSpPr>
            <a:spLocks noGrp="1"/>
          </p:cNvSpPr>
          <p:nvPr>
            <p:ph type="dt" sz="half" idx="10"/>
          </p:nvPr>
        </p:nvSpPr>
        <p:spPr/>
        <p:txBody>
          <a:bodyPr/>
          <a:lstStyle/>
          <a:p>
            <a:r>
              <a:rPr lang="lv-LV"/>
              <a:t>2022. gada 16. novembris</a:t>
            </a:r>
            <a:endParaRPr lang="en-IN"/>
          </a:p>
        </p:txBody>
      </p:sp>
      <p:sp>
        <p:nvSpPr>
          <p:cNvPr id="4" name="Footer Placeholder 3">
            <a:extLst>
              <a:ext uri="{FF2B5EF4-FFF2-40B4-BE49-F238E27FC236}">
                <a16:creationId xmlns:a16="http://schemas.microsoft.com/office/drawing/2014/main" id="{59766852-DA6A-4FFF-A37A-38799880BFF9}"/>
              </a:ext>
            </a:extLst>
          </p:cNvPr>
          <p:cNvSpPr>
            <a:spLocks noGrp="1"/>
          </p:cNvSpPr>
          <p:nvPr>
            <p:ph type="ftr" sz="quarter" idx="11"/>
          </p:nvPr>
        </p:nvSpPr>
        <p:spPr/>
        <p:txBody>
          <a:bodyPr/>
          <a:lstStyle/>
          <a:p>
            <a:r>
              <a:rPr lang="en-IN"/>
              <a:t>Administratīvi teritoriālās reformas ietekmes uz pašvaldību administratīvo kapacitāti un pakalpojumu nodrošinājumu izvērtējums</a:t>
            </a:r>
          </a:p>
        </p:txBody>
      </p:sp>
      <p:sp>
        <p:nvSpPr>
          <p:cNvPr id="5" name="Slide Number Placeholder 4">
            <a:extLst>
              <a:ext uri="{FF2B5EF4-FFF2-40B4-BE49-F238E27FC236}">
                <a16:creationId xmlns:a16="http://schemas.microsoft.com/office/drawing/2014/main" id="{0633A228-E83A-465D-863A-5296E0692135}"/>
              </a:ext>
            </a:extLst>
          </p:cNvPr>
          <p:cNvSpPr>
            <a:spLocks noGrp="1"/>
          </p:cNvSpPr>
          <p:nvPr>
            <p:ph type="sldNum" sz="quarter" idx="12"/>
          </p:nvPr>
        </p:nvSpPr>
        <p:spPr/>
        <p:txBody>
          <a:bodyPr/>
          <a:lstStyle/>
          <a:p>
            <a:r>
              <a:rPr lang="lv-LV"/>
              <a:t>Lapa </a:t>
            </a:r>
            <a:fld id="{F1BC30E3-FFE5-4B91-AA19-87A149EBB9EE}" type="slidenum">
              <a:rPr smtClean="0"/>
              <a:pPr/>
              <a:t>‹#›</a:t>
            </a:fld>
            <a:endParaRPr/>
          </a:p>
        </p:txBody>
      </p:sp>
    </p:spTree>
    <p:extLst>
      <p:ext uri="{BB962C8B-B14F-4D97-AF65-F5344CB8AC3E}">
        <p14:creationId xmlns:p14="http://schemas.microsoft.com/office/powerpoint/2010/main" val="672041026"/>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3_Standard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918" y="294200"/>
            <a:ext cx="10978515" cy="590400"/>
          </a:xfrm>
        </p:spPr>
        <p:txBody>
          <a:bodyPr/>
          <a:lstStyle>
            <a:lvl1pPr>
              <a:defRPr sz="2400">
                <a:solidFill>
                  <a:schemeClr val="bg1"/>
                </a:solidFill>
              </a:defRPr>
            </a:lvl1pPr>
          </a:lstStyle>
          <a:p>
            <a:r>
              <a:rPr lang="en-US"/>
              <a:t>Standard slide</a:t>
            </a:r>
            <a:endParaRPr lang="en-GB"/>
          </a:p>
        </p:txBody>
      </p:sp>
      <p:sp>
        <p:nvSpPr>
          <p:cNvPr id="80" name="Line 10">
            <a:extLst>
              <a:ext uri="{FF2B5EF4-FFF2-40B4-BE49-F238E27FC236}">
                <a16:creationId xmlns:a16="http://schemas.microsoft.com/office/drawing/2014/main" id="{EF8E9275-C0E0-4ABA-8699-73E5E292EC85}"/>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endParaRPr>
          </a:p>
        </p:txBody>
      </p:sp>
      <p:sp>
        <p:nvSpPr>
          <p:cNvPr id="3" name="Date Placeholder 2">
            <a:extLst>
              <a:ext uri="{FF2B5EF4-FFF2-40B4-BE49-F238E27FC236}">
                <a16:creationId xmlns:a16="http://schemas.microsoft.com/office/drawing/2014/main" id="{4F411006-B995-4148-88EB-11AC253E0BEF}"/>
              </a:ext>
            </a:extLst>
          </p:cNvPr>
          <p:cNvSpPr>
            <a:spLocks noGrp="1"/>
          </p:cNvSpPr>
          <p:nvPr>
            <p:ph type="dt" sz="half" idx="10"/>
          </p:nvPr>
        </p:nvSpPr>
        <p:spPr/>
        <p:txBody>
          <a:bodyPr/>
          <a:lstStyle/>
          <a:p>
            <a:r>
              <a:rPr lang="lv-LV"/>
              <a:t>2022. gada 16. novembris</a:t>
            </a:r>
            <a:endParaRPr lang="en-IN"/>
          </a:p>
        </p:txBody>
      </p:sp>
      <p:sp>
        <p:nvSpPr>
          <p:cNvPr id="4" name="Footer Placeholder 3">
            <a:extLst>
              <a:ext uri="{FF2B5EF4-FFF2-40B4-BE49-F238E27FC236}">
                <a16:creationId xmlns:a16="http://schemas.microsoft.com/office/drawing/2014/main" id="{0A59CED7-E8C3-4B0B-926A-2DB14B76E213}"/>
              </a:ext>
            </a:extLst>
          </p:cNvPr>
          <p:cNvSpPr>
            <a:spLocks noGrp="1"/>
          </p:cNvSpPr>
          <p:nvPr>
            <p:ph type="ftr" sz="quarter" idx="11"/>
          </p:nvPr>
        </p:nvSpPr>
        <p:spPr/>
        <p:txBody>
          <a:bodyPr/>
          <a:lstStyle/>
          <a:p>
            <a:r>
              <a:rPr lang="en-IN"/>
              <a:t>Administratīvi teritoriālās reformas ietekmes uz pašvaldību administratīvo kapacitāti un pakalpojumu nodrošinājumu izvērtējums</a:t>
            </a:r>
          </a:p>
        </p:txBody>
      </p:sp>
      <p:sp>
        <p:nvSpPr>
          <p:cNvPr id="5" name="Slide Number Placeholder 4">
            <a:extLst>
              <a:ext uri="{FF2B5EF4-FFF2-40B4-BE49-F238E27FC236}">
                <a16:creationId xmlns:a16="http://schemas.microsoft.com/office/drawing/2014/main" id="{71E85C59-165A-4058-A688-5CABF45EEC6D}"/>
              </a:ext>
            </a:extLst>
          </p:cNvPr>
          <p:cNvSpPr>
            <a:spLocks noGrp="1"/>
          </p:cNvSpPr>
          <p:nvPr>
            <p:ph type="sldNum" sz="quarter" idx="12"/>
          </p:nvPr>
        </p:nvSpPr>
        <p:spPr/>
        <p:txBody>
          <a:bodyPr/>
          <a:lstStyle/>
          <a:p>
            <a:r>
              <a:rPr lang="lv-LV"/>
              <a:t>Lapa </a:t>
            </a:r>
            <a:fld id="{F1BC30E3-FFE5-4B91-AA19-87A149EBB9EE}" type="slidenum">
              <a:rPr smtClean="0"/>
              <a:pPr/>
              <a:t>‹#›</a:t>
            </a:fld>
            <a:endParaRPr/>
          </a:p>
        </p:txBody>
      </p:sp>
    </p:spTree>
    <p:extLst>
      <p:ext uri="{BB962C8B-B14F-4D97-AF65-F5344CB8AC3E}">
        <p14:creationId xmlns:p14="http://schemas.microsoft.com/office/powerpoint/2010/main" val="2408312782"/>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2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8199120" y="1"/>
            <a:ext cx="3999231" cy="6156104"/>
          </a:xfrm>
        </p:spPr>
        <p:txBody>
          <a:bodyPr/>
          <a:lstStyle/>
          <a:p>
            <a:endParaRPr lang="en-IN"/>
          </a:p>
        </p:txBody>
      </p:sp>
      <p:sp>
        <p:nvSpPr>
          <p:cNvPr id="2" name="Title 1"/>
          <p:cNvSpPr>
            <a:spLocks noGrp="1"/>
          </p:cNvSpPr>
          <p:nvPr>
            <p:ph type="title"/>
          </p:nvPr>
        </p:nvSpPr>
        <p:spPr>
          <a:xfrm>
            <a:off x="609919" y="294200"/>
            <a:ext cx="7444422" cy="590400"/>
          </a:xfrm>
        </p:spPr>
        <p:txBody>
          <a:bodyPr/>
          <a:lstStyle>
            <a:lvl1pPr>
              <a:defRPr sz="2400">
                <a:solidFill>
                  <a:schemeClr val="bg1"/>
                </a:solidFill>
              </a:defRPr>
            </a:lvl1pPr>
          </a:lstStyle>
          <a:p>
            <a:r>
              <a:rPr lang="en-US"/>
              <a:t>Click to edit Master title style</a:t>
            </a:r>
            <a:endParaRPr lang="en-GB"/>
          </a:p>
        </p:txBody>
      </p:sp>
      <p:sp>
        <p:nvSpPr>
          <p:cNvPr id="3" name="Content Placeholder 2"/>
          <p:cNvSpPr>
            <a:spLocks noGrp="1"/>
          </p:cNvSpPr>
          <p:nvPr>
            <p:ph idx="1" hasCustomPrompt="1"/>
          </p:nvPr>
        </p:nvSpPr>
        <p:spPr>
          <a:xfrm>
            <a:off x="609918" y="1137921"/>
            <a:ext cx="7299642" cy="873760"/>
          </a:xfrm>
        </p:spPr>
        <p:txBody>
          <a:bodyPr/>
          <a:lstStyle>
            <a:lvl1pPr marL="0" indent="0">
              <a:buNone/>
              <a:defRPr sz="18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609918" y="2311401"/>
            <a:ext cx="3580117" cy="3844704"/>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a:t>Text</a:t>
            </a:r>
          </a:p>
        </p:txBody>
      </p:sp>
      <p:sp>
        <p:nvSpPr>
          <p:cNvPr id="12" name="Content Placeholder 2">
            <a:extLst>
              <a:ext uri="{FF2B5EF4-FFF2-40B4-BE49-F238E27FC236}">
                <a16:creationId xmlns:a16="http://schemas.microsoft.com/office/drawing/2014/main" id="{0C7BD71A-882B-40FB-A05F-48ECC69FF73D}"/>
              </a:ext>
            </a:extLst>
          </p:cNvPr>
          <p:cNvSpPr>
            <a:spLocks noGrp="1"/>
          </p:cNvSpPr>
          <p:nvPr>
            <p:ph idx="12" hasCustomPrompt="1"/>
          </p:nvPr>
        </p:nvSpPr>
        <p:spPr>
          <a:xfrm>
            <a:off x="4329443" y="2311401"/>
            <a:ext cx="3580117" cy="1254759"/>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a:t>Text</a:t>
            </a:r>
          </a:p>
        </p:txBody>
      </p:sp>
      <p:sp>
        <p:nvSpPr>
          <p:cNvPr id="14" name="Content Placeholder 2">
            <a:extLst>
              <a:ext uri="{FF2B5EF4-FFF2-40B4-BE49-F238E27FC236}">
                <a16:creationId xmlns:a16="http://schemas.microsoft.com/office/drawing/2014/main" id="{D87D58C8-1517-42AA-8B2A-E449A3F6F028}"/>
              </a:ext>
            </a:extLst>
          </p:cNvPr>
          <p:cNvSpPr>
            <a:spLocks noGrp="1"/>
          </p:cNvSpPr>
          <p:nvPr>
            <p:ph idx="13" hasCustomPrompt="1"/>
          </p:nvPr>
        </p:nvSpPr>
        <p:spPr>
          <a:xfrm>
            <a:off x="4329443" y="4236721"/>
            <a:ext cx="3580117" cy="1944160"/>
          </a:xfrm>
        </p:spPr>
        <p:txBody>
          <a:bodyPr numCol="1"/>
          <a:lstStyle>
            <a:lvl1pPr marL="0" indent="0">
              <a:buNone/>
              <a:defRPr sz="1800">
                <a:solidFill>
                  <a:schemeClr val="bg1"/>
                </a:solidFill>
                <a:latin typeface="Georgia" panose="02040502050405020303" pitchFamily="18" charset="0"/>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a:t>Quote</a:t>
            </a:r>
          </a:p>
        </p:txBody>
      </p:sp>
      <p:sp>
        <p:nvSpPr>
          <p:cNvPr id="23" name="Line 10">
            <a:extLst>
              <a:ext uri="{FF2B5EF4-FFF2-40B4-BE49-F238E27FC236}">
                <a16:creationId xmlns:a16="http://schemas.microsoft.com/office/drawing/2014/main" id="{E820DC59-E206-4DC0-9012-584F8EBAF730}"/>
              </a:ext>
            </a:extLst>
          </p:cNvPr>
          <p:cNvSpPr>
            <a:spLocks noChangeShapeType="1"/>
          </p:cNvSpPr>
          <p:nvPr userDrawn="1"/>
        </p:nvSpPr>
        <p:spPr bwMode="auto">
          <a:xfrm>
            <a:off x="609918" y="907750"/>
            <a:ext cx="772385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endParaRPr>
          </a:p>
        </p:txBody>
      </p:sp>
      <p:sp>
        <p:nvSpPr>
          <p:cNvPr id="4" name="Date Placeholder 3">
            <a:extLst>
              <a:ext uri="{FF2B5EF4-FFF2-40B4-BE49-F238E27FC236}">
                <a16:creationId xmlns:a16="http://schemas.microsoft.com/office/drawing/2014/main" id="{37FCBEA7-2083-4646-B333-4B9CFC33AE29}"/>
              </a:ext>
            </a:extLst>
          </p:cNvPr>
          <p:cNvSpPr>
            <a:spLocks noGrp="1"/>
          </p:cNvSpPr>
          <p:nvPr>
            <p:ph type="dt" sz="half" idx="14"/>
          </p:nvPr>
        </p:nvSpPr>
        <p:spPr/>
        <p:txBody>
          <a:bodyPr/>
          <a:lstStyle/>
          <a:p>
            <a:r>
              <a:rPr lang="lv-LV"/>
              <a:t>2022. gada 16. novembris</a:t>
            </a:r>
            <a:endParaRPr lang="en-IN"/>
          </a:p>
        </p:txBody>
      </p:sp>
      <p:sp>
        <p:nvSpPr>
          <p:cNvPr id="6" name="Footer Placeholder 5">
            <a:extLst>
              <a:ext uri="{FF2B5EF4-FFF2-40B4-BE49-F238E27FC236}">
                <a16:creationId xmlns:a16="http://schemas.microsoft.com/office/drawing/2014/main" id="{F109C751-6B4B-4694-87BD-7EC4CD34E73E}"/>
              </a:ext>
            </a:extLst>
          </p:cNvPr>
          <p:cNvSpPr>
            <a:spLocks noGrp="1"/>
          </p:cNvSpPr>
          <p:nvPr>
            <p:ph type="ftr" sz="quarter" idx="15"/>
          </p:nvPr>
        </p:nvSpPr>
        <p:spPr/>
        <p:txBody>
          <a:bodyPr/>
          <a:lstStyle/>
          <a:p>
            <a:r>
              <a:rPr lang="en-IN"/>
              <a:t>Administratīvi teritoriālās reformas ietekmes uz pašvaldību administratīvo kapacitāti un pakalpojumu nodrošinājumu izvērtējums</a:t>
            </a:r>
          </a:p>
        </p:txBody>
      </p:sp>
      <p:sp>
        <p:nvSpPr>
          <p:cNvPr id="7" name="Slide Number Placeholder 6">
            <a:extLst>
              <a:ext uri="{FF2B5EF4-FFF2-40B4-BE49-F238E27FC236}">
                <a16:creationId xmlns:a16="http://schemas.microsoft.com/office/drawing/2014/main" id="{3C6AEEDE-0F05-40BC-B1C3-FBB31F893D73}"/>
              </a:ext>
            </a:extLst>
          </p:cNvPr>
          <p:cNvSpPr>
            <a:spLocks noGrp="1"/>
          </p:cNvSpPr>
          <p:nvPr>
            <p:ph type="sldNum" sz="quarter" idx="16"/>
          </p:nvPr>
        </p:nvSpPr>
        <p:spPr/>
        <p:txBody>
          <a:bodyPr/>
          <a:lstStyle/>
          <a:p>
            <a:r>
              <a:rPr lang="lv-LV"/>
              <a:t>Lapa </a:t>
            </a:r>
            <a:fld id="{F1BC30E3-FFE5-4B91-AA19-87A149EBB9EE}" type="slidenum">
              <a:rPr smtClean="0"/>
              <a:pPr/>
              <a:t>‹#›</a:t>
            </a:fld>
            <a:endParaRPr/>
          </a:p>
        </p:txBody>
      </p:sp>
    </p:spTree>
    <p:extLst>
      <p:ext uri="{BB962C8B-B14F-4D97-AF65-F5344CB8AC3E}">
        <p14:creationId xmlns:p14="http://schemas.microsoft.com/office/powerpoint/2010/main" val="3924431217"/>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1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0" y="0"/>
            <a:ext cx="2384460" cy="6857999"/>
          </a:xfrm>
        </p:spPr>
        <p:txBody>
          <a:bodyPr/>
          <a:lstStyle/>
          <a:p>
            <a:endParaRPr lang="en-IN"/>
          </a:p>
        </p:txBody>
      </p:sp>
      <p:sp>
        <p:nvSpPr>
          <p:cNvPr id="2" name="Title 1"/>
          <p:cNvSpPr>
            <a:spLocks noGrp="1"/>
          </p:cNvSpPr>
          <p:nvPr>
            <p:ph type="title"/>
          </p:nvPr>
        </p:nvSpPr>
        <p:spPr>
          <a:xfrm>
            <a:off x="2695294" y="294200"/>
            <a:ext cx="8892000" cy="590400"/>
          </a:xfrm>
        </p:spPr>
        <p:txBody>
          <a:bodyPr/>
          <a:lstStyle>
            <a:lvl1pPr>
              <a:defRPr sz="2400">
                <a:solidFill>
                  <a:schemeClr val="bg1"/>
                </a:solidFill>
              </a:defRPr>
            </a:lvl1pPr>
          </a:lstStyle>
          <a:p>
            <a:r>
              <a:rPr lang="en-US"/>
              <a:t>Click to edit Master title style</a:t>
            </a:r>
            <a:endParaRPr lang="en-GB"/>
          </a:p>
        </p:txBody>
      </p:sp>
      <p:sp>
        <p:nvSpPr>
          <p:cNvPr id="3" name="Content Placeholder 2"/>
          <p:cNvSpPr>
            <a:spLocks noGrp="1"/>
          </p:cNvSpPr>
          <p:nvPr>
            <p:ph idx="1" hasCustomPrompt="1"/>
          </p:nvPr>
        </p:nvSpPr>
        <p:spPr>
          <a:xfrm>
            <a:off x="2695293" y="1137921"/>
            <a:ext cx="2742882" cy="5018184"/>
          </a:xfrm>
        </p:spPr>
        <p:txBody>
          <a:bodyPr/>
          <a:lstStyle>
            <a:lvl1pPr marL="0" indent="0">
              <a:buNone/>
              <a:defRPr sz="18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5727083" y="1137921"/>
            <a:ext cx="2803842" cy="5018184"/>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a:t>Text</a:t>
            </a:r>
          </a:p>
        </p:txBody>
      </p:sp>
      <p:sp>
        <p:nvSpPr>
          <p:cNvPr id="23" name="Content Placeholder 2">
            <a:extLst>
              <a:ext uri="{FF2B5EF4-FFF2-40B4-BE49-F238E27FC236}">
                <a16:creationId xmlns:a16="http://schemas.microsoft.com/office/drawing/2014/main" id="{6FF4A6F8-D9C6-4FEE-9324-5200D308BB1F}"/>
              </a:ext>
            </a:extLst>
          </p:cNvPr>
          <p:cNvSpPr>
            <a:spLocks noGrp="1"/>
          </p:cNvSpPr>
          <p:nvPr userDrawn="1">
            <p:ph idx="12" hasCustomPrompt="1"/>
          </p:nvPr>
        </p:nvSpPr>
        <p:spPr>
          <a:xfrm>
            <a:off x="8819832" y="1137921"/>
            <a:ext cx="2768600" cy="2796151"/>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a:t>Text</a:t>
            </a:r>
          </a:p>
        </p:txBody>
      </p:sp>
      <p:sp>
        <p:nvSpPr>
          <p:cNvPr id="19" name="Line 10">
            <a:extLst>
              <a:ext uri="{FF2B5EF4-FFF2-40B4-BE49-F238E27FC236}">
                <a16:creationId xmlns:a16="http://schemas.microsoft.com/office/drawing/2014/main" id="{B63A7CBA-3151-452E-BD2F-D3E65CE1595F}"/>
              </a:ext>
            </a:extLst>
          </p:cNvPr>
          <p:cNvSpPr>
            <a:spLocks noChangeShapeType="1"/>
          </p:cNvSpPr>
          <p:nvPr userDrawn="1"/>
        </p:nvSpPr>
        <p:spPr bwMode="auto">
          <a:xfrm>
            <a:off x="2695294" y="907750"/>
            <a:ext cx="8892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endParaRPr>
          </a:p>
        </p:txBody>
      </p:sp>
      <p:sp>
        <p:nvSpPr>
          <p:cNvPr id="4" name="Date Placeholder 3">
            <a:extLst>
              <a:ext uri="{FF2B5EF4-FFF2-40B4-BE49-F238E27FC236}">
                <a16:creationId xmlns:a16="http://schemas.microsoft.com/office/drawing/2014/main" id="{DB1FEEB4-03F4-45F2-94EB-6EDDD801A2DE}"/>
              </a:ext>
            </a:extLst>
          </p:cNvPr>
          <p:cNvSpPr>
            <a:spLocks noGrp="1"/>
          </p:cNvSpPr>
          <p:nvPr>
            <p:ph type="dt" sz="half" idx="13"/>
          </p:nvPr>
        </p:nvSpPr>
        <p:spPr/>
        <p:txBody>
          <a:bodyPr/>
          <a:lstStyle/>
          <a:p>
            <a:r>
              <a:rPr lang="lv-LV"/>
              <a:t>2022. gada 16. novembris</a:t>
            </a:r>
            <a:endParaRPr lang="en-IN"/>
          </a:p>
        </p:txBody>
      </p:sp>
      <p:sp>
        <p:nvSpPr>
          <p:cNvPr id="6" name="Footer Placeholder 5">
            <a:extLst>
              <a:ext uri="{FF2B5EF4-FFF2-40B4-BE49-F238E27FC236}">
                <a16:creationId xmlns:a16="http://schemas.microsoft.com/office/drawing/2014/main" id="{0CF7118A-49F1-4CFC-9C75-C0CF33DFC44B}"/>
              </a:ext>
            </a:extLst>
          </p:cNvPr>
          <p:cNvSpPr>
            <a:spLocks noGrp="1"/>
          </p:cNvSpPr>
          <p:nvPr>
            <p:ph type="ftr" sz="quarter" idx="14"/>
          </p:nvPr>
        </p:nvSpPr>
        <p:spPr/>
        <p:txBody>
          <a:bodyPr/>
          <a:lstStyle/>
          <a:p>
            <a:r>
              <a:rPr lang="en-IN"/>
              <a:t>Administratīvi teritoriālās reformas ietekmes uz pašvaldību administratīvo kapacitāti un pakalpojumu nodrošinājumu izvērtējums</a:t>
            </a:r>
          </a:p>
        </p:txBody>
      </p:sp>
      <p:sp>
        <p:nvSpPr>
          <p:cNvPr id="7" name="Slide Number Placeholder 6">
            <a:extLst>
              <a:ext uri="{FF2B5EF4-FFF2-40B4-BE49-F238E27FC236}">
                <a16:creationId xmlns:a16="http://schemas.microsoft.com/office/drawing/2014/main" id="{2CA5FC04-2F23-4FBA-9F2B-46CC6019CD8E}"/>
              </a:ext>
            </a:extLst>
          </p:cNvPr>
          <p:cNvSpPr>
            <a:spLocks noGrp="1"/>
          </p:cNvSpPr>
          <p:nvPr>
            <p:ph type="sldNum" sz="quarter" idx="15"/>
          </p:nvPr>
        </p:nvSpPr>
        <p:spPr/>
        <p:txBody>
          <a:bodyPr/>
          <a:lstStyle/>
          <a:p>
            <a:r>
              <a:rPr lang="lv-LV"/>
              <a:t>Lapa </a:t>
            </a:r>
            <a:fld id="{F1BC30E3-FFE5-4B91-AA19-87A149EBB9EE}" type="slidenum">
              <a:rPr smtClean="0"/>
              <a:pPr/>
              <a:t>‹#›</a:t>
            </a:fld>
            <a:endParaRPr/>
          </a:p>
        </p:txBody>
      </p:sp>
    </p:spTree>
    <p:extLst>
      <p:ext uri="{BB962C8B-B14F-4D97-AF65-F5344CB8AC3E}">
        <p14:creationId xmlns:p14="http://schemas.microsoft.com/office/powerpoint/2010/main" val="28424899"/>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 preserve="1">
  <p:cSld name="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400"/>
          </a:xfrm>
        </p:spPr>
        <p:txBody>
          <a:bodyPr/>
          <a:lstStyle>
            <a:lvl1pPr>
              <a:defRPr>
                <a:solidFill>
                  <a:schemeClr val="bg1"/>
                </a:solidFill>
              </a:defRPr>
            </a:lvl1pPr>
          </a:lstStyle>
          <a:p>
            <a:r>
              <a:rPr lang="en-US"/>
              <a:t>Click to edit Master title style</a:t>
            </a:r>
            <a:endParaRPr lang="en-GB"/>
          </a:p>
        </p:txBody>
      </p:sp>
      <p:sp>
        <p:nvSpPr>
          <p:cNvPr id="3" name="Content Placeholder 2"/>
          <p:cNvSpPr>
            <a:spLocks noGrp="1"/>
          </p:cNvSpPr>
          <p:nvPr>
            <p:ph idx="1"/>
          </p:nvPr>
        </p:nvSpPr>
        <p:spPr>
          <a:xfrm>
            <a:off x="609918" y="1137920"/>
            <a:ext cx="8238744" cy="4834800"/>
          </a:xfrm>
        </p:spPr>
        <p:txBody>
          <a:bodyPr/>
          <a:lstStyle>
            <a:lvl1pPr marL="0" indent="0">
              <a:spcBef>
                <a:spcPts val="0"/>
              </a:spcBef>
              <a:buNone/>
              <a:defRPr>
                <a:solidFill>
                  <a:schemeClr val="bg1"/>
                </a:solidFill>
              </a:defRPr>
            </a:lvl1pPr>
            <a:lvl2pPr marL="0" indent="0">
              <a:spcBef>
                <a:spcPts val="0"/>
              </a:spcBef>
              <a:buNone/>
              <a:defRPr sz="1800">
                <a:solidFill>
                  <a:schemeClr val="bg1"/>
                </a:solidFill>
              </a:defRPr>
            </a:lvl2pPr>
            <a:lvl3pPr marL="0" indent="0">
              <a:spcBef>
                <a:spcPts val="0"/>
              </a:spcBef>
              <a:buNone/>
              <a:defRPr sz="1600">
                <a:solidFill>
                  <a:schemeClr val="bg1"/>
                </a:solidFill>
              </a:defRPr>
            </a:lvl3pPr>
            <a:lvl4pPr marL="0" indent="0">
              <a:spcBef>
                <a:spcPts val="0"/>
              </a:spcBef>
              <a:buNone/>
              <a:defRPr sz="1400">
                <a:solidFill>
                  <a:schemeClr val="bg1"/>
                </a:solidFill>
              </a:defRPr>
            </a:lvl4pPr>
            <a:lvl5pPr marL="0" indent="0">
              <a:spcBef>
                <a:spcPts val="0"/>
              </a:spcBef>
              <a:buNone/>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9" name="Line 10">
            <a:extLst>
              <a:ext uri="{FF2B5EF4-FFF2-40B4-BE49-F238E27FC236}">
                <a16:creationId xmlns:a16="http://schemas.microsoft.com/office/drawing/2014/main" id="{CF130104-FAF2-4309-9701-573F37743137}"/>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endParaRPr>
          </a:p>
        </p:txBody>
      </p:sp>
      <p:sp>
        <p:nvSpPr>
          <p:cNvPr id="4" name="Date Placeholder 3">
            <a:extLst>
              <a:ext uri="{FF2B5EF4-FFF2-40B4-BE49-F238E27FC236}">
                <a16:creationId xmlns:a16="http://schemas.microsoft.com/office/drawing/2014/main" id="{2CBC80F8-2CD6-4C81-AD24-BA3317D1CA57}"/>
              </a:ext>
            </a:extLst>
          </p:cNvPr>
          <p:cNvSpPr>
            <a:spLocks noGrp="1"/>
          </p:cNvSpPr>
          <p:nvPr>
            <p:ph type="dt" sz="half" idx="10"/>
          </p:nvPr>
        </p:nvSpPr>
        <p:spPr/>
        <p:txBody>
          <a:bodyPr/>
          <a:lstStyle/>
          <a:p>
            <a:r>
              <a:rPr lang="lv-LV"/>
              <a:t>2022. gada 16. novembris</a:t>
            </a:r>
            <a:endParaRPr lang="en-IN"/>
          </a:p>
        </p:txBody>
      </p:sp>
      <p:sp>
        <p:nvSpPr>
          <p:cNvPr id="5" name="Footer Placeholder 4">
            <a:extLst>
              <a:ext uri="{FF2B5EF4-FFF2-40B4-BE49-F238E27FC236}">
                <a16:creationId xmlns:a16="http://schemas.microsoft.com/office/drawing/2014/main" id="{7D76860F-14AD-4E1D-8798-E3E13FB1C2E7}"/>
              </a:ext>
            </a:extLst>
          </p:cNvPr>
          <p:cNvSpPr>
            <a:spLocks noGrp="1"/>
          </p:cNvSpPr>
          <p:nvPr>
            <p:ph type="ftr" sz="quarter" idx="11"/>
          </p:nvPr>
        </p:nvSpPr>
        <p:spPr/>
        <p:txBody>
          <a:bodyPr/>
          <a:lstStyle/>
          <a:p>
            <a:r>
              <a:rPr lang="en-IN"/>
              <a:t>Administratīvi teritoriālās reformas ietekmes uz pašvaldību administratīvo kapacitāti un pakalpojumu nodrošinājumu izvērtējums</a:t>
            </a:r>
          </a:p>
        </p:txBody>
      </p:sp>
      <p:sp>
        <p:nvSpPr>
          <p:cNvPr id="6" name="Slide Number Placeholder 5">
            <a:extLst>
              <a:ext uri="{FF2B5EF4-FFF2-40B4-BE49-F238E27FC236}">
                <a16:creationId xmlns:a16="http://schemas.microsoft.com/office/drawing/2014/main" id="{29933596-FDB6-40BA-8708-27F679D168F9}"/>
              </a:ext>
            </a:extLst>
          </p:cNvPr>
          <p:cNvSpPr>
            <a:spLocks noGrp="1"/>
          </p:cNvSpPr>
          <p:nvPr>
            <p:ph type="sldNum" sz="quarter" idx="12"/>
          </p:nvPr>
        </p:nvSpPr>
        <p:spPr/>
        <p:txBody>
          <a:bodyPr/>
          <a:lstStyle/>
          <a:p>
            <a:r>
              <a:rPr lang="lv-LV"/>
              <a:t>Lapa </a:t>
            </a:r>
            <a:fld id="{F1BC30E3-FFE5-4B91-AA19-87A149EBB9EE}" type="slidenum">
              <a:rPr smtClean="0"/>
              <a:pPr/>
              <a:t>‹#›</a:t>
            </a:fld>
            <a:endParaRPr/>
          </a:p>
        </p:txBody>
      </p:sp>
    </p:spTree>
    <p:extLst>
      <p:ext uri="{BB962C8B-B14F-4D97-AF65-F5344CB8AC3E}">
        <p14:creationId xmlns:p14="http://schemas.microsoft.com/office/powerpoint/2010/main" val="23024773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tandard slide_Quotes">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1CD06B42-27A8-4223-AE57-EB729EB5FC27}"/>
              </a:ext>
            </a:extLst>
          </p:cNvPr>
          <p:cNvSpPr>
            <a:spLocks noGrp="1"/>
          </p:cNvSpPr>
          <p:nvPr>
            <p:ph type="dt" sz="half" idx="10"/>
          </p:nvPr>
        </p:nvSpPr>
        <p:spPr/>
        <p:txBody>
          <a:bodyPr/>
          <a:lstStyle/>
          <a:p>
            <a:r>
              <a:rPr lang="lv-LV"/>
              <a:t>2022. gada 16. novembris</a:t>
            </a:r>
            <a:endParaRPr lang="en-IN"/>
          </a:p>
        </p:txBody>
      </p:sp>
      <p:sp>
        <p:nvSpPr>
          <p:cNvPr id="4" name="Footer Placeholder 3">
            <a:extLst>
              <a:ext uri="{FF2B5EF4-FFF2-40B4-BE49-F238E27FC236}">
                <a16:creationId xmlns:a16="http://schemas.microsoft.com/office/drawing/2014/main" id="{5C1F4AD2-0FC3-4A7D-B553-FC19C918C14E}"/>
              </a:ext>
            </a:extLst>
          </p:cNvPr>
          <p:cNvSpPr>
            <a:spLocks noGrp="1"/>
          </p:cNvSpPr>
          <p:nvPr>
            <p:ph type="ftr" sz="quarter" idx="11"/>
          </p:nvPr>
        </p:nvSpPr>
        <p:spPr/>
        <p:txBody>
          <a:bodyPr/>
          <a:lstStyle/>
          <a:p>
            <a:r>
              <a:rPr lang="en-US"/>
              <a:t>Administratīvi teritoriālās reformas ietekmes uz pašvaldību administratīvo kapacitāti un pakalpojumu nodrošinājumu izvērtējums</a:t>
            </a:r>
          </a:p>
        </p:txBody>
      </p:sp>
      <p:sp>
        <p:nvSpPr>
          <p:cNvPr id="5" name="Slide Number Placeholder 4">
            <a:extLst>
              <a:ext uri="{FF2B5EF4-FFF2-40B4-BE49-F238E27FC236}">
                <a16:creationId xmlns:a16="http://schemas.microsoft.com/office/drawing/2014/main" id="{C7E89B92-9E6D-4E4B-A5F6-7BC8B1612D1D}"/>
              </a:ext>
            </a:extLst>
          </p:cNvPr>
          <p:cNvSpPr>
            <a:spLocks noGrp="1"/>
          </p:cNvSpPr>
          <p:nvPr>
            <p:ph type="sldNum" sz="quarter" idx="12"/>
          </p:nvPr>
        </p:nvSpPr>
        <p:spPr/>
        <p:txBody>
          <a:bodyPr/>
          <a:lstStyle/>
          <a:p>
            <a:r>
              <a:rPr lang="en-GB"/>
              <a:t>Page </a:t>
            </a:r>
            <a:fld id="{F1BC30E3-FFE5-4B91-AA19-87A149EBB9EE}" type="slidenum">
              <a:rPr smtClean="0"/>
              <a:pPr/>
              <a:t>‹#›</a:t>
            </a:fld>
            <a:endParaRPr/>
          </a:p>
        </p:txBody>
      </p:sp>
    </p:spTree>
    <p:extLst>
      <p:ext uri="{BB962C8B-B14F-4D97-AF65-F5344CB8AC3E}">
        <p14:creationId xmlns:p14="http://schemas.microsoft.com/office/powerpoint/2010/main" val="1965827190"/>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4_Standard slide_no bullets">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697C43D-4F1B-43DA-A0C6-DA6B6708E161}"/>
              </a:ext>
            </a:extLst>
          </p:cNvPr>
          <p:cNvSpPr>
            <a:spLocks noGrp="1"/>
          </p:cNvSpPr>
          <p:nvPr>
            <p:ph type="body" sz="quarter" idx="10" hasCustomPrompt="1"/>
          </p:nvPr>
        </p:nvSpPr>
        <p:spPr>
          <a:xfrm>
            <a:off x="352800" y="2851522"/>
            <a:ext cx="4447800" cy="1202318"/>
          </a:xfrm>
        </p:spPr>
        <p:txBody>
          <a:bodyPr vert="horz" lIns="0" tIns="0" rIns="0" bIns="0" rtlCol="0" anchor="ctr" anchorCtr="0">
            <a:noAutofit/>
          </a:bodyPr>
          <a:lstStyle>
            <a:lvl1pPr marL="0" indent="0">
              <a:buNone/>
              <a:defRPr kumimoji="0" lang="en-IN" sz="3600" b="0" i="0" u="none" strike="noStrike" cap="none" spc="0" normalizeH="0" baseline="0" dirty="0">
                <a:ln>
                  <a:noFill/>
                </a:ln>
                <a:solidFill>
                  <a:schemeClr val="bg1"/>
                </a:solidFill>
                <a:effectLst/>
                <a:uLnTx/>
                <a:uFillTx/>
                <a:latin typeface="EYInterstate Light" panose="02000506000000020004" pitchFamily="2" charset="0"/>
                <a:ea typeface="+mj-ea"/>
                <a:cs typeface="+mj-cs"/>
              </a:defRPr>
            </a:lvl1pPr>
          </a:lstStyle>
          <a:p>
            <a:pPr marL="356616" marR="0" lvl="0" indent="-356616" defTabSz="1007887" fontAlgn="auto">
              <a:lnSpc>
                <a:spcPct val="100000"/>
              </a:lnSpc>
              <a:spcBef>
                <a:spcPct val="0"/>
              </a:spcBef>
              <a:spcAft>
                <a:spcPts val="0"/>
              </a:spcAft>
              <a:buClrTx/>
              <a:buSzTx/>
              <a:tabLst/>
            </a:pPr>
            <a:r>
              <a:rPr lang="en-US"/>
              <a:t>Chapter Title</a:t>
            </a:r>
            <a:endParaRPr lang="en-IN"/>
          </a:p>
        </p:txBody>
      </p:sp>
      <p:sp>
        <p:nvSpPr>
          <p:cNvPr id="2" name="Date Placeholder 1">
            <a:extLst>
              <a:ext uri="{FF2B5EF4-FFF2-40B4-BE49-F238E27FC236}">
                <a16:creationId xmlns:a16="http://schemas.microsoft.com/office/drawing/2014/main" id="{4D4BC44A-22A5-48D7-99F5-7FD70A047367}"/>
              </a:ext>
            </a:extLst>
          </p:cNvPr>
          <p:cNvSpPr>
            <a:spLocks noGrp="1"/>
          </p:cNvSpPr>
          <p:nvPr>
            <p:ph type="dt" sz="half" idx="11"/>
          </p:nvPr>
        </p:nvSpPr>
        <p:spPr/>
        <p:txBody>
          <a:bodyPr/>
          <a:lstStyle/>
          <a:p>
            <a:r>
              <a:rPr lang="lv-LV"/>
              <a:t>2022. gada 16. novembris</a:t>
            </a:r>
            <a:endParaRPr lang="en-IN"/>
          </a:p>
        </p:txBody>
      </p:sp>
      <p:sp>
        <p:nvSpPr>
          <p:cNvPr id="3" name="Footer Placeholder 2">
            <a:extLst>
              <a:ext uri="{FF2B5EF4-FFF2-40B4-BE49-F238E27FC236}">
                <a16:creationId xmlns:a16="http://schemas.microsoft.com/office/drawing/2014/main" id="{2ACCD0F4-D29E-4D8D-B70C-78780A9D0A02}"/>
              </a:ext>
            </a:extLst>
          </p:cNvPr>
          <p:cNvSpPr>
            <a:spLocks noGrp="1"/>
          </p:cNvSpPr>
          <p:nvPr>
            <p:ph type="ftr" sz="quarter" idx="12"/>
          </p:nvPr>
        </p:nvSpPr>
        <p:spPr/>
        <p:txBody>
          <a:bodyPr/>
          <a:lstStyle/>
          <a:p>
            <a:r>
              <a:rPr lang="en-IN"/>
              <a:t>Administratīvi teritoriālās reformas ietekmes uz pašvaldību administratīvo kapacitāti un pakalpojumu nodrošinājumu izvērtējums</a:t>
            </a:r>
          </a:p>
        </p:txBody>
      </p:sp>
      <p:sp>
        <p:nvSpPr>
          <p:cNvPr id="4" name="Slide Number Placeholder 3">
            <a:extLst>
              <a:ext uri="{FF2B5EF4-FFF2-40B4-BE49-F238E27FC236}">
                <a16:creationId xmlns:a16="http://schemas.microsoft.com/office/drawing/2014/main" id="{86020A4D-11B7-40CC-BC8E-E439CC2DF290}"/>
              </a:ext>
            </a:extLst>
          </p:cNvPr>
          <p:cNvSpPr>
            <a:spLocks noGrp="1"/>
          </p:cNvSpPr>
          <p:nvPr>
            <p:ph type="sldNum" sz="quarter" idx="13"/>
          </p:nvPr>
        </p:nvSpPr>
        <p:spPr/>
        <p:txBody>
          <a:bodyPr/>
          <a:lstStyle/>
          <a:p>
            <a:r>
              <a:rPr lang="lv-LV"/>
              <a:t>Lapa </a:t>
            </a:r>
            <a:fld id="{F1BC30E3-FFE5-4B91-AA19-87A149EBB9EE}" type="slidenum">
              <a:rPr smtClean="0"/>
              <a:pPr/>
              <a:t>‹#›</a:t>
            </a:fld>
            <a:endParaRPr/>
          </a:p>
        </p:txBody>
      </p:sp>
    </p:spTree>
    <p:extLst>
      <p:ext uri="{BB962C8B-B14F-4D97-AF65-F5344CB8AC3E}">
        <p14:creationId xmlns:p14="http://schemas.microsoft.com/office/powerpoint/2010/main" val="1064748115"/>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5_Standard slide_no bullets">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697C43D-4F1B-43DA-A0C6-DA6B6708E161}"/>
              </a:ext>
            </a:extLst>
          </p:cNvPr>
          <p:cNvSpPr>
            <a:spLocks noGrp="1"/>
          </p:cNvSpPr>
          <p:nvPr>
            <p:ph type="body" sz="quarter" idx="10" hasCustomPrompt="1"/>
          </p:nvPr>
        </p:nvSpPr>
        <p:spPr>
          <a:xfrm>
            <a:off x="352800" y="2851522"/>
            <a:ext cx="4447800" cy="1202318"/>
          </a:xfrm>
        </p:spPr>
        <p:txBody>
          <a:bodyPr vert="horz" lIns="0" tIns="0" rIns="0" bIns="0" rtlCol="0" anchor="ctr" anchorCtr="0">
            <a:noAutofit/>
          </a:bodyPr>
          <a:lstStyle>
            <a:lvl1pPr marL="0" indent="0">
              <a:buNone/>
              <a:defRPr kumimoji="0" lang="en-IN" sz="3600" b="0" i="0" u="none" strike="noStrike" cap="none" spc="0" normalizeH="0" baseline="0" dirty="0">
                <a:ln>
                  <a:noFill/>
                </a:ln>
                <a:solidFill>
                  <a:srgbClr val="FFFFFF"/>
                </a:solidFill>
                <a:effectLst/>
                <a:uLnTx/>
                <a:uFillTx/>
                <a:latin typeface="EYInterstate Light" panose="02000506000000020004" pitchFamily="2" charset="0"/>
                <a:ea typeface="+mj-ea"/>
                <a:cs typeface="+mj-cs"/>
              </a:defRPr>
            </a:lvl1pPr>
          </a:lstStyle>
          <a:p>
            <a:pPr marL="356616" marR="0" lvl="0" indent="-356616" defTabSz="1007887" fontAlgn="auto">
              <a:lnSpc>
                <a:spcPct val="100000"/>
              </a:lnSpc>
              <a:spcBef>
                <a:spcPct val="0"/>
              </a:spcBef>
              <a:spcAft>
                <a:spcPts val="0"/>
              </a:spcAft>
              <a:buClrTx/>
              <a:buSzTx/>
              <a:tabLst/>
            </a:pPr>
            <a:r>
              <a:rPr lang="en-US"/>
              <a:t>Chapter Title</a:t>
            </a:r>
            <a:endParaRPr lang="en-IN"/>
          </a:p>
        </p:txBody>
      </p:sp>
      <p:sp>
        <p:nvSpPr>
          <p:cNvPr id="2" name="Date Placeholder 1">
            <a:extLst>
              <a:ext uri="{FF2B5EF4-FFF2-40B4-BE49-F238E27FC236}">
                <a16:creationId xmlns:a16="http://schemas.microsoft.com/office/drawing/2014/main" id="{7B1C9586-AFAC-44F4-A639-B7773B8AA061}"/>
              </a:ext>
            </a:extLst>
          </p:cNvPr>
          <p:cNvSpPr>
            <a:spLocks noGrp="1"/>
          </p:cNvSpPr>
          <p:nvPr>
            <p:ph type="dt" sz="half" idx="11"/>
          </p:nvPr>
        </p:nvSpPr>
        <p:spPr/>
        <p:txBody>
          <a:bodyPr/>
          <a:lstStyle/>
          <a:p>
            <a:r>
              <a:rPr lang="lv-LV"/>
              <a:t>2022. gada 16. novembris</a:t>
            </a:r>
            <a:endParaRPr lang="en-IN"/>
          </a:p>
        </p:txBody>
      </p:sp>
      <p:sp>
        <p:nvSpPr>
          <p:cNvPr id="3" name="Footer Placeholder 2">
            <a:extLst>
              <a:ext uri="{FF2B5EF4-FFF2-40B4-BE49-F238E27FC236}">
                <a16:creationId xmlns:a16="http://schemas.microsoft.com/office/drawing/2014/main" id="{B8A0B2D4-9686-42FF-A182-FEB25F5FECB6}"/>
              </a:ext>
            </a:extLst>
          </p:cNvPr>
          <p:cNvSpPr>
            <a:spLocks noGrp="1"/>
          </p:cNvSpPr>
          <p:nvPr>
            <p:ph type="ftr" sz="quarter" idx="12"/>
          </p:nvPr>
        </p:nvSpPr>
        <p:spPr/>
        <p:txBody>
          <a:bodyPr/>
          <a:lstStyle/>
          <a:p>
            <a:r>
              <a:rPr lang="en-IN"/>
              <a:t>Administratīvi teritoriālās reformas ietekmes uz pašvaldību administratīvo kapacitāti un pakalpojumu nodrošinājumu izvērtējums</a:t>
            </a:r>
          </a:p>
        </p:txBody>
      </p:sp>
      <p:sp>
        <p:nvSpPr>
          <p:cNvPr id="4" name="Slide Number Placeholder 3">
            <a:extLst>
              <a:ext uri="{FF2B5EF4-FFF2-40B4-BE49-F238E27FC236}">
                <a16:creationId xmlns:a16="http://schemas.microsoft.com/office/drawing/2014/main" id="{3F3E8E1C-4F0F-499E-81C9-1DF6D1144299}"/>
              </a:ext>
            </a:extLst>
          </p:cNvPr>
          <p:cNvSpPr>
            <a:spLocks noGrp="1"/>
          </p:cNvSpPr>
          <p:nvPr>
            <p:ph type="sldNum" sz="quarter" idx="13"/>
          </p:nvPr>
        </p:nvSpPr>
        <p:spPr/>
        <p:txBody>
          <a:bodyPr/>
          <a:lstStyle/>
          <a:p>
            <a:r>
              <a:rPr lang="lv-LV"/>
              <a:t>Lapa </a:t>
            </a:r>
            <a:fld id="{F1BC30E3-FFE5-4B91-AA19-87A149EBB9EE}" type="slidenum">
              <a:rPr smtClean="0"/>
              <a:pPr/>
              <a:t>‹#›</a:t>
            </a:fld>
            <a:endParaRPr/>
          </a:p>
        </p:txBody>
      </p:sp>
    </p:spTree>
    <p:extLst>
      <p:ext uri="{BB962C8B-B14F-4D97-AF65-F5344CB8AC3E}">
        <p14:creationId xmlns:p14="http://schemas.microsoft.com/office/powerpoint/2010/main" val="1948723919"/>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1_Standard slide_Quotes">
    <p:spTree>
      <p:nvGrpSpPr>
        <p:cNvPr id="1" name=""/>
        <p:cNvGrpSpPr/>
        <p:nvPr/>
      </p:nvGrpSpPr>
      <p:grpSpPr>
        <a:xfrm>
          <a:off x="0" y="0"/>
          <a:ext cx="0" cy="0"/>
          <a:chOff x="0" y="0"/>
          <a:chExt cx="0" cy="0"/>
        </a:xfrm>
      </p:grpSpPr>
      <p:sp>
        <p:nvSpPr>
          <p:cNvPr id="5" name="Text Placeholder 11">
            <a:extLst>
              <a:ext uri="{FF2B5EF4-FFF2-40B4-BE49-F238E27FC236}">
                <a16:creationId xmlns:a16="http://schemas.microsoft.com/office/drawing/2014/main" id="{8F291EB0-15F5-4E9A-A38B-CE3AC1452E21}"/>
              </a:ext>
            </a:extLst>
          </p:cNvPr>
          <p:cNvSpPr txBox="1">
            <a:spLocks/>
          </p:cNvSpPr>
          <p:nvPr userDrawn="1"/>
        </p:nvSpPr>
        <p:spPr>
          <a:xfrm>
            <a:off x="477351" y="1488927"/>
            <a:ext cx="2338388" cy="858838"/>
          </a:xfrm>
          <a:prstGeom prst="rect">
            <a:avLst/>
          </a:prstGeom>
        </p:spPr>
        <p:txBody>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11200">
                <a:solidFill>
                  <a:schemeClr val="tx2"/>
                </a:solidFill>
                <a:latin typeface="Georgia" panose="02040502050405020303" pitchFamily="18" charset="0"/>
              </a:rPr>
              <a:t>“</a:t>
            </a:r>
          </a:p>
        </p:txBody>
      </p:sp>
      <p:sp>
        <p:nvSpPr>
          <p:cNvPr id="7" name="Text Placeholder 6">
            <a:extLst>
              <a:ext uri="{FF2B5EF4-FFF2-40B4-BE49-F238E27FC236}">
                <a16:creationId xmlns:a16="http://schemas.microsoft.com/office/drawing/2014/main" id="{FB5D2AC0-B4F7-4455-9AE0-201966050A6D}"/>
              </a:ext>
            </a:extLst>
          </p:cNvPr>
          <p:cNvSpPr>
            <a:spLocks noGrp="1"/>
          </p:cNvSpPr>
          <p:nvPr>
            <p:ph type="body" sz="quarter" idx="10"/>
          </p:nvPr>
        </p:nvSpPr>
        <p:spPr>
          <a:xfrm>
            <a:off x="513350" y="2526765"/>
            <a:ext cx="5292000" cy="1800000"/>
          </a:xfrm>
        </p:spPr>
        <p:txBody>
          <a:bodyPr lIns="90000" tIns="46800" rIns="90000" bIns="46800"/>
          <a:lstStyle>
            <a:lvl1pPr marL="0" indent="0">
              <a:buNone/>
              <a:defRPr lang="en-US" sz="2800" dirty="0" smtClean="0">
                <a:latin typeface="Georgia" panose="02040502050405020303" pitchFamily="18" charset="0"/>
              </a:defRPr>
            </a:lvl1pPr>
          </a:lstStyle>
          <a:p>
            <a:pPr marL="356616" lvl="0" indent="-356616">
              <a:spcBef>
                <a:spcPts val="0"/>
              </a:spcBef>
            </a:pPr>
            <a:r>
              <a:rPr lang="en-US"/>
              <a:t>Edit Master text styles</a:t>
            </a:r>
          </a:p>
        </p:txBody>
      </p:sp>
      <p:sp>
        <p:nvSpPr>
          <p:cNvPr id="8" name="Text Placeholder 6">
            <a:extLst>
              <a:ext uri="{FF2B5EF4-FFF2-40B4-BE49-F238E27FC236}">
                <a16:creationId xmlns:a16="http://schemas.microsoft.com/office/drawing/2014/main" id="{F1BA83A2-78F0-4F7E-836B-9B4B87820F96}"/>
              </a:ext>
            </a:extLst>
          </p:cNvPr>
          <p:cNvSpPr>
            <a:spLocks noGrp="1"/>
          </p:cNvSpPr>
          <p:nvPr>
            <p:ph type="body" sz="quarter" idx="11" hasCustomPrompt="1"/>
          </p:nvPr>
        </p:nvSpPr>
        <p:spPr>
          <a:xfrm>
            <a:off x="513350" y="4632765"/>
            <a:ext cx="5292000" cy="316838"/>
          </a:xfrm>
        </p:spPr>
        <p:txBody>
          <a:bodyPr lIns="90000" tIns="46800" rIns="90000" bIns="46800"/>
          <a:lstStyle>
            <a:lvl1pPr marL="0" indent="0" algn="l" defTabSz="914400" rtl="0" eaLnBrk="1" latinLnBrk="0" hangingPunct="1">
              <a:spcBef>
                <a:spcPts val="0"/>
              </a:spcBef>
              <a:spcAft>
                <a:spcPts val="600"/>
              </a:spcAft>
              <a:buClr>
                <a:schemeClr val="tx2"/>
              </a:buClr>
              <a:buSzPct val="70000"/>
              <a:buFont typeface="Arial" pitchFamily="34" charset="0"/>
              <a:buNone/>
              <a:defRPr lang="en-US" sz="1600" kern="1200" dirty="0" smtClean="0">
                <a:solidFill>
                  <a:srgbClr val="2E2E38"/>
                </a:solidFill>
                <a:latin typeface="+mn-lt"/>
                <a:ea typeface="+mn-ea"/>
                <a:cs typeface="+mn-cs"/>
              </a:defRPr>
            </a:lvl1pPr>
            <a:lvl2pPr marL="356616" indent="0">
              <a:buNone/>
              <a:defRPr lang="en-US" sz="2000" smtClean="0">
                <a:latin typeface="+mn-lt"/>
              </a:defRPr>
            </a:lvl2pPr>
            <a:lvl3pPr>
              <a:defRPr lang="en-US" sz="1800" smtClean="0">
                <a:latin typeface="+mn-lt"/>
              </a:defRPr>
            </a:lvl3pPr>
            <a:lvl4pPr>
              <a:defRPr lang="en-US" sz="1600" smtClean="0">
                <a:latin typeface="+mn-lt"/>
              </a:defRPr>
            </a:lvl4pPr>
            <a:lvl5pPr>
              <a:defRPr lang="en-IN" sz="1600">
                <a:latin typeface="+mn-lt"/>
              </a:defRPr>
            </a:lvl5pPr>
          </a:lstStyle>
          <a:p>
            <a:pPr marL="0" lvl="0" indent="0">
              <a:spcBef>
                <a:spcPts val="0"/>
              </a:spcBef>
              <a:buNone/>
            </a:pPr>
            <a:r>
              <a:rPr lang="en-US"/>
              <a:t>Name Surname</a:t>
            </a:r>
          </a:p>
        </p:txBody>
      </p:sp>
      <p:sp>
        <p:nvSpPr>
          <p:cNvPr id="9" name="Text Placeholder 6">
            <a:extLst>
              <a:ext uri="{FF2B5EF4-FFF2-40B4-BE49-F238E27FC236}">
                <a16:creationId xmlns:a16="http://schemas.microsoft.com/office/drawing/2014/main" id="{034CE9DD-CE12-4D9F-8FD6-A2522F36C807}"/>
              </a:ext>
            </a:extLst>
          </p:cNvPr>
          <p:cNvSpPr>
            <a:spLocks noGrp="1"/>
          </p:cNvSpPr>
          <p:nvPr>
            <p:ph type="body" sz="quarter" idx="12" hasCustomPrompt="1"/>
          </p:nvPr>
        </p:nvSpPr>
        <p:spPr>
          <a:xfrm>
            <a:off x="513350" y="4971442"/>
            <a:ext cx="5292000" cy="316838"/>
          </a:xfrm>
        </p:spPr>
        <p:txBody>
          <a:bodyPr lIns="90000" tIns="46800" rIns="90000" bIns="46800"/>
          <a:lstStyle>
            <a:lvl1pPr marL="0" indent="0" algn="l" defTabSz="914400" rtl="0" eaLnBrk="1" latinLnBrk="0" hangingPunct="1">
              <a:spcBef>
                <a:spcPts val="0"/>
              </a:spcBef>
              <a:spcAft>
                <a:spcPts val="600"/>
              </a:spcAft>
              <a:buClr>
                <a:schemeClr val="tx2"/>
              </a:buClr>
              <a:buSzPct val="70000"/>
              <a:buFont typeface="Arial" pitchFamily="34" charset="0"/>
              <a:buNone/>
              <a:defRPr lang="en-US" sz="1600" kern="1200" dirty="0" smtClean="0">
                <a:solidFill>
                  <a:srgbClr val="2E2E38"/>
                </a:solidFill>
                <a:latin typeface="+mn-lt"/>
                <a:ea typeface="+mn-ea"/>
                <a:cs typeface="+mn-cs"/>
              </a:defRPr>
            </a:lvl1pPr>
            <a:lvl2pPr marL="356616" indent="0">
              <a:buNone/>
              <a:defRPr lang="en-US" sz="2000" smtClean="0">
                <a:latin typeface="+mn-lt"/>
              </a:defRPr>
            </a:lvl2pPr>
            <a:lvl3pPr>
              <a:defRPr lang="en-US" sz="1800" smtClean="0">
                <a:latin typeface="+mn-lt"/>
              </a:defRPr>
            </a:lvl3pPr>
            <a:lvl4pPr>
              <a:defRPr lang="en-US" sz="1600" smtClean="0">
                <a:latin typeface="+mn-lt"/>
              </a:defRPr>
            </a:lvl4pPr>
            <a:lvl5pPr>
              <a:defRPr lang="en-IN" sz="1600">
                <a:latin typeface="+mn-lt"/>
              </a:defRPr>
            </a:lvl5pPr>
          </a:lstStyle>
          <a:p>
            <a:pPr marL="0" lvl="0" indent="0">
              <a:spcBef>
                <a:spcPts val="0"/>
              </a:spcBef>
              <a:buNone/>
            </a:pPr>
            <a:r>
              <a:rPr lang="en-US"/>
              <a:t>Job Title</a:t>
            </a:r>
          </a:p>
        </p:txBody>
      </p:sp>
    </p:spTree>
    <p:extLst>
      <p:ext uri="{BB962C8B-B14F-4D97-AF65-F5344CB8AC3E}">
        <p14:creationId xmlns:p14="http://schemas.microsoft.com/office/powerpoint/2010/main" val="759840568"/>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2_Standard slide_Quotes">
    <p:spTree>
      <p:nvGrpSpPr>
        <p:cNvPr id="1" name=""/>
        <p:cNvGrpSpPr/>
        <p:nvPr/>
      </p:nvGrpSpPr>
      <p:grpSpPr>
        <a:xfrm>
          <a:off x="0" y="0"/>
          <a:ext cx="0" cy="0"/>
          <a:chOff x="0" y="0"/>
          <a:chExt cx="0" cy="0"/>
        </a:xfrm>
      </p:grpSpPr>
      <p:sp>
        <p:nvSpPr>
          <p:cNvPr id="4" name="Text Placeholder 6">
            <a:extLst>
              <a:ext uri="{FF2B5EF4-FFF2-40B4-BE49-F238E27FC236}">
                <a16:creationId xmlns:a16="http://schemas.microsoft.com/office/drawing/2014/main" id="{E28D7EA5-A532-4D8B-9984-8F3D1FEA98DB}"/>
              </a:ext>
            </a:extLst>
          </p:cNvPr>
          <p:cNvSpPr>
            <a:spLocks noGrp="1"/>
          </p:cNvSpPr>
          <p:nvPr>
            <p:ph type="body" sz="quarter" idx="10"/>
          </p:nvPr>
        </p:nvSpPr>
        <p:spPr>
          <a:xfrm>
            <a:off x="3453175" y="2060235"/>
            <a:ext cx="5292000" cy="3025522"/>
          </a:xfrm>
        </p:spPr>
        <p:txBody>
          <a:bodyPr lIns="0" tIns="0" rIns="0" bIns="0">
            <a:noAutofit/>
          </a:bodyPr>
          <a:lstStyle>
            <a:lvl1pPr marL="0" indent="0" algn="ctr">
              <a:buNone/>
              <a:defRPr lang="en-US" sz="2800" dirty="0" smtClean="0">
                <a:latin typeface="Georgia" panose="02040502050405020303" pitchFamily="18" charset="0"/>
              </a:defRPr>
            </a:lvl1pPr>
          </a:lstStyle>
          <a:p>
            <a:pPr marL="356616" lvl="0" indent="-356616" algn="ctr">
              <a:spcBef>
                <a:spcPts val="0"/>
              </a:spcBef>
            </a:pPr>
            <a:r>
              <a:rPr lang="en-US"/>
              <a:t>Edit Master text styles</a:t>
            </a:r>
          </a:p>
        </p:txBody>
      </p:sp>
      <p:sp>
        <p:nvSpPr>
          <p:cNvPr id="5" name="Text Placeholder 6">
            <a:extLst>
              <a:ext uri="{FF2B5EF4-FFF2-40B4-BE49-F238E27FC236}">
                <a16:creationId xmlns:a16="http://schemas.microsoft.com/office/drawing/2014/main" id="{9F9B9C3C-16F2-40B2-A460-0480520ECF89}"/>
              </a:ext>
            </a:extLst>
          </p:cNvPr>
          <p:cNvSpPr>
            <a:spLocks noGrp="1"/>
          </p:cNvSpPr>
          <p:nvPr>
            <p:ph type="body" sz="quarter" idx="11" hasCustomPrompt="1"/>
          </p:nvPr>
        </p:nvSpPr>
        <p:spPr>
          <a:xfrm>
            <a:off x="3453175" y="5506678"/>
            <a:ext cx="5292000" cy="316838"/>
          </a:xfrm>
        </p:spPr>
        <p:txBody>
          <a:bodyPr lIns="0" tIns="0" rIns="0" bIns="0">
            <a:noAutofit/>
          </a:bodyPr>
          <a:lstStyle>
            <a:lvl1pPr marL="0" indent="0" algn="ctr">
              <a:buNone/>
              <a:defRPr lang="en-US" sz="1600" dirty="0" smtClean="0">
                <a:solidFill>
                  <a:srgbClr val="2E2E38"/>
                </a:solidFill>
                <a:latin typeface="+mn-lt"/>
              </a:defRPr>
            </a:lvl1pPr>
          </a:lstStyle>
          <a:p>
            <a:pPr marL="356616" lvl="0" indent="-356616" algn="ctr">
              <a:spcBef>
                <a:spcPts val="0"/>
              </a:spcBef>
              <a:spcAft>
                <a:spcPts val="600"/>
              </a:spcAft>
            </a:pPr>
            <a:r>
              <a:rPr lang="en-US"/>
              <a:t>Name Surname</a:t>
            </a:r>
          </a:p>
        </p:txBody>
      </p:sp>
      <p:sp>
        <p:nvSpPr>
          <p:cNvPr id="6" name="Text Placeholder 6">
            <a:extLst>
              <a:ext uri="{FF2B5EF4-FFF2-40B4-BE49-F238E27FC236}">
                <a16:creationId xmlns:a16="http://schemas.microsoft.com/office/drawing/2014/main" id="{8E04541C-CC5D-4455-8271-73223AE0A881}"/>
              </a:ext>
            </a:extLst>
          </p:cNvPr>
          <p:cNvSpPr>
            <a:spLocks noGrp="1"/>
          </p:cNvSpPr>
          <p:nvPr>
            <p:ph type="body" sz="quarter" idx="12" hasCustomPrompt="1"/>
          </p:nvPr>
        </p:nvSpPr>
        <p:spPr>
          <a:xfrm>
            <a:off x="3453175" y="5818717"/>
            <a:ext cx="5292000" cy="316838"/>
          </a:xfrm>
        </p:spPr>
        <p:txBody>
          <a:bodyPr vert="horz" lIns="0" tIns="0" rIns="0" bIns="0" rtlCol="0" anchor="t" anchorCtr="0">
            <a:noAutofit/>
          </a:bodyPr>
          <a:lstStyle>
            <a:lvl1pPr marL="0" indent="0" algn="ctr">
              <a:buNone/>
              <a:defRPr lang="en-US" sz="1600" dirty="0" smtClean="0">
                <a:solidFill>
                  <a:srgbClr val="2E2E38"/>
                </a:solidFill>
                <a:latin typeface="+mn-lt"/>
              </a:defRPr>
            </a:lvl1pPr>
          </a:lstStyle>
          <a:p>
            <a:pPr marL="356616" lvl="0" indent="-356616" algn="ctr">
              <a:spcBef>
                <a:spcPts val="0"/>
              </a:spcBef>
              <a:spcAft>
                <a:spcPts val="600"/>
              </a:spcAft>
            </a:pPr>
            <a:r>
              <a:rPr lang="en-US"/>
              <a:t>Job Title</a:t>
            </a:r>
          </a:p>
        </p:txBody>
      </p:sp>
      <p:sp>
        <p:nvSpPr>
          <p:cNvPr id="9" name="Text Placeholder 11">
            <a:extLst>
              <a:ext uri="{FF2B5EF4-FFF2-40B4-BE49-F238E27FC236}">
                <a16:creationId xmlns:a16="http://schemas.microsoft.com/office/drawing/2014/main" id="{FBD672D3-B116-471A-8511-D80D5D920D93}"/>
              </a:ext>
            </a:extLst>
          </p:cNvPr>
          <p:cNvSpPr txBox="1">
            <a:spLocks/>
          </p:cNvSpPr>
          <p:nvPr userDrawn="1"/>
        </p:nvSpPr>
        <p:spPr>
          <a:xfrm>
            <a:off x="4929981" y="979787"/>
            <a:ext cx="2338388" cy="882687"/>
          </a:xfrm>
          <a:prstGeom prst="rect">
            <a:avLst/>
          </a:prstGeom>
        </p:spPr>
        <p:txBody>
          <a:bodyPr lIns="0" tIns="0" rIns="0" bIns="0">
            <a:noAutofit/>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GB" sz="11200">
                <a:solidFill>
                  <a:schemeClr val="tx2"/>
                </a:solidFill>
                <a:latin typeface="Georgia" panose="02040502050405020303" pitchFamily="18" charset="0"/>
              </a:rPr>
              <a:t>“ </a:t>
            </a:r>
          </a:p>
        </p:txBody>
      </p:sp>
    </p:spTree>
    <p:extLst>
      <p:ext uri="{BB962C8B-B14F-4D97-AF65-F5344CB8AC3E}">
        <p14:creationId xmlns:p14="http://schemas.microsoft.com/office/powerpoint/2010/main" val="1888267662"/>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2_Standard slide_no bullets">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628F8CDB-776D-4811-AE2C-217236ECDECA}"/>
              </a:ext>
            </a:extLst>
          </p:cNvPr>
          <p:cNvSpPr>
            <a:spLocks noGrp="1"/>
          </p:cNvSpPr>
          <p:nvPr>
            <p:ph type="pic" sz="quarter" idx="12"/>
          </p:nvPr>
        </p:nvSpPr>
        <p:spPr>
          <a:xfrm>
            <a:off x="6227180" y="0"/>
            <a:ext cx="5971170" cy="6858000"/>
          </a:xfrm>
        </p:spPr>
        <p:txBody>
          <a:bodyPr/>
          <a:lstStyle/>
          <a:p>
            <a:endParaRPr lang="en-IN"/>
          </a:p>
        </p:txBody>
      </p:sp>
      <p:sp>
        <p:nvSpPr>
          <p:cNvPr id="5" name="Text Placeholder 4">
            <a:extLst>
              <a:ext uri="{FF2B5EF4-FFF2-40B4-BE49-F238E27FC236}">
                <a16:creationId xmlns:a16="http://schemas.microsoft.com/office/drawing/2014/main" id="{626E96BA-E9E4-496B-8CA5-6DA27B8AD7E4}"/>
              </a:ext>
            </a:extLst>
          </p:cNvPr>
          <p:cNvSpPr>
            <a:spLocks noGrp="1"/>
          </p:cNvSpPr>
          <p:nvPr>
            <p:ph type="body" sz="quarter" idx="10" hasCustomPrompt="1"/>
          </p:nvPr>
        </p:nvSpPr>
        <p:spPr>
          <a:xfrm>
            <a:off x="369705" y="2578743"/>
            <a:ext cx="4537959" cy="1055708"/>
          </a:xfrm>
        </p:spPr>
        <p:txBody>
          <a:bodyPr/>
          <a:lstStyle>
            <a:lvl1pPr marL="0" indent="0">
              <a:buNone/>
              <a:defRPr sz="3000"/>
            </a:lvl1pPr>
          </a:lstStyle>
          <a:p>
            <a:pPr lvl="0"/>
            <a:r>
              <a:rPr lang="en-IN"/>
              <a:t>Chapter Title</a:t>
            </a:r>
          </a:p>
          <a:p>
            <a:pPr lvl="0"/>
            <a:r>
              <a:rPr lang="en-IN"/>
              <a:t>EY Interstate Light</a:t>
            </a:r>
          </a:p>
        </p:txBody>
      </p:sp>
      <p:sp>
        <p:nvSpPr>
          <p:cNvPr id="14" name="Text Placeholder 4">
            <a:extLst>
              <a:ext uri="{FF2B5EF4-FFF2-40B4-BE49-F238E27FC236}">
                <a16:creationId xmlns:a16="http://schemas.microsoft.com/office/drawing/2014/main" id="{1173C8A3-BA2F-497B-A214-45B02D73AF20}"/>
              </a:ext>
            </a:extLst>
          </p:cNvPr>
          <p:cNvSpPr>
            <a:spLocks noGrp="1"/>
          </p:cNvSpPr>
          <p:nvPr>
            <p:ph type="body" sz="quarter" idx="11" hasCustomPrompt="1"/>
          </p:nvPr>
        </p:nvSpPr>
        <p:spPr>
          <a:xfrm>
            <a:off x="369705" y="3840384"/>
            <a:ext cx="4537959" cy="1055708"/>
          </a:xfrm>
        </p:spPr>
        <p:txBody>
          <a:bodyPr/>
          <a:lstStyle>
            <a:lvl1pPr marL="0" indent="0">
              <a:buNone/>
              <a:defRPr sz="1600"/>
            </a:lvl1pPr>
          </a:lstStyle>
          <a:p>
            <a:pPr lvl="0"/>
            <a:r>
              <a:rPr lang="en-IN"/>
              <a:t>text</a:t>
            </a:r>
          </a:p>
        </p:txBody>
      </p:sp>
      <p:sp>
        <p:nvSpPr>
          <p:cNvPr id="2" name="Date Placeholder 1">
            <a:extLst>
              <a:ext uri="{FF2B5EF4-FFF2-40B4-BE49-F238E27FC236}">
                <a16:creationId xmlns:a16="http://schemas.microsoft.com/office/drawing/2014/main" id="{233090AE-B6FF-49F9-BB1C-4E66D4E45946}"/>
              </a:ext>
            </a:extLst>
          </p:cNvPr>
          <p:cNvSpPr>
            <a:spLocks noGrp="1"/>
          </p:cNvSpPr>
          <p:nvPr>
            <p:ph type="dt" sz="half" idx="13"/>
          </p:nvPr>
        </p:nvSpPr>
        <p:spPr/>
        <p:txBody>
          <a:bodyPr/>
          <a:lstStyle/>
          <a:p>
            <a:r>
              <a:rPr lang="lv-LV"/>
              <a:t>2022. gada 16. novembris</a:t>
            </a:r>
            <a:endParaRPr lang="en-IN"/>
          </a:p>
        </p:txBody>
      </p:sp>
      <p:sp>
        <p:nvSpPr>
          <p:cNvPr id="3" name="Footer Placeholder 2">
            <a:extLst>
              <a:ext uri="{FF2B5EF4-FFF2-40B4-BE49-F238E27FC236}">
                <a16:creationId xmlns:a16="http://schemas.microsoft.com/office/drawing/2014/main" id="{703879C7-4D65-40F8-A76F-E4D269ADD911}"/>
              </a:ext>
            </a:extLst>
          </p:cNvPr>
          <p:cNvSpPr>
            <a:spLocks noGrp="1"/>
          </p:cNvSpPr>
          <p:nvPr>
            <p:ph type="ftr" sz="quarter" idx="14"/>
          </p:nvPr>
        </p:nvSpPr>
        <p:spPr/>
        <p:txBody>
          <a:bodyPr/>
          <a:lstStyle/>
          <a:p>
            <a:r>
              <a:rPr lang="en-IN"/>
              <a:t>Administratīvi teritoriālās reformas ietekmes uz pašvaldību administratīvo kapacitāti un pakalpojumu nodrošinājumu izvērtējums</a:t>
            </a:r>
          </a:p>
        </p:txBody>
      </p:sp>
      <p:sp>
        <p:nvSpPr>
          <p:cNvPr id="4" name="Slide Number Placeholder 3">
            <a:extLst>
              <a:ext uri="{FF2B5EF4-FFF2-40B4-BE49-F238E27FC236}">
                <a16:creationId xmlns:a16="http://schemas.microsoft.com/office/drawing/2014/main" id="{EC232BAA-5F7C-41CA-B2BA-4DD798D3DCC9}"/>
              </a:ext>
            </a:extLst>
          </p:cNvPr>
          <p:cNvSpPr>
            <a:spLocks noGrp="1"/>
          </p:cNvSpPr>
          <p:nvPr>
            <p:ph type="sldNum" sz="quarter" idx="15"/>
          </p:nvPr>
        </p:nvSpPr>
        <p:spPr/>
        <p:txBody>
          <a:bodyPr/>
          <a:lstStyle/>
          <a:p>
            <a:r>
              <a:rPr lang="lv-LV"/>
              <a:t>Lapa </a:t>
            </a:r>
            <a:fld id="{F1BC30E3-FFE5-4B91-AA19-87A149EBB9EE}" type="slidenum">
              <a:rPr smtClean="0"/>
              <a:pPr/>
              <a:t>‹#›</a:t>
            </a:fld>
            <a:endParaRPr/>
          </a:p>
        </p:txBody>
      </p:sp>
    </p:spTree>
    <p:extLst>
      <p:ext uri="{BB962C8B-B14F-4D97-AF65-F5344CB8AC3E}">
        <p14:creationId xmlns:p14="http://schemas.microsoft.com/office/powerpoint/2010/main" val="854181132"/>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1_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400"/>
          </a:xfrm>
        </p:spPr>
        <p:txBody>
          <a:bodyPr/>
          <a:lstStyle>
            <a:lvl1pPr>
              <a:defRPr>
                <a:solidFill>
                  <a:schemeClr val="bg1"/>
                </a:solidFill>
              </a:defRPr>
            </a:lvl1pPr>
          </a:lstStyle>
          <a:p>
            <a:r>
              <a:rPr lang="en-US"/>
              <a:t>Click to edit Master title style</a:t>
            </a:r>
            <a:endParaRPr lang="en-GB"/>
          </a:p>
        </p:txBody>
      </p:sp>
      <p:sp>
        <p:nvSpPr>
          <p:cNvPr id="5" name="Table Placeholder 4">
            <a:extLst>
              <a:ext uri="{FF2B5EF4-FFF2-40B4-BE49-F238E27FC236}">
                <a16:creationId xmlns:a16="http://schemas.microsoft.com/office/drawing/2014/main" id="{95A2BE92-ABF7-4A82-BC35-00F28F500FED}"/>
              </a:ext>
            </a:extLst>
          </p:cNvPr>
          <p:cNvSpPr>
            <a:spLocks noGrp="1"/>
          </p:cNvSpPr>
          <p:nvPr>
            <p:ph type="tbl" sz="quarter" idx="10"/>
          </p:nvPr>
        </p:nvSpPr>
        <p:spPr>
          <a:xfrm>
            <a:off x="609917" y="1137920"/>
            <a:ext cx="4957505" cy="4267457"/>
          </a:xfrm>
        </p:spPr>
        <p:txBody>
          <a:bodyPr/>
          <a:lstStyle/>
          <a:p>
            <a:endParaRPr lang="en-IN"/>
          </a:p>
        </p:txBody>
      </p:sp>
      <p:sp>
        <p:nvSpPr>
          <p:cNvPr id="10" name="Text Placeholder 16">
            <a:extLst>
              <a:ext uri="{FF2B5EF4-FFF2-40B4-BE49-F238E27FC236}">
                <a16:creationId xmlns:a16="http://schemas.microsoft.com/office/drawing/2014/main" id="{DA81FCAA-64D2-4A9C-B16E-9C4E3BB431BB}"/>
              </a:ext>
            </a:extLst>
          </p:cNvPr>
          <p:cNvSpPr>
            <a:spLocks noGrp="1"/>
          </p:cNvSpPr>
          <p:nvPr>
            <p:ph type="body" sz="quarter" idx="14" hasCustomPrompt="1"/>
          </p:nvPr>
        </p:nvSpPr>
        <p:spPr>
          <a:xfrm>
            <a:off x="7133461" y="3813288"/>
            <a:ext cx="3089275" cy="180000"/>
          </a:xfrm>
        </p:spPr>
        <p:txBody>
          <a:bodyPr/>
          <a:lstStyle>
            <a:lvl1pPr marL="0" indent="0">
              <a:buNone/>
              <a:defRPr sz="1200">
                <a:solidFill>
                  <a:schemeClr val="bg1"/>
                </a:solidFill>
              </a:defRPr>
            </a:lvl1pPr>
          </a:lstStyle>
          <a:p>
            <a:pPr lvl="0"/>
            <a:r>
              <a:rPr lang="en-US"/>
              <a:t>Name Surname</a:t>
            </a:r>
            <a:endParaRPr lang="en-GB"/>
          </a:p>
        </p:txBody>
      </p:sp>
      <p:sp>
        <p:nvSpPr>
          <p:cNvPr id="11" name="Text Placeholder 16">
            <a:extLst>
              <a:ext uri="{FF2B5EF4-FFF2-40B4-BE49-F238E27FC236}">
                <a16:creationId xmlns:a16="http://schemas.microsoft.com/office/drawing/2014/main" id="{03CDC117-35F2-47B2-85B2-29CB8EE7E096}"/>
              </a:ext>
            </a:extLst>
          </p:cNvPr>
          <p:cNvSpPr>
            <a:spLocks noGrp="1"/>
          </p:cNvSpPr>
          <p:nvPr>
            <p:ph type="body" sz="quarter" idx="15" hasCustomPrompt="1"/>
          </p:nvPr>
        </p:nvSpPr>
        <p:spPr>
          <a:xfrm>
            <a:off x="7133461" y="4055931"/>
            <a:ext cx="3089275" cy="180000"/>
          </a:xfrm>
        </p:spPr>
        <p:txBody>
          <a:bodyPr/>
          <a:lstStyle>
            <a:lvl1pPr marL="0" indent="0">
              <a:buNone/>
              <a:defRPr sz="1200">
                <a:solidFill>
                  <a:schemeClr val="bg1"/>
                </a:solidFill>
              </a:defRPr>
            </a:lvl1pPr>
          </a:lstStyle>
          <a:p>
            <a:pPr lvl="0"/>
            <a:r>
              <a:rPr lang="en-US"/>
              <a:t>Job Title to go here</a:t>
            </a:r>
            <a:endParaRPr lang="en-GB"/>
          </a:p>
        </p:txBody>
      </p:sp>
      <p:sp>
        <p:nvSpPr>
          <p:cNvPr id="14" name="Picture Placeholder 19">
            <a:extLst>
              <a:ext uri="{FF2B5EF4-FFF2-40B4-BE49-F238E27FC236}">
                <a16:creationId xmlns:a16="http://schemas.microsoft.com/office/drawing/2014/main" id="{00A15EA9-2372-4E06-83C2-1E13AB1FA626}"/>
              </a:ext>
            </a:extLst>
          </p:cNvPr>
          <p:cNvSpPr>
            <a:spLocks noGrp="1"/>
          </p:cNvSpPr>
          <p:nvPr>
            <p:ph type="pic" sz="quarter" idx="16"/>
          </p:nvPr>
        </p:nvSpPr>
        <p:spPr>
          <a:xfrm>
            <a:off x="6123007" y="3578083"/>
            <a:ext cx="778959" cy="778959"/>
          </a:xfrm>
          <a:prstGeom prst="ellipse">
            <a:avLst/>
          </a:prstGeom>
        </p:spPr>
        <p:txBody>
          <a:bodyPr anchor="ctr"/>
          <a:lstStyle>
            <a:lvl1pPr marL="0" indent="0" algn="ctr">
              <a:buNone/>
              <a:defRPr sz="900">
                <a:solidFill>
                  <a:schemeClr val="bg1"/>
                </a:solidFill>
              </a:defRPr>
            </a:lvl1pPr>
          </a:lstStyle>
          <a:p>
            <a:endParaRPr lang="en-GB"/>
          </a:p>
        </p:txBody>
      </p:sp>
      <p:sp>
        <p:nvSpPr>
          <p:cNvPr id="9" name="Text Placeholder 8">
            <a:extLst>
              <a:ext uri="{FF2B5EF4-FFF2-40B4-BE49-F238E27FC236}">
                <a16:creationId xmlns:a16="http://schemas.microsoft.com/office/drawing/2014/main" id="{5DB83DAE-9FEB-4E9C-85BA-A34BD239275A}"/>
              </a:ext>
            </a:extLst>
          </p:cNvPr>
          <p:cNvSpPr>
            <a:spLocks noGrp="1"/>
          </p:cNvSpPr>
          <p:nvPr>
            <p:ph type="body" sz="quarter" idx="17" hasCustomPrompt="1"/>
          </p:nvPr>
        </p:nvSpPr>
        <p:spPr>
          <a:xfrm>
            <a:off x="6123008" y="1137920"/>
            <a:ext cx="5465425" cy="373807"/>
          </a:xfrm>
        </p:spPr>
        <p:txBody>
          <a:bodyPr/>
          <a:lstStyle>
            <a:lvl1pPr marL="0" indent="0">
              <a:buNone/>
              <a:defRPr/>
            </a:lvl1pPr>
          </a:lstStyle>
          <a:p>
            <a:pPr lvl="0"/>
            <a:r>
              <a:rPr lang="en-US"/>
              <a:t>Key Takeaways</a:t>
            </a:r>
          </a:p>
        </p:txBody>
      </p:sp>
      <p:sp>
        <p:nvSpPr>
          <p:cNvPr id="15" name="Text Placeholder 8">
            <a:extLst>
              <a:ext uri="{FF2B5EF4-FFF2-40B4-BE49-F238E27FC236}">
                <a16:creationId xmlns:a16="http://schemas.microsoft.com/office/drawing/2014/main" id="{C1ABE303-7041-4312-AD03-0E872AEF99BE}"/>
              </a:ext>
            </a:extLst>
          </p:cNvPr>
          <p:cNvSpPr>
            <a:spLocks noGrp="1"/>
          </p:cNvSpPr>
          <p:nvPr>
            <p:ph type="body" sz="quarter" idx="18" hasCustomPrompt="1"/>
          </p:nvPr>
        </p:nvSpPr>
        <p:spPr>
          <a:xfrm>
            <a:off x="6123008" y="1635009"/>
            <a:ext cx="5465425" cy="1611554"/>
          </a:xfrm>
        </p:spPr>
        <p:txBody>
          <a:bodyPr/>
          <a:lstStyle>
            <a:lvl1pPr marL="0" indent="0">
              <a:buNone/>
              <a:defRPr sz="1600"/>
            </a:lvl1pPr>
          </a:lstStyle>
          <a:p>
            <a:pPr lvl="0"/>
            <a:r>
              <a:rPr lang="en-US"/>
              <a:t>Content EY Interstate Light, 16pt, Lorem ipsum dolor, 12pt, </a:t>
            </a:r>
            <a:r>
              <a:rPr lang="en-US" err="1"/>
              <a:t>Utinam</a:t>
            </a:r>
            <a:r>
              <a:rPr lang="en-US"/>
              <a:t> </a:t>
            </a:r>
            <a:r>
              <a:rPr lang="en-US" err="1"/>
              <a:t>nonumy</a:t>
            </a:r>
            <a:r>
              <a:rPr lang="en-US"/>
              <a:t> </a:t>
            </a:r>
            <a:r>
              <a:rPr lang="en-US" err="1"/>
              <a:t>abhorreant</a:t>
            </a:r>
            <a:r>
              <a:rPr lang="en-US"/>
              <a:t> </a:t>
            </a:r>
            <a:r>
              <a:rPr lang="en-US" err="1"/>
              <a:t>sead</a:t>
            </a:r>
            <a:r>
              <a:rPr lang="en-US"/>
              <a:t>. </a:t>
            </a:r>
            <a:r>
              <a:rPr lang="en-US" err="1"/>
              <a:t>Putant</a:t>
            </a:r>
            <a:r>
              <a:rPr lang="en-US"/>
              <a:t> </a:t>
            </a:r>
            <a:r>
              <a:rPr lang="en-US" err="1"/>
              <a:t>probatus</a:t>
            </a:r>
            <a:r>
              <a:rPr lang="en-US"/>
              <a:t> id vis, ad his </a:t>
            </a:r>
            <a:r>
              <a:rPr lang="en-US" err="1"/>
              <a:t>meis</a:t>
            </a:r>
            <a:r>
              <a:rPr lang="en-US"/>
              <a:t> </a:t>
            </a:r>
            <a:r>
              <a:rPr lang="en-US" err="1"/>
              <a:t>habemus</a:t>
            </a:r>
            <a:r>
              <a:rPr lang="en-US"/>
              <a:t> </a:t>
            </a:r>
            <a:r>
              <a:rPr lang="en-US" err="1"/>
              <a:t>repudiare</a:t>
            </a:r>
            <a:r>
              <a:rPr lang="en-US"/>
              <a:t>, has an </a:t>
            </a:r>
            <a:r>
              <a:rPr lang="en-US" err="1"/>
              <a:t>pericula</a:t>
            </a:r>
            <a:r>
              <a:rPr lang="en-US"/>
              <a:t> </a:t>
            </a:r>
            <a:r>
              <a:rPr lang="en-US" err="1"/>
              <a:t>tractatos</a:t>
            </a:r>
            <a:r>
              <a:rPr lang="en-US"/>
              <a:t>. </a:t>
            </a:r>
            <a:r>
              <a:rPr lang="en-US" err="1"/>
              <a:t>Nec</a:t>
            </a:r>
            <a:r>
              <a:rPr lang="en-US"/>
              <a:t> </a:t>
            </a:r>
            <a:r>
              <a:rPr lang="en-US" err="1"/>
              <a:t>debitis</a:t>
            </a:r>
            <a:r>
              <a:rPr lang="en-US"/>
              <a:t> </a:t>
            </a:r>
            <a:r>
              <a:rPr lang="en-US" err="1"/>
              <a:t>dissentias</a:t>
            </a:r>
            <a:r>
              <a:rPr lang="en-US"/>
              <a:t> ad. </a:t>
            </a:r>
            <a:r>
              <a:rPr lang="en-US" err="1"/>
              <a:t>Patrioque</a:t>
            </a:r>
            <a:r>
              <a:rPr lang="en-US"/>
              <a:t> </a:t>
            </a:r>
            <a:r>
              <a:rPr lang="en-US" err="1"/>
              <a:t>voluptatum</a:t>
            </a:r>
            <a:r>
              <a:rPr lang="en-US"/>
              <a:t> </a:t>
            </a:r>
            <a:r>
              <a:rPr lang="en-US" err="1"/>
              <a:t>sed</a:t>
            </a:r>
            <a:r>
              <a:rPr lang="en-US"/>
              <a:t> ex, id </a:t>
            </a:r>
            <a:r>
              <a:rPr lang="en-US" err="1"/>
              <a:t>admodum</a:t>
            </a:r>
            <a:r>
              <a:rPr lang="en-US"/>
              <a:t>.</a:t>
            </a:r>
          </a:p>
          <a:p>
            <a:pPr lvl="0"/>
            <a:endParaRPr lang="en-US"/>
          </a:p>
        </p:txBody>
      </p:sp>
      <p:sp>
        <p:nvSpPr>
          <p:cNvPr id="20" name="Line 10">
            <a:extLst>
              <a:ext uri="{FF2B5EF4-FFF2-40B4-BE49-F238E27FC236}">
                <a16:creationId xmlns:a16="http://schemas.microsoft.com/office/drawing/2014/main" id="{B69EB865-6B86-419B-923C-F7DDC68C9C66}"/>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endParaRPr>
          </a:p>
        </p:txBody>
      </p:sp>
      <p:sp>
        <p:nvSpPr>
          <p:cNvPr id="3" name="Date Placeholder 2">
            <a:extLst>
              <a:ext uri="{FF2B5EF4-FFF2-40B4-BE49-F238E27FC236}">
                <a16:creationId xmlns:a16="http://schemas.microsoft.com/office/drawing/2014/main" id="{8769A5CD-8A0E-4B35-814B-FB3B7708ECDD}"/>
              </a:ext>
            </a:extLst>
          </p:cNvPr>
          <p:cNvSpPr>
            <a:spLocks noGrp="1"/>
          </p:cNvSpPr>
          <p:nvPr>
            <p:ph type="dt" sz="half" idx="19"/>
          </p:nvPr>
        </p:nvSpPr>
        <p:spPr/>
        <p:txBody>
          <a:bodyPr/>
          <a:lstStyle/>
          <a:p>
            <a:r>
              <a:rPr lang="lv-LV"/>
              <a:t>2022. gada 16. novembris</a:t>
            </a:r>
            <a:endParaRPr lang="en-IN"/>
          </a:p>
        </p:txBody>
      </p:sp>
      <p:sp>
        <p:nvSpPr>
          <p:cNvPr id="4" name="Footer Placeholder 3">
            <a:extLst>
              <a:ext uri="{FF2B5EF4-FFF2-40B4-BE49-F238E27FC236}">
                <a16:creationId xmlns:a16="http://schemas.microsoft.com/office/drawing/2014/main" id="{790880E2-DB1E-4AF7-8DED-AC73C7236913}"/>
              </a:ext>
            </a:extLst>
          </p:cNvPr>
          <p:cNvSpPr>
            <a:spLocks noGrp="1"/>
          </p:cNvSpPr>
          <p:nvPr>
            <p:ph type="ftr" sz="quarter" idx="20"/>
          </p:nvPr>
        </p:nvSpPr>
        <p:spPr/>
        <p:txBody>
          <a:bodyPr/>
          <a:lstStyle/>
          <a:p>
            <a:r>
              <a:rPr lang="en-IN"/>
              <a:t>Administratīvi teritoriālās reformas ietekmes uz pašvaldību administratīvo kapacitāti un pakalpojumu nodrošinājumu izvērtējums</a:t>
            </a:r>
          </a:p>
        </p:txBody>
      </p:sp>
      <p:sp>
        <p:nvSpPr>
          <p:cNvPr id="6" name="Slide Number Placeholder 5">
            <a:extLst>
              <a:ext uri="{FF2B5EF4-FFF2-40B4-BE49-F238E27FC236}">
                <a16:creationId xmlns:a16="http://schemas.microsoft.com/office/drawing/2014/main" id="{D64BFAB5-AFFD-4CF6-B953-2B8AC46595DB}"/>
              </a:ext>
            </a:extLst>
          </p:cNvPr>
          <p:cNvSpPr>
            <a:spLocks noGrp="1"/>
          </p:cNvSpPr>
          <p:nvPr>
            <p:ph type="sldNum" sz="quarter" idx="21"/>
          </p:nvPr>
        </p:nvSpPr>
        <p:spPr/>
        <p:txBody>
          <a:bodyPr/>
          <a:lstStyle/>
          <a:p>
            <a:r>
              <a:rPr lang="lv-LV"/>
              <a:t>Lapa </a:t>
            </a:r>
            <a:fld id="{F1BC30E3-FFE5-4B91-AA19-87A149EBB9EE}" type="slidenum">
              <a:rPr smtClean="0"/>
              <a:pPr/>
              <a:t>‹#›</a:t>
            </a:fld>
            <a:endParaRPr/>
          </a:p>
        </p:txBody>
      </p:sp>
    </p:spTree>
    <p:extLst>
      <p:ext uri="{BB962C8B-B14F-4D97-AF65-F5344CB8AC3E}">
        <p14:creationId xmlns:p14="http://schemas.microsoft.com/office/powerpoint/2010/main" val="1120483849"/>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Standard slide_Quotes">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43168CD0-24CF-4BFE-A5A5-9B1FA394C1DE}"/>
              </a:ext>
            </a:extLst>
          </p:cNvPr>
          <p:cNvSpPr>
            <a:spLocks noGrp="1"/>
          </p:cNvSpPr>
          <p:nvPr>
            <p:ph type="dt" sz="half" idx="10"/>
          </p:nvPr>
        </p:nvSpPr>
        <p:spPr/>
        <p:txBody>
          <a:bodyPr/>
          <a:lstStyle/>
          <a:p>
            <a:r>
              <a:rPr lang="lv-LV"/>
              <a:t>2022. gada 16. novembris</a:t>
            </a:r>
            <a:endParaRPr lang="en-IN"/>
          </a:p>
        </p:txBody>
      </p:sp>
      <p:sp>
        <p:nvSpPr>
          <p:cNvPr id="6" name="Footer Placeholder 5">
            <a:extLst>
              <a:ext uri="{FF2B5EF4-FFF2-40B4-BE49-F238E27FC236}">
                <a16:creationId xmlns:a16="http://schemas.microsoft.com/office/drawing/2014/main" id="{8A03029B-4CD8-44C1-8D62-4C21014BBA80}"/>
              </a:ext>
            </a:extLst>
          </p:cNvPr>
          <p:cNvSpPr>
            <a:spLocks noGrp="1"/>
          </p:cNvSpPr>
          <p:nvPr>
            <p:ph type="ftr" sz="quarter" idx="11"/>
          </p:nvPr>
        </p:nvSpPr>
        <p:spPr/>
        <p:txBody>
          <a:bodyPr/>
          <a:lstStyle/>
          <a:p>
            <a:r>
              <a:rPr lang="en-IN"/>
              <a:t>Administratīvi teritoriālās reformas ietekmes uz pašvaldību administratīvo kapacitāti un pakalpojumu nodrošinājumu izvērtējums</a:t>
            </a:r>
          </a:p>
        </p:txBody>
      </p:sp>
      <p:sp>
        <p:nvSpPr>
          <p:cNvPr id="7" name="Slide Number Placeholder 6">
            <a:extLst>
              <a:ext uri="{FF2B5EF4-FFF2-40B4-BE49-F238E27FC236}">
                <a16:creationId xmlns:a16="http://schemas.microsoft.com/office/drawing/2014/main" id="{A55D0878-DBF4-4FDC-8BBD-B51A057753DB}"/>
              </a:ext>
            </a:extLst>
          </p:cNvPr>
          <p:cNvSpPr>
            <a:spLocks noGrp="1"/>
          </p:cNvSpPr>
          <p:nvPr>
            <p:ph type="sldNum" sz="quarter" idx="12"/>
          </p:nvPr>
        </p:nvSpPr>
        <p:spPr/>
        <p:txBody>
          <a:bodyPr/>
          <a:lstStyle/>
          <a:p>
            <a:r>
              <a:rPr lang="lv-LV"/>
              <a:t>Lapa </a:t>
            </a:r>
            <a:fld id="{F1BC30E3-FFE5-4B91-AA19-87A149EBB9EE}" type="slidenum">
              <a:rPr smtClean="0"/>
              <a:pPr/>
              <a:t>‹#›</a:t>
            </a:fld>
            <a:endParaRPr/>
          </a:p>
        </p:txBody>
      </p:sp>
    </p:spTree>
    <p:extLst>
      <p:ext uri="{BB962C8B-B14F-4D97-AF65-F5344CB8AC3E}">
        <p14:creationId xmlns:p14="http://schemas.microsoft.com/office/powerpoint/2010/main" val="4189418094"/>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obj" preserve="1">
  <p:cSld name="Standard slide_no_first_level_bullets">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400"/>
          </a:xfrm>
        </p:spPr>
        <p:txBody>
          <a:bodyPr/>
          <a:lstStyle>
            <a:lvl1pPr>
              <a:defRPr>
                <a:solidFill>
                  <a:schemeClr val="bg1"/>
                </a:solidFill>
              </a:defRPr>
            </a:lvl1pPr>
          </a:lstStyle>
          <a:p>
            <a:r>
              <a:rPr lang="en-US"/>
              <a:t>Click to edit Master title style</a:t>
            </a:r>
            <a:endParaRPr lang="en-GB"/>
          </a:p>
        </p:txBody>
      </p:sp>
      <p:sp>
        <p:nvSpPr>
          <p:cNvPr id="3" name="Content Placeholder 2"/>
          <p:cNvSpPr>
            <a:spLocks noGrp="1"/>
          </p:cNvSpPr>
          <p:nvPr>
            <p:ph idx="1"/>
          </p:nvPr>
        </p:nvSpPr>
        <p:spPr>
          <a:xfrm>
            <a:off x="609918" y="1137920"/>
            <a:ext cx="8238744" cy="4834800"/>
          </a:xfrm>
        </p:spPr>
        <p:txBody>
          <a:bodyPr/>
          <a:lstStyle>
            <a:lvl1pPr marL="0" indent="0">
              <a:buNone/>
              <a:defRPr>
                <a:solidFill>
                  <a:schemeClr val="bg1"/>
                </a:solidFill>
              </a:defRPr>
            </a:lvl1pPr>
            <a:lvl2pPr marL="356616">
              <a:defRPr>
                <a:solidFill>
                  <a:schemeClr val="bg1"/>
                </a:solidFill>
              </a:defRPr>
            </a:lvl2pPr>
            <a:lvl3pPr marL="713232">
              <a:defRPr>
                <a:solidFill>
                  <a:schemeClr val="bg1"/>
                </a:solidFill>
              </a:defRPr>
            </a:lvl3pPr>
            <a:lvl4pPr marL="1069848">
              <a:defRPr>
                <a:solidFill>
                  <a:schemeClr val="bg1"/>
                </a:solidFill>
              </a:defRPr>
            </a:lvl4pPr>
            <a:lvl5pPr marL="1426464">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Line 10">
            <a:extLst>
              <a:ext uri="{FF2B5EF4-FFF2-40B4-BE49-F238E27FC236}">
                <a16:creationId xmlns:a16="http://schemas.microsoft.com/office/drawing/2014/main" id="{8D4CA674-C969-4C5C-9EA4-6D41FE961DE2}"/>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endParaRPr>
          </a:p>
        </p:txBody>
      </p:sp>
      <p:sp>
        <p:nvSpPr>
          <p:cNvPr id="4" name="Date Placeholder 3">
            <a:extLst>
              <a:ext uri="{FF2B5EF4-FFF2-40B4-BE49-F238E27FC236}">
                <a16:creationId xmlns:a16="http://schemas.microsoft.com/office/drawing/2014/main" id="{9676AC5F-F41B-41B3-944D-407B2EC006EE}"/>
              </a:ext>
            </a:extLst>
          </p:cNvPr>
          <p:cNvSpPr>
            <a:spLocks noGrp="1"/>
          </p:cNvSpPr>
          <p:nvPr>
            <p:ph type="dt" sz="half" idx="10"/>
          </p:nvPr>
        </p:nvSpPr>
        <p:spPr/>
        <p:txBody>
          <a:bodyPr/>
          <a:lstStyle/>
          <a:p>
            <a:r>
              <a:rPr lang="lv-LV"/>
              <a:t>2022. gada 16. novembris</a:t>
            </a:r>
            <a:endParaRPr lang="en-IN"/>
          </a:p>
        </p:txBody>
      </p:sp>
      <p:sp>
        <p:nvSpPr>
          <p:cNvPr id="5" name="Footer Placeholder 4">
            <a:extLst>
              <a:ext uri="{FF2B5EF4-FFF2-40B4-BE49-F238E27FC236}">
                <a16:creationId xmlns:a16="http://schemas.microsoft.com/office/drawing/2014/main" id="{361D047A-D60B-4333-A8BC-94FB1C913B58}"/>
              </a:ext>
            </a:extLst>
          </p:cNvPr>
          <p:cNvSpPr>
            <a:spLocks noGrp="1"/>
          </p:cNvSpPr>
          <p:nvPr>
            <p:ph type="ftr" sz="quarter" idx="11"/>
          </p:nvPr>
        </p:nvSpPr>
        <p:spPr/>
        <p:txBody>
          <a:bodyPr/>
          <a:lstStyle/>
          <a:p>
            <a:r>
              <a:rPr lang="en-IN"/>
              <a:t>Administratīvi teritoriālās reformas ietekmes uz pašvaldību administratīvo kapacitāti un pakalpojumu nodrošinājumu izvērtējums</a:t>
            </a:r>
          </a:p>
        </p:txBody>
      </p:sp>
      <p:sp>
        <p:nvSpPr>
          <p:cNvPr id="6" name="Slide Number Placeholder 5">
            <a:extLst>
              <a:ext uri="{FF2B5EF4-FFF2-40B4-BE49-F238E27FC236}">
                <a16:creationId xmlns:a16="http://schemas.microsoft.com/office/drawing/2014/main" id="{E0FD345F-47B5-44A9-AB94-75DC10DC21EC}"/>
              </a:ext>
            </a:extLst>
          </p:cNvPr>
          <p:cNvSpPr>
            <a:spLocks noGrp="1"/>
          </p:cNvSpPr>
          <p:nvPr>
            <p:ph type="sldNum" sz="quarter" idx="12"/>
          </p:nvPr>
        </p:nvSpPr>
        <p:spPr/>
        <p:txBody>
          <a:bodyPr/>
          <a:lstStyle/>
          <a:p>
            <a:r>
              <a:rPr lang="lv-LV"/>
              <a:t>Lapa </a:t>
            </a:r>
            <a:fld id="{F1BC30E3-FFE5-4B91-AA19-87A149EBB9EE}" type="slidenum">
              <a:rPr smtClean="0"/>
              <a:pPr/>
              <a:t>‹#›</a:t>
            </a:fld>
            <a:endParaRPr/>
          </a:p>
        </p:txBody>
      </p:sp>
    </p:spTree>
    <p:extLst>
      <p:ext uri="{BB962C8B-B14F-4D97-AF65-F5344CB8AC3E}">
        <p14:creationId xmlns:p14="http://schemas.microsoft.com/office/powerpoint/2010/main" val="3327667448"/>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Title only, no line">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880"/>
          </a:xfrm>
        </p:spPr>
        <p:txBody>
          <a:bodyPr/>
          <a:lstStyle>
            <a:lvl1pPr>
              <a:defRPr>
                <a:solidFill>
                  <a:schemeClr val="bg1"/>
                </a:solidFill>
              </a:defRPr>
            </a:lvl1pPr>
          </a:lstStyle>
          <a:p>
            <a:r>
              <a:rPr lang="en-US"/>
              <a:t>Click to edit Master title style</a:t>
            </a:r>
            <a:endParaRPr lang="en-GB"/>
          </a:p>
        </p:txBody>
      </p:sp>
      <p:sp>
        <p:nvSpPr>
          <p:cNvPr id="6" name="Line 10">
            <a:extLst>
              <a:ext uri="{FF2B5EF4-FFF2-40B4-BE49-F238E27FC236}">
                <a16:creationId xmlns:a16="http://schemas.microsoft.com/office/drawing/2014/main" id="{97A26880-8DD7-4A78-ADAF-91ED2E744A7C}"/>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endParaRPr>
          </a:p>
        </p:txBody>
      </p:sp>
      <p:sp>
        <p:nvSpPr>
          <p:cNvPr id="3" name="Date Placeholder 2">
            <a:extLst>
              <a:ext uri="{FF2B5EF4-FFF2-40B4-BE49-F238E27FC236}">
                <a16:creationId xmlns:a16="http://schemas.microsoft.com/office/drawing/2014/main" id="{867E904C-40FC-478E-BED5-7D16E82B3BC2}"/>
              </a:ext>
            </a:extLst>
          </p:cNvPr>
          <p:cNvSpPr>
            <a:spLocks noGrp="1"/>
          </p:cNvSpPr>
          <p:nvPr>
            <p:ph type="dt" sz="half" idx="10"/>
          </p:nvPr>
        </p:nvSpPr>
        <p:spPr/>
        <p:txBody>
          <a:bodyPr/>
          <a:lstStyle/>
          <a:p>
            <a:r>
              <a:rPr lang="lv-LV"/>
              <a:t>2022. gada 16. novembris</a:t>
            </a:r>
            <a:endParaRPr lang="en-IN"/>
          </a:p>
        </p:txBody>
      </p:sp>
      <p:sp>
        <p:nvSpPr>
          <p:cNvPr id="4" name="Footer Placeholder 3">
            <a:extLst>
              <a:ext uri="{FF2B5EF4-FFF2-40B4-BE49-F238E27FC236}">
                <a16:creationId xmlns:a16="http://schemas.microsoft.com/office/drawing/2014/main" id="{53AF9D1A-049F-47B8-95F8-FB0F6841B74D}"/>
              </a:ext>
            </a:extLst>
          </p:cNvPr>
          <p:cNvSpPr>
            <a:spLocks noGrp="1"/>
          </p:cNvSpPr>
          <p:nvPr>
            <p:ph type="ftr" sz="quarter" idx="11"/>
          </p:nvPr>
        </p:nvSpPr>
        <p:spPr/>
        <p:txBody>
          <a:bodyPr/>
          <a:lstStyle/>
          <a:p>
            <a:r>
              <a:rPr lang="en-IN"/>
              <a:t>Administratīvi teritoriālās reformas ietekmes uz pašvaldību administratīvo kapacitāti un pakalpojumu nodrošinājumu izvērtējums</a:t>
            </a:r>
          </a:p>
        </p:txBody>
      </p:sp>
      <p:sp>
        <p:nvSpPr>
          <p:cNvPr id="5" name="Slide Number Placeholder 4">
            <a:extLst>
              <a:ext uri="{FF2B5EF4-FFF2-40B4-BE49-F238E27FC236}">
                <a16:creationId xmlns:a16="http://schemas.microsoft.com/office/drawing/2014/main" id="{31673B52-B4E0-42F2-A086-88E313EA7411}"/>
              </a:ext>
            </a:extLst>
          </p:cNvPr>
          <p:cNvSpPr>
            <a:spLocks noGrp="1"/>
          </p:cNvSpPr>
          <p:nvPr>
            <p:ph type="sldNum" sz="quarter" idx="12"/>
          </p:nvPr>
        </p:nvSpPr>
        <p:spPr/>
        <p:txBody>
          <a:bodyPr/>
          <a:lstStyle/>
          <a:p>
            <a:r>
              <a:rPr lang="lv-LV"/>
              <a:t>Lapa </a:t>
            </a:r>
            <a:fld id="{F1BC30E3-FFE5-4B91-AA19-87A149EBB9EE}" type="slidenum">
              <a:rPr smtClean="0"/>
              <a:pPr/>
              <a:t>‹#›</a:t>
            </a:fld>
            <a:endParaRPr/>
          </a:p>
        </p:txBody>
      </p:sp>
    </p:spTree>
    <p:extLst>
      <p:ext uri="{BB962C8B-B14F-4D97-AF65-F5344CB8AC3E}">
        <p14:creationId xmlns:p14="http://schemas.microsoft.com/office/powerpoint/2010/main" val="486822005"/>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twoObj" preserve="1">
  <p:cSld name="Two columns, no headings">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880"/>
          </a:xfrm>
        </p:spPr>
        <p:txBody>
          <a:bodyPr/>
          <a:lstStyle>
            <a:lvl1pPr>
              <a:defRPr>
                <a:solidFill>
                  <a:schemeClr val="bg1"/>
                </a:solidFill>
              </a:defRPr>
            </a:lvl1pPr>
          </a:lstStyle>
          <a:p>
            <a:r>
              <a:rPr lang="en-US"/>
              <a:t>Click to edit Master title style</a:t>
            </a:r>
            <a:endParaRPr lang="en-GB"/>
          </a:p>
        </p:txBody>
      </p:sp>
      <p:sp>
        <p:nvSpPr>
          <p:cNvPr id="3" name="Content Placeholder 2"/>
          <p:cNvSpPr>
            <a:spLocks noGrp="1"/>
          </p:cNvSpPr>
          <p:nvPr>
            <p:ph sz="half" idx="1"/>
          </p:nvPr>
        </p:nvSpPr>
        <p:spPr>
          <a:xfrm>
            <a:off x="609918" y="1137919"/>
            <a:ext cx="5387605" cy="4834800"/>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200828" y="1137919"/>
            <a:ext cx="5387605" cy="4834800"/>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Line 10">
            <a:extLst>
              <a:ext uri="{FF2B5EF4-FFF2-40B4-BE49-F238E27FC236}">
                <a16:creationId xmlns:a16="http://schemas.microsoft.com/office/drawing/2014/main" id="{9B070B28-7AAC-47E5-9EB5-96B8B8B88057}"/>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endParaRPr>
          </a:p>
        </p:txBody>
      </p:sp>
      <p:sp>
        <p:nvSpPr>
          <p:cNvPr id="5" name="Date Placeholder 4">
            <a:extLst>
              <a:ext uri="{FF2B5EF4-FFF2-40B4-BE49-F238E27FC236}">
                <a16:creationId xmlns:a16="http://schemas.microsoft.com/office/drawing/2014/main" id="{80A9C25C-3A8C-4C58-96C4-E37B4561A61F}"/>
              </a:ext>
            </a:extLst>
          </p:cNvPr>
          <p:cNvSpPr>
            <a:spLocks noGrp="1"/>
          </p:cNvSpPr>
          <p:nvPr>
            <p:ph type="dt" sz="half" idx="10"/>
          </p:nvPr>
        </p:nvSpPr>
        <p:spPr/>
        <p:txBody>
          <a:bodyPr/>
          <a:lstStyle/>
          <a:p>
            <a:r>
              <a:rPr lang="lv-LV"/>
              <a:t>2022. gada 16. novembris</a:t>
            </a:r>
            <a:endParaRPr lang="en-IN"/>
          </a:p>
        </p:txBody>
      </p:sp>
      <p:sp>
        <p:nvSpPr>
          <p:cNvPr id="6" name="Footer Placeholder 5">
            <a:extLst>
              <a:ext uri="{FF2B5EF4-FFF2-40B4-BE49-F238E27FC236}">
                <a16:creationId xmlns:a16="http://schemas.microsoft.com/office/drawing/2014/main" id="{3D1EACC4-E008-4EAD-B376-3291A92C1F62}"/>
              </a:ext>
            </a:extLst>
          </p:cNvPr>
          <p:cNvSpPr>
            <a:spLocks noGrp="1"/>
          </p:cNvSpPr>
          <p:nvPr>
            <p:ph type="ftr" sz="quarter" idx="11"/>
          </p:nvPr>
        </p:nvSpPr>
        <p:spPr/>
        <p:txBody>
          <a:bodyPr/>
          <a:lstStyle/>
          <a:p>
            <a:r>
              <a:rPr lang="en-IN"/>
              <a:t>Administratīvi teritoriālās reformas ietekmes uz pašvaldību administratīvo kapacitāti un pakalpojumu nodrošinājumu izvērtējums</a:t>
            </a:r>
          </a:p>
        </p:txBody>
      </p:sp>
      <p:sp>
        <p:nvSpPr>
          <p:cNvPr id="7" name="Slide Number Placeholder 6">
            <a:extLst>
              <a:ext uri="{FF2B5EF4-FFF2-40B4-BE49-F238E27FC236}">
                <a16:creationId xmlns:a16="http://schemas.microsoft.com/office/drawing/2014/main" id="{AB123B54-CFA9-4016-9E57-DB2AA98A8757}"/>
              </a:ext>
            </a:extLst>
          </p:cNvPr>
          <p:cNvSpPr>
            <a:spLocks noGrp="1"/>
          </p:cNvSpPr>
          <p:nvPr>
            <p:ph type="sldNum" sz="quarter" idx="12"/>
          </p:nvPr>
        </p:nvSpPr>
        <p:spPr/>
        <p:txBody>
          <a:bodyPr/>
          <a:lstStyle/>
          <a:p>
            <a:r>
              <a:rPr lang="lv-LV"/>
              <a:t>Lapa </a:t>
            </a:r>
            <a:fld id="{F1BC30E3-FFE5-4B91-AA19-87A149EBB9EE}" type="slidenum">
              <a:rPr smtClean="0"/>
              <a:pPr/>
              <a:t>‹#›</a:t>
            </a:fld>
            <a:endParaRPr/>
          </a:p>
        </p:txBody>
      </p:sp>
    </p:spTree>
    <p:extLst>
      <p:ext uri="{BB962C8B-B14F-4D97-AF65-F5344CB8AC3E}">
        <p14:creationId xmlns:p14="http://schemas.microsoft.com/office/powerpoint/2010/main" val="21496131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Standard slide_Quotes">
    <p:spTree>
      <p:nvGrpSpPr>
        <p:cNvPr id="1" name=""/>
        <p:cNvGrpSpPr/>
        <p:nvPr/>
      </p:nvGrpSpPr>
      <p:grpSpPr>
        <a:xfrm>
          <a:off x="0" y="0"/>
          <a:ext cx="0" cy="0"/>
          <a:chOff x="0" y="0"/>
          <a:chExt cx="0" cy="0"/>
        </a:xfrm>
      </p:grpSpPr>
      <p:sp>
        <p:nvSpPr>
          <p:cNvPr id="4" name="Text Placeholder 6">
            <a:extLst>
              <a:ext uri="{FF2B5EF4-FFF2-40B4-BE49-F238E27FC236}">
                <a16:creationId xmlns:a16="http://schemas.microsoft.com/office/drawing/2014/main" id="{E28D7EA5-A532-4D8B-9984-8F3D1FEA98DB}"/>
              </a:ext>
            </a:extLst>
          </p:cNvPr>
          <p:cNvSpPr>
            <a:spLocks noGrp="1"/>
          </p:cNvSpPr>
          <p:nvPr>
            <p:ph type="body" sz="quarter" idx="10"/>
          </p:nvPr>
        </p:nvSpPr>
        <p:spPr>
          <a:xfrm>
            <a:off x="3453175" y="2060235"/>
            <a:ext cx="5292000" cy="3025522"/>
          </a:xfrm>
        </p:spPr>
        <p:txBody>
          <a:bodyPr lIns="0" tIns="0" rIns="0" bIns="0">
            <a:noAutofit/>
          </a:bodyPr>
          <a:lstStyle>
            <a:lvl1pPr marL="0" indent="0" algn="ctr">
              <a:buNone/>
              <a:defRPr lang="en-US" sz="2800" dirty="0" smtClean="0">
                <a:latin typeface="Georgia" panose="02040502050405020303" pitchFamily="18" charset="0"/>
              </a:defRPr>
            </a:lvl1pPr>
          </a:lstStyle>
          <a:p>
            <a:pPr marL="356616" lvl="0" indent="-356616" algn="ctr">
              <a:spcBef>
                <a:spcPts val="0"/>
              </a:spcBef>
            </a:pPr>
            <a:r>
              <a:rPr lang="en-US"/>
              <a:t>Click to edit Master text styles</a:t>
            </a:r>
          </a:p>
        </p:txBody>
      </p:sp>
      <p:sp>
        <p:nvSpPr>
          <p:cNvPr id="5" name="Text Placeholder 6">
            <a:extLst>
              <a:ext uri="{FF2B5EF4-FFF2-40B4-BE49-F238E27FC236}">
                <a16:creationId xmlns:a16="http://schemas.microsoft.com/office/drawing/2014/main" id="{9F9B9C3C-16F2-40B2-A460-0480520ECF89}"/>
              </a:ext>
            </a:extLst>
          </p:cNvPr>
          <p:cNvSpPr>
            <a:spLocks noGrp="1"/>
          </p:cNvSpPr>
          <p:nvPr>
            <p:ph type="body" sz="quarter" idx="11" hasCustomPrompt="1"/>
          </p:nvPr>
        </p:nvSpPr>
        <p:spPr>
          <a:xfrm>
            <a:off x="3453175" y="5506678"/>
            <a:ext cx="5292000" cy="316838"/>
          </a:xfrm>
        </p:spPr>
        <p:txBody>
          <a:bodyPr lIns="0" tIns="0" rIns="0" bIns="0">
            <a:noAutofit/>
          </a:bodyPr>
          <a:lstStyle>
            <a:lvl1pPr marL="0" indent="0" algn="ctr">
              <a:buNone/>
              <a:defRPr lang="en-US" sz="1600" dirty="0" smtClean="0">
                <a:solidFill>
                  <a:srgbClr val="FFE600"/>
                </a:solidFill>
                <a:latin typeface="+mn-lt"/>
              </a:defRPr>
            </a:lvl1pPr>
          </a:lstStyle>
          <a:p>
            <a:pPr marL="356616" lvl="0" indent="-356616" algn="ctr">
              <a:spcBef>
                <a:spcPts val="0"/>
              </a:spcBef>
              <a:spcAft>
                <a:spcPts val="600"/>
              </a:spcAft>
            </a:pPr>
            <a:r>
              <a:rPr lang="en-US"/>
              <a:t>Name Surname</a:t>
            </a:r>
          </a:p>
        </p:txBody>
      </p:sp>
      <p:sp>
        <p:nvSpPr>
          <p:cNvPr id="6" name="Text Placeholder 6">
            <a:extLst>
              <a:ext uri="{FF2B5EF4-FFF2-40B4-BE49-F238E27FC236}">
                <a16:creationId xmlns:a16="http://schemas.microsoft.com/office/drawing/2014/main" id="{8E04541C-CC5D-4455-8271-73223AE0A881}"/>
              </a:ext>
            </a:extLst>
          </p:cNvPr>
          <p:cNvSpPr>
            <a:spLocks noGrp="1"/>
          </p:cNvSpPr>
          <p:nvPr>
            <p:ph type="body" sz="quarter" idx="12" hasCustomPrompt="1"/>
          </p:nvPr>
        </p:nvSpPr>
        <p:spPr>
          <a:xfrm>
            <a:off x="3453175" y="5818717"/>
            <a:ext cx="5292000" cy="316838"/>
          </a:xfrm>
        </p:spPr>
        <p:txBody>
          <a:bodyPr vert="horz" lIns="0" tIns="0" rIns="0" bIns="0" rtlCol="0" anchor="t" anchorCtr="0">
            <a:noAutofit/>
          </a:bodyPr>
          <a:lstStyle>
            <a:lvl1pPr marL="0" indent="0" algn="ctr">
              <a:buNone/>
              <a:defRPr lang="en-US" sz="1600" dirty="0" smtClean="0">
                <a:latin typeface="+mn-lt"/>
              </a:defRPr>
            </a:lvl1pPr>
          </a:lstStyle>
          <a:p>
            <a:pPr marL="356616" lvl="0" indent="-356616" algn="ctr">
              <a:spcBef>
                <a:spcPts val="0"/>
              </a:spcBef>
              <a:spcAft>
                <a:spcPts val="600"/>
              </a:spcAft>
            </a:pPr>
            <a:r>
              <a:rPr lang="en-US"/>
              <a:t>Job Title</a:t>
            </a:r>
          </a:p>
        </p:txBody>
      </p:sp>
      <p:sp>
        <p:nvSpPr>
          <p:cNvPr id="9" name="Text Placeholder 11">
            <a:extLst>
              <a:ext uri="{FF2B5EF4-FFF2-40B4-BE49-F238E27FC236}">
                <a16:creationId xmlns:a16="http://schemas.microsoft.com/office/drawing/2014/main" id="{FBD672D3-B116-471A-8511-D80D5D920D93}"/>
              </a:ext>
            </a:extLst>
          </p:cNvPr>
          <p:cNvSpPr txBox="1">
            <a:spLocks/>
          </p:cNvSpPr>
          <p:nvPr userDrawn="1"/>
        </p:nvSpPr>
        <p:spPr>
          <a:xfrm>
            <a:off x="4929981" y="979787"/>
            <a:ext cx="2338388" cy="882687"/>
          </a:xfrm>
          <a:prstGeom prst="rect">
            <a:avLst/>
          </a:prstGeom>
        </p:spPr>
        <p:txBody>
          <a:bodyPr lIns="0" tIns="0" rIns="0" bIns="0">
            <a:noAutofit/>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GB" sz="11200">
                <a:solidFill>
                  <a:schemeClr val="tx2"/>
                </a:solidFill>
                <a:latin typeface="Georgia" panose="02040502050405020303" pitchFamily="18" charset="0"/>
              </a:rPr>
              <a:t>“ </a:t>
            </a:r>
          </a:p>
        </p:txBody>
      </p:sp>
    </p:spTree>
    <p:extLst>
      <p:ext uri="{BB962C8B-B14F-4D97-AF65-F5344CB8AC3E}">
        <p14:creationId xmlns:p14="http://schemas.microsoft.com/office/powerpoint/2010/main" val="3521220047"/>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Two columns with heading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12648" y="1869440"/>
            <a:ext cx="5393208" cy="4256075"/>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9632" y="1869440"/>
            <a:ext cx="5393208" cy="4256075"/>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p:cNvSpPr>
            <a:spLocks noGrp="1"/>
          </p:cNvSpPr>
          <p:nvPr>
            <p:ph type="body" sz="quarter" idx="12"/>
          </p:nvPr>
        </p:nvSpPr>
        <p:spPr>
          <a:xfrm>
            <a:off x="609918" y="1137920"/>
            <a:ext cx="5393208" cy="640800"/>
          </a:xfrm>
        </p:spPr>
        <p:txBody>
          <a:bodyPr anchor="t" anchorCtr="0"/>
          <a:lstStyle>
            <a:lvl1pPr>
              <a:buNone/>
              <a:defRPr b="1">
                <a:solidFill>
                  <a:schemeClr val="bg1"/>
                </a:solidFill>
              </a:defRPr>
            </a:lvl1pPr>
          </a:lstStyle>
          <a:p>
            <a:pPr lvl="0"/>
            <a:endParaRPr lang="en-GB"/>
          </a:p>
        </p:txBody>
      </p:sp>
      <p:sp>
        <p:nvSpPr>
          <p:cNvPr id="11" name="Text Placeholder 9"/>
          <p:cNvSpPr>
            <a:spLocks noGrp="1"/>
          </p:cNvSpPr>
          <p:nvPr>
            <p:ph type="body" sz="quarter" idx="13"/>
          </p:nvPr>
        </p:nvSpPr>
        <p:spPr>
          <a:xfrm>
            <a:off x="6199632" y="1137920"/>
            <a:ext cx="5393208" cy="640800"/>
          </a:xfrm>
        </p:spPr>
        <p:txBody>
          <a:bodyPr anchor="t" anchorCtr="0"/>
          <a:lstStyle>
            <a:lvl1pPr>
              <a:buNone/>
              <a:defRPr b="1">
                <a:solidFill>
                  <a:schemeClr val="bg1"/>
                </a:solidFill>
              </a:defRPr>
            </a:lvl1pPr>
          </a:lstStyle>
          <a:p>
            <a:pPr lvl="0"/>
            <a:endParaRPr lang="en-GB"/>
          </a:p>
        </p:txBody>
      </p:sp>
      <p:sp>
        <p:nvSpPr>
          <p:cNvPr id="2" name="Title 1"/>
          <p:cNvSpPr>
            <a:spLocks noGrp="1"/>
          </p:cNvSpPr>
          <p:nvPr>
            <p:ph type="title"/>
          </p:nvPr>
        </p:nvSpPr>
        <p:spPr>
          <a:xfrm>
            <a:off x="609918" y="294200"/>
            <a:ext cx="10978515" cy="590880"/>
          </a:xfrm>
        </p:spPr>
        <p:txBody>
          <a:bodyPr/>
          <a:lstStyle>
            <a:lvl1pPr>
              <a:defRPr>
                <a:solidFill>
                  <a:schemeClr val="bg1"/>
                </a:solidFill>
              </a:defRPr>
            </a:lvl1pPr>
          </a:lstStyle>
          <a:p>
            <a:r>
              <a:rPr lang="en-US"/>
              <a:t>Click to edit Master title style</a:t>
            </a:r>
          </a:p>
        </p:txBody>
      </p:sp>
      <p:sp>
        <p:nvSpPr>
          <p:cNvPr id="14" name="Line 10">
            <a:extLst>
              <a:ext uri="{FF2B5EF4-FFF2-40B4-BE49-F238E27FC236}">
                <a16:creationId xmlns:a16="http://schemas.microsoft.com/office/drawing/2014/main" id="{9773E7D9-2434-4381-A00D-27B62C086733}"/>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endParaRPr>
          </a:p>
        </p:txBody>
      </p:sp>
      <p:sp>
        <p:nvSpPr>
          <p:cNvPr id="5" name="Date Placeholder 4">
            <a:extLst>
              <a:ext uri="{FF2B5EF4-FFF2-40B4-BE49-F238E27FC236}">
                <a16:creationId xmlns:a16="http://schemas.microsoft.com/office/drawing/2014/main" id="{ADFF1ECC-D716-46AD-962C-B32A20A2DA9B}"/>
              </a:ext>
            </a:extLst>
          </p:cNvPr>
          <p:cNvSpPr>
            <a:spLocks noGrp="1"/>
          </p:cNvSpPr>
          <p:nvPr>
            <p:ph type="dt" sz="half" idx="14"/>
          </p:nvPr>
        </p:nvSpPr>
        <p:spPr/>
        <p:txBody>
          <a:bodyPr/>
          <a:lstStyle/>
          <a:p>
            <a:r>
              <a:rPr lang="lv-LV"/>
              <a:t>2022. gada 16. novembris</a:t>
            </a:r>
            <a:endParaRPr lang="en-IN"/>
          </a:p>
        </p:txBody>
      </p:sp>
      <p:sp>
        <p:nvSpPr>
          <p:cNvPr id="6" name="Footer Placeholder 5">
            <a:extLst>
              <a:ext uri="{FF2B5EF4-FFF2-40B4-BE49-F238E27FC236}">
                <a16:creationId xmlns:a16="http://schemas.microsoft.com/office/drawing/2014/main" id="{922DD0AC-C845-45A9-9269-24BB926CD6A0}"/>
              </a:ext>
            </a:extLst>
          </p:cNvPr>
          <p:cNvSpPr>
            <a:spLocks noGrp="1"/>
          </p:cNvSpPr>
          <p:nvPr>
            <p:ph type="ftr" sz="quarter" idx="15"/>
          </p:nvPr>
        </p:nvSpPr>
        <p:spPr/>
        <p:txBody>
          <a:bodyPr/>
          <a:lstStyle/>
          <a:p>
            <a:r>
              <a:rPr lang="en-IN"/>
              <a:t>Administratīvi teritoriālās reformas ietekmes uz pašvaldību administratīvo kapacitāti un pakalpojumu nodrošinājumu izvērtējums</a:t>
            </a:r>
          </a:p>
        </p:txBody>
      </p:sp>
      <p:sp>
        <p:nvSpPr>
          <p:cNvPr id="7" name="Slide Number Placeholder 6">
            <a:extLst>
              <a:ext uri="{FF2B5EF4-FFF2-40B4-BE49-F238E27FC236}">
                <a16:creationId xmlns:a16="http://schemas.microsoft.com/office/drawing/2014/main" id="{0340F5C5-4C2B-44BD-928E-0C8CDB06CA69}"/>
              </a:ext>
            </a:extLst>
          </p:cNvPr>
          <p:cNvSpPr>
            <a:spLocks noGrp="1"/>
          </p:cNvSpPr>
          <p:nvPr>
            <p:ph type="sldNum" sz="quarter" idx="16"/>
          </p:nvPr>
        </p:nvSpPr>
        <p:spPr/>
        <p:txBody>
          <a:bodyPr/>
          <a:lstStyle/>
          <a:p>
            <a:r>
              <a:rPr lang="lv-LV"/>
              <a:t>Lapa </a:t>
            </a:r>
            <a:fld id="{F1BC30E3-FFE5-4B91-AA19-87A149EBB9EE}" type="slidenum">
              <a:rPr smtClean="0"/>
              <a:pPr/>
              <a:t>‹#›</a:t>
            </a:fld>
            <a:endParaRPr/>
          </a:p>
        </p:txBody>
      </p:sp>
    </p:spTree>
    <p:extLst>
      <p:ext uri="{BB962C8B-B14F-4D97-AF65-F5344CB8AC3E}">
        <p14:creationId xmlns:p14="http://schemas.microsoft.com/office/powerpoint/2010/main" val="3707991661"/>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Key statement">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D1D31E5-3A36-4B92-9824-68015446CE38}"/>
              </a:ext>
            </a:extLst>
          </p:cNvPr>
          <p:cNvSpPr>
            <a:spLocks noGrp="1"/>
          </p:cNvSpPr>
          <p:nvPr>
            <p:ph type="dt" sz="half" idx="10"/>
          </p:nvPr>
        </p:nvSpPr>
        <p:spPr/>
        <p:txBody>
          <a:bodyPr/>
          <a:lstStyle/>
          <a:p>
            <a:r>
              <a:rPr lang="lv-LV"/>
              <a:t>2022. gada 16. novembris</a:t>
            </a:r>
            <a:endParaRPr lang="en-IN"/>
          </a:p>
        </p:txBody>
      </p:sp>
      <p:sp>
        <p:nvSpPr>
          <p:cNvPr id="3" name="Footer Placeholder 2">
            <a:extLst>
              <a:ext uri="{FF2B5EF4-FFF2-40B4-BE49-F238E27FC236}">
                <a16:creationId xmlns:a16="http://schemas.microsoft.com/office/drawing/2014/main" id="{B6917ECE-7F22-4E34-BEC0-FF476EAA7A27}"/>
              </a:ext>
            </a:extLst>
          </p:cNvPr>
          <p:cNvSpPr>
            <a:spLocks noGrp="1"/>
          </p:cNvSpPr>
          <p:nvPr>
            <p:ph type="ftr" sz="quarter" idx="11"/>
          </p:nvPr>
        </p:nvSpPr>
        <p:spPr/>
        <p:txBody>
          <a:bodyPr/>
          <a:lstStyle/>
          <a:p>
            <a:r>
              <a:rPr lang="en-IN"/>
              <a:t>Administratīvi teritoriālās reformas ietekmes uz pašvaldību administratīvo kapacitāti un pakalpojumu nodrošinājumu izvērtējums</a:t>
            </a:r>
          </a:p>
        </p:txBody>
      </p:sp>
      <p:sp>
        <p:nvSpPr>
          <p:cNvPr id="4" name="Slide Number Placeholder 3">
            <a:extLst>
              <a:ext uri="{FF2B5EF4-FFF2-40B4-BE49-F238E27FC236}">
                <a16:creationId xmlns:a16="http://schemas.microsoft.com/office/drawing/2014/main" id="{BB3F14B0-01FE-4A53-8102-B11A8D1461F1}"/>
              </a:ext>
            </a:extLst>
          </p:cNvPr>
          <p:cNvSpPr>
            <a:spLocks noGrp="1"/>
          </p:cNvSpPr>
          <p:nvPr>
            <p:ph type="sldNum" sz="quarter" idx="12"/>
          </p:nvPr>
        </p:nvSpPr>
        <p:spPr/>
        <p:txBody>
          <a:bodyPr/>
          <a:lstStyle/>
          <a:p>
            <a:r>
              <a:rPr lang="lv-LV"/>
              <a:t>Lapa </a:t>
            </a:r>
            <a:fld id="{F1BC30E3-FFE5-4B91-AA19-87A149EBB9EE}" type="slidenum">
              <a:rPr smtClean="0"/>
              <a:pPr/>
              <a:t>‹#›</a:t>
            </a:fld>
            <a:endParaRPr/>
          </a:p>
        </p:txBody>
      </p:sp>
    </p:spTree>
    <p:extLst>
      <p:ext uri="{BB962C8B-B14F-4D97-AF65-F5344CB8AC3E}">
        <p14:creationId xmlns:p14="http://schemas.microsoft.com/office/powerpoint/2010/main" val="1298855238"/>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Focused data">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F2D0D41-C0F6-403C-A7A7-43E790279BFA}"/>
              </a:ext>
            </a:extLst>
          </p:cNvPr>
          <p:cNvSpPr>
            <a:spLocks noGrp="1"/>
          </p:cNvSpPr>
          <p:nvPr>
            <p:ph type="dt" sz="half" idx="10"/>
          </p:nvPr>
        </p:nvSpPr>
        <p:spPr/>
        <p:txBody>
          <a:bodyPr/>
          <a:lstStyle/>
          <a:p>
            <a:r>
              <a:rPr lang="lv-LV"/>
              <a:t>2022. gada 16. novembris</a:t>
            </a:r>
            <a:endParaRPr lang="en-IN"/>
          </a:p>
        </p:txBody>
      </p:sp>
      <p:sp>
        <p:nvSpPr>
          <p:cNvPr id="3" name="Footer Placeholder 2">
            <a:extLst>
              <a:ext uri="{FF2B5EF4-FFF2-40B4-BE49-F238E27FC236}">
                <a16:creationId xmlns:a16="http://schemas.microsoft.com/office/drawing/2014/main" id="{A8AA7B3C-2A50-4163-BC1E-4B56A39D36E7}"/>
              </a:ext>
            </a:extLst>
          </p:cNvPr>
          <p:cNvSpPr>
            <a:spLocks noGrp="1"/>
          </p:cNvSpPr>
          <p:nvPr>
            <p:ph type="ftr" sz="quarter" idx="11"/>
          </p:nvPr>
        </p:nvSpPr>
        <p:spPr/>
        <p:txBody>
          <a:bodyPr/>
          <a:lstStyle/>
          <a:p>
            <a:r>
              <a:rPr lang="en-IN"/>
              <a:t>Administratīvi teritoriālās reformas ietekmes uz pašvaldību administratīvo kapacitāti un pakalpojumu nodrošinājumu izvērtējums</a:t>
            </a:r>
          </a:p>
        </p:txBody>
      </p:sp>
      <p:sp>
        <p:nvSpPr>
          <p:cNvPr id="4" name="Slide Number Placeholder 3">
            <a:extLst>
              <a:ext uri="{FF2B5EF4-FFF2-40B4-BE49-F238E27FC236}">
                <a16:creationId xmlns:a16="http://schemas.microsoft.com/office/drawing/2014/main" id="{B84A0F18-411D-4935-9981-B5C6EFC12665}"/>
              </a:ext>
            </a:extLst>
          </p:cNvPr>
          <p:cNvSpPr>
            <a:spLocks noGrp="1"/>
          </p:cNvSpPr>
          <p:nvPr>
            <p:ph type="sldNum" sz="quarter" idx="12"/>
          </p:nvPr>
        </p:nvSpPr>
        <p:spPr/>
        <p:txBody>
          <a:bodyPr/>
          <a:lstStyle/>
          <a:p>
            <a:r>
              <a:rPr lang="lv-LV"/>
              <a:t>Lapa </a:t>
            </a:r>
            <a:fld id="{F1BC30E3-FFE5-4B91-AA19-87A149EBB9EE}" type="slidenum">
              <a:rPr smtClean="0"/>
              <a:pPr/>
              <a:t>‹#›</a:t>
            </a:fld>
            <a:endParaRPr/>
          </a:p>
        </p:txBody>
      </p:sp>
    </p:spTree>
    <p:extLst>
      <p:ext uri="{BB962C8B-B14F-4D97-AF65-F5344CB8AC3E}">
        <p14:creationId xmlns:p14="http://schemas.microsoft.com/office/powerpoint/2010/main" val="699827843"/>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0A27BF3-82A1-4599-8CCA-CF3ACAB0C86D}"/>
              </a:ext>
            </a:extLst>
          </p:cNvPr>
          <p:cNvSpPr>
            <a:spLocks noGrp="1"/>
          </p:cNvSpPr>
          <p:nvPr>
            <p:ph type="dt" sz="half" idx="10"/>
          </p:nvPr>
        </p:nvSpPr>
        <p:spPr/>
        <p:txBody>
          <a:bodyPr/>
          <a:lstStyle/>
          <a:p>
            <a:r>
              <a:rPr lang="lv-LV"/>
              <a:t>2022. gada 16. novembris</a:t>
            </a:r>
            <a:endParaRPr lang="en-IN"/>
          </a:p>
        </p:txBody>
      </p:sp>
      <p:sp>
        <p:nvSpPr>
          <p:cNvPr id="3" name="Footer Placeholder 2">
            <a:extLst>
              <a:ext uri="{FF2B5EF4-FFF2-40B4-BE49-F238E27FC236}">
                <a16:creationId xmlns:a16="http://schemas.microsoft.com/office/drawing/2014/main" id="{0E231361-E880-4D6A-825A-680614E9A87B}"/>
              </a:ext>
            </a:extLst>
          </p:cNvPr>
          <p:cNvSpPr>
            <a:spLocks noGrp="1"/>
          </p:cNvSpPr>
          <p:nvPr>
            <p:ph type="ftr" sz="quarter" idx="11"/>
          </p:nvPr>
        </p:nvSpPr>
        <p:spPr/>
        <p:txBody>
          <a:bodyPr/>
          <a:lstStyle/>
          <a:p>
            <a:r>
              <a:rPr lang="en-IN"/>
              <a:t>Administratīvi teritoriālās reformas ietekmes uz pašvaldību administratīvo kapacitāti un pakalpojumu nodrošinājumu izvērtējums</a:t>
            </a:r>
          </a:p>
        </p:txBody>
      </p:sp>
      <p:sp>
        <p:nvSpPr>
          <p:cNvPr id="4" name="Slide Number Placeholder 3">
            <a:extLst>
              <a:ext uri="{FF2B5EF4-FFF2-40B4-BE49-F238E27FC236}">
                <a16:creationId xmlns:a16="http://schemas.microsoft.com/office/drawing/2014/main" id="{F9181148-8F5A-4E91-8793-730AF648EE6C}"/>
              </a:ext>
            </a:extLst>
          </p:cNvPr>
          <p:cNvSpPr>
            <a:spLocks noGrp="1"/>
          </p:cNvSpPr>
          <p:nvPr>
            <p:ph type="sldNum" sz="quarter" idx="12"/>
          </p:nvPr>
        </p:nvSpPr>
        <p:spPr/>
        <p:txBody>
          <a:bodyPr/>
          <a:lstStyle/>
          <a:p>
            <a:r>
              <a:rPr lang="lv-LV"/>
              <a:t>Lapa </a:t>
            </a:r>
            <a:fld id="{F1BC30E3-FFE5-4B91-AA19-87A149EBB9EE}" type="slidenum">
              <a:rPr smtClean="0"/>
              <a:pPr/>
              <a:t>‹#›</a:t>
            </a:fld>
            <a:endParaRPr/>
          </a:p>
        </p:txBody>
      </p:sp>
    </p:spTree>
    <p:extLst>
      <p:ext uri="{BB962C8B-B14F-4D97-AF65-F5344CB8AC3E}">
        <p14:creationId xmlns:p14="http://schemas.microsoft.com/office/powerpoint/2010/main" val="164528558"/>
      </p:ext>
    </p:extLst>
  </p:cSld>
  <p:clrMapOvr>
    <a:masterClrMapping/>
  </p:clrMapOvr>
  <p:extLst>
    <p:ext uri="{DCECCB84-F9BA-43D5-87BE-67443E8EF086}">
      <p15:sldGuideLst xmlns:p15="http://schemas.microsoft.com/office/powerpoint/2012/main"/>
    </p:ext>
  </p:extLst>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Divider 3">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ABF41DC-C088-4408-8F03-9E8FE84B9906}"/>
              </a:ext>
            </a:extLst>
          </p:cNvPr>
          <p:cNvSpPr>
            <a:spLocks noGrp="1"/>
          </p:cNvSpPr>
          <p:nvPr>
            <p:ph type="dt" sz="half" idx="10"/>
          </p:nvPr>
        </p:nvSpPr>
        <p:spPr/>
        <p:txBody>
          <a:bodyPr/>
          <a:lstStyle/>
          <a:p>
            <a:r>
              <a:rPr lang="lv-LV"/>
              <a:t>2022. gada 16. novembris</a:t>
            </a:r>
            <a:endParaRPr lang="en-IN"/>
          </a:p>
        </p:txBody>
      </p:sp>
      <p:sp>
        <p:nvSpPr>
          <p:cNvPr id="3" name="Footer Placeholder 2">
            <a:extLst>
              <a:ext uri="{FF2B5EF4-FFF2-40B4-BE49-F238E27FC236}">
                <a16:creationId xmlns:a16="http://schemas.microsoft.com/office/drawing/2014/main" id="{094103BA-A989-4AA1-98D0-D1C50DEC6F81}"/>
              </a:ext>
            </a:extLst>
          </p:cNvPr>
          <p:cNvSpPr>
            <a:spLocks noGrp="1"/>
          </p:cNvSpPr>
          <p:nvPr>
            <p:ph type="ftr" sz="quarter" idx="11"/>
          </p:nvPr>
        </p:nvSpPr>
        <p:spPr/>
        <p:txBody>
          <a:bodyPr/>
          <a:lstStyle/>
          <a:p>
            <a:r>
              <a:rPr lang="en-IN"/>
              <a:t>Administratīvi teritoriālās reformas ietekmes uz pašvaldību administratīvo kapacitāti un pakalpojumu nodrošinājumu izvērtējums</a:t>
            </a:r>
          </a:p>
        </p:txBody>
      </p:sp>
      <p:sp>
        <p:nvSpPr>
          <p:cNvPr id="4" name="Slide Number Placeholder 3">
            <a:extLst>
              <a:ext uri="{FF2B5EF4-FFF2-40B4-BE49-F238E27FC236}">
                <a16:creationId xmlns:a16="http://schemas.microsoft.com/office/drawing/2014/main" id="{6FD666F6-A0AB-4C89-91BC-046B84ABD97A}"/>
              </a:ext>
            </a:extLst>
          </p:cNvPr>
          <p:cNvSpPr>
            <a:spLocks noGrp="1"/>
          </p:cNvSpPr>
          <p:nvPr>
            <p:ph type="sldNum" sz="quarter" idx="12"/>
          </p:nvPr>
        </p:nvSpPr>
        <p:spPr/>
        <p:txBody>
          <a:bodyPr/>
          <a:lstStyle/>
          <a:p>
            <a:r>
              <a:rPr lang="lv-LV"/>
              <a:t>Lapa </a:t>
            </a:r>
            <a:fld id="{F1BC30E3-FFE5-4B91-AA19-87A149EBB9EE}" type="slidenum">
              <a:rPr smtClean="0"/>
              <a:pPr/>
              <a:t>‹#›</a:t>
            </a:fld>
            <a:endParaRPr/>
          </a:p>
        </p:txBody>
      </p:sp>
    </p:spTree>
    <p:extLst>
      <p:ext uri="{BB962C8B-B14F-4D97-AF65-F5344CB8AC3E}">
        <p14:creationId xmlns:p14="http://schemas.microsoft.com/office/powerpoint/2010/main" val="2193547685"/>
      </p:ext>
    </p:extLst>
  </p:cSld>
  <p:clrMapOvr>
    <a:masterClrMapping/>
  </p:clrMapOvr>
  <p:extLst>
    <p:ext uri="{DCECCB84-F9BA-43D5-87BE-67443E8EF086}">
      <p15:sldGuideLst xmlns:p15="http://schemas.microsoft.com/office/powerpoint/2012/main"/>
    </p:ext>
  </p:extLst>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val="457627633"/>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1_Empty">
    <p:spTree>
      <p:nvGrpSpPr>
        <p:cNvPr id="1" name=""/>
        <p:cNvGrpSpPr/>
        <p:nvPr/>
      </p:nvGrpSpPr>
      <p:grpSpPr>
        <a:xfrm>
          <a:off x="0" y="0"/>
          <a:ext cx="0" cy="0"/>
          <a:chOff x="0" y="0"/>
          <a:chExt cx="0" cy="0"/>
        </a:xfrm>
      </p:grpSpPr>
      <p:sp>
        <p:nvSpPr>
          <p:cNvPr id="3" name="Media Placeholder 2">
            <a:extLst>
              <a:ext uri="{FF2B5EF4-FFF2-40B4-BE49-F238E27FC236}">
                <a16:creationId xmlns:a16="http://schemas.microsoft.com/office/drawing/2014/main" id="{0052CFA6-7CF5-41BD-9D94-2D0DAE108428}"/>
              </a:ext>
            </a:extLst>
          </p:cNvPr>
          <p:cNvSpPr>
            <a:spLocks noGrp="1"/>
          </p:cNvSpPr>
          <p:nvPr>
            <p:ph type="media" sz="quarter" idx="10" hasCustomPrompt="1"/>
          </p:nvPr>
        </p:nvSpPr>
        <p:spPr>
          <a:xfrm>
            <a:off x="0" y="0"/>
            <a:ext cx="12198350" cy="6858000"/>
          </a:xfrm>
        </p:spPr>
        <p:txBody>
          <a:bodyPr anchor="ctr"/>
          <a:lstStyle>
            <a:lvl1pPr marL="0" indent="0" algn="ctr">
              <a:buNone/>
              <a:defRPr/>
            </a:lvl1pPr>
          </a:lstStyle>
          <a:p>
            <a:r>
              <a:rPr lang="en-IN"/>
              <a:t>Video</a:t>
            </a:r>
          </a:p>
        </p:txBody>
      </p:sp>
      <p:sp>
        <p:nvSpPr>
          <p:cNvPr id="2" name="Date Placeholder 1">
            <a:extLst>
              <a:ext uri="{FF2B5EF4-FFF2-40B4-BE49-F238E27FC236}">
                <a16:creationId xmlns:a16="http://schemas.microsoft.com/office/drawing/2014/main" id="{8052B57E-D8D9-41A9-9A23-57DF0FE007D2}"/>
              </a:ext>
            </a:extLst>
          </p:cNvPr>
          <p:cNvSpPr>
            <a:spLocks noGrp="1"/>
          </p:cNvSpPr>
          <p:nvPr>
            <p:ph type="dt" sz="half" idx="11"/>
          </p:nvPr>
        </p:nvSpPr>
        <p:spPr/>
        <p:txBody>
          <a:bodyPr/>
          <a:lstStyle/>
          <a:p>
            <a:r>
              <a:rPr lang="lv-LV"/>
              <a:t>2022. gada 16. novembris</a:t>
            </a:r>
            <a:endParaRPr lang="en-IN"/>
          </a:p>
        </p:txBody>
      </p:sp>
      <p:sp>
        <p:nvSpPr>
          <p:cNvPr id="4" name="Footer Placeholder 3">
            <a:extLst>
              <a:ext uri="{FF2B5EF4-FFF2-40B4-BE49-F238E27FC236}">
                <a16:creationId xmlns:a16="http://schemas.microsoft.com/office/drawing/2014/main" id="{C94FFAD0-F08B-4EB5-A51A-B14BC48FA29C}"/>
              </a:ext>
            </a:extLst>
          </p:cNvPr>
          <p:cNvSpPr>
            <a:spLocks noGrp="1"/>
          </p:cNvSpPr>
          <p:nvPr>
            <p:ph type="ftr" sz="quarter" idx="12"/>
          </p:nvPr>
        </p:nvSpPr>
        <p:spPr/>
        <p:txBody>
          <a:bodyPr/>
          <a:lstStyle/>
          <a:p>
            <a:r>
              <a:rPr lang="en-IN"/>
              <a:t>Administratīvi teritoriālās reformas ietekmes uz pašvaldību administratīvo kapacitāti un pakalpojumu nodrošinājumu izvērtējums</a:t>
            </a:r>
          </a:p>
        </p:txBody>
      </p:sp>
      <p:sp>
        <p:nvSpPr>
          <p:cNvPr id="5" name="Slide Number Placeholder 4">
            <a:extLst>
              <a:ext uri="{FF2B5EF4-FFF2-40B4-BE49-F238E27FC236}">
                <a16:creationId xmlns:a16="http://schemas.microsoft.com/office/drawing/2014/main" id="{4F19FC2B-3BB3-4DA2-9433-70BCC7C5659E}"/>
              </a:ext>
            </a:extLst>
          </p:cNvPr>
          <p:cNvSpPr>
            <a:spLocks noGrp="1"/>
          </p:cNvSpPr>
          <p:nvPr>
            <p:ph type="sldNum" sz="quarter" idx="13"/>
          </p:nvPr>
        </p:nvSpPr>
        <p:spPr/>
        <p:txBody>
          <a:bodyPr/>
          <a:lstStyle/>
          <a:p>
            <a:r>
              <a:rPr lang="lv-LV"/>
              <a:t>Lapa </a:t>
            </a:r>
            <a:fld id="{F1BC30E3-FFE5-4B91-AA19-87A149EBB9EE}" type="slidenum">
              <a:rPr smtClean="0"/>
              <a:pPr/>
              <a:t>‹#›</a:t>
            </a:fld>
            <a:endParaRPr/>
          </a:p>
        </p:txBody>
      </p:sp>
    </p:spTree>
    <p:extLst>
      <p:ext uri="{BB962C8B-B14F-4D97-AF65-F5344CB8AC3E}">
        <p14:creationId xmlns:p14="http://schemas.microsoft.com/office/powerpoint/2010/main" val="3384072747"/>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preserve="1" userDrawn="1">
  <p:cSld name="Final legal tex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4223874-3AD1-4756-B25E-8234DD3717B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75" y="0"/>
            <a:ext cx="12192000" cy="6858000"/>
          </a:xfrm>
          <a:prstGeom prst="rect">
            <a:avLst/>
          </a:prstGeom>
        </p:spPr>
      </p:pic>
      <p:sp>
        <p:nvSpPr>
          <p:cNvPr id="8" name="Content Placeholder 2"/>
          <p:cNvSpPr>
            <a:spLocks noGrp="1"/>
          </p:cNvSpPr>
          <p:nvPr>
            <p:ph idx="1"/>
          </p:nvPr>
        </p:nvSpPr>
        <p:spPr>
          <a:xfrm>
            <a:off x="607799" y="719139"/>
            <a:ext cx="4677635" cy="5210062"/>
          </a:xfrm>
        </p:spPr>
        <p:txBody>
          <a:bodyPr/>
          <a:lstStyle>
            <a:lvl1pPr marL="0" indent="0" algn="l" defTabSz="995363" rtl="0" fontAlgn="base">
              <a:lnSpc>
                <a:spcPct val="100000"/>
              </a:lnSpc>
              <a:spcBef>
                <a:spcPct val="70000"/>
              </a:spcBef>
              <a:spcAft>
                <a:spcPct val="0"/>
              </a:spcAft>
              <a:buSzPct val="100000"/>
              <a:buNone/>
              <a:defRPr lang="en-US" sz="1200" kern="1200" noProof="0" dirty="0" smtClean="0">
                <a:solidFill>
                  <a:schemeClr val="bg1"/>
                </a:solidFill>
                <a:latin typeface="EYInterstate Light" panose="02000506000000020004" pitchFamily="2" charset="0"/>
                <a:ea typeface="+mn-ea"/>
                <a:cs typeface="Arial" pitchFamily="34" charset="0"/>
              </a:defRPr>
            </a:lvl1pPr>
            <a:lvl2pPr marL="0" indent="0" algn="l" defTabSz="995363" rtl="0" fontAlgn="base">
              <a:lnSpc>
                <a:spcPct val="100000"/>
              </a:lnSpc>
              <a:spcBef>
                <a:spcPct val="0"/>
              </a:spcBef>
              <a:spcAft>
                <a:spcPct val="0"/>
              </a:spcAft>
              <a:buSzPct val="100000"/>
              <a:buNone/>
              <a:defRPr lang="en-US" sz="900" b="1" kern="1200" noProof="0" dirty="0" smtClean="0">
                <a:solidFill>
                  <a:schemeClr val="bg1"/>
                </a:solidFill>
                <a:latin typeface="EYInterstate Light" panose="02000506000000020004" pitchFamily="2" charset="0"/>
                <a:ea typeface="+mn-ea"/>
                <a:cs typeface="Arial" pitchFamily="34" charset="0"/>
              </a:defRPr>
            </a:lvl2pPr>
            <a:lvl3pPr marL="176213" indent="-176213" algn="l" defTabSz="995363" rtl="0" fontAlgn="base">
              <a:lnSpc>
                <a:spcPct val="100000"/>
              </a:lnSpc>
              <a:spcBef>
                <a:spcPct val="0"/>
              </a:spcBef>
              <a:spcAft>
                <a:spcPct val="0"/>
              </a:spcAft>
              <a:buClr>
                <a:schemeClr val="tx2"/>
              </a:buClr>
              <a:buSzPct val="70000"/>
              <a:buFont typeface="Arial" pitchFamily="34" charset="0"/>
              <a:buChar char="►"/>
              <a:defRPr lang="en-US" sz="900" b="1" kern="1200" noProof="0" dirty="0" smtClean="0">
                <a:solidFill>
                  <a:schemeClr val="bg1"/>
                </a:solidFill>
                <a:latin typeface="EYInterstate Light" panose="02000506000000020004" pitchFamily="2" charset="0"/>
                <a:ea typeface="+mn-ea"/>
                <a:cs typeface="Arial" pitchFamily="34" charset="0"/>
              </a:defRPr>
            </a:lvl3pPr>
            <a:lvl4pPr marL="0" indent="0" algn="l" defTabSz="995363" rtl="0" fontAlgn="base">
              <a:lnSpc>
                <a:spcPct val="100000"/>
              </a:lnSpc>
              <a:spcBef>
                <a:spcPct val="0"/>
              </a:spcBef>
              <a:spcAft>
                <a:spcPct val="0"/>
              </a:spcAft>
              <a:buSzPct val="100000"/>
              <a:buNone/>
              <a:defRPr lang="en-US" sz="800" kern="1200" noProof="0" dirty="0" smtClean="0">
                <a:solidFill>
                  <a:schemeClr val="bg1"/>
                </a:solidFill>
                <a:latin typeface="EYInterstate Light" panose="02000506000000020004" pitchFamily="2" charset="0"/>
                <a:ea typeface="+mn-ea"/>
                <a:cs typeface="Arial" pitchFamily="34" charset="0"/>
              </a:defRPr>
            </a:lvl4pPr>
            <a:lvl5pPr marL="188913" indent="-188913" algn="l" defTabSz="995363" rtl="0" fontAlgn="base">
              <a:lnSpc>
                <a:spcPct val="100000"/>
              </a:lnSpc>
              <a:spcBef>
                <a:spcPct val="0"/>
              </a:spcBef>
              <a:spcAft>
                <a:spcPct val="0"/>
              </a:spcAft>
              <a:buClr>
                <a:schemeClr val="tx2"/>
              </a:buClr>
              <a:buSzPct val="70000"/>
              <a:buFont typeface="Arial" pitchFamily="34" charset="0"/>
              <a:buChar char="►"/>
              <a:defRPr lang="en-US" sz="800" kern="1200" noProof="0" dirty="0">
                <a:solidFill>
                  <a:schemeClr val="bg1"/>
                </a:solidFill>
                <a:latin typeface="EYInterstate Light" panose="02000506000000020004" pitchFamily="2" charset="0"/>
                <a:ea typeface="+mn-ea"/>
                <a:cs typeface="Arial"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2678447868"/>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preserve="1" userDrawn="1">
  <p:cSld name="1_Final legal text">
    <p:spTree>
      <p:nvGrpSpPr>
        <p:cNvPr id="1" name=""/>
        <p:cNvGrpSpPr/>
        <p:nvPr/>
      </p:nvGrpSpPr>
      <p:grpSpPr>
        <a:xfrm>
          <a:off x="0" y="0"/>
          <a:ext cx="0" cy="0"/>
          <a:chOff x="0" y="0"/>
          <a:chExt cx="0" cy="0"/>
        </a:xfrm>
      </p:grpSpPr>
      <p:pic>
        <p:nvPicPr>
          <p:cNvPr id="3" name="Content Placeholder 3">
            <a:extLst>
              <a:ext uri="{FF2B5EF4-FFF2-40B4-BE49-F238E27FC236}">
                <a16:creationId xmlns:a16="http://schemas.microsoft.com/office/drawing/2014/main" id="{C94B4409-2B48-4C2E-B122-78CAC0F697B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55" y="0"/>
            <a:ext cx="12192000" cy="6858000"/>
          </a:xfrm>
          <a:prstGeom prst="rect">
            <a:avLst/>
          </a:prstGeom>
        </p:spPr>
      </p:pic>
      <p:sp>
        <p:nvSpPr>
          <p:cNvPr id="8" name="Content Placeholder 2"/>
          <p:cNvSpPr>
            <a:spLocks noGrp="1"/>
          </p:cNvSpPr>
          <p:nvPr>
            <p:ph idx="1"/>
          </p:nvPr>
        </p:nvSpPr>
        <p:spPr>
          <a:xfrm>
            <a:off x="607799" y="719139"/>
            <a:ext cx="4677635" cy="5210062"/>
          </a:xfrm>
        </p:spPr>
        <p:txBody>
          <a:bodyPr/>
          <a:lstStyle>
            <a:lvl1pPr marL="0" indent="0" algn="l" defTabSz="995363" rtl="0" fontAlgn="base">
              <a:lnSpc>
                <a:spcPct val="100000"/>
              </a:lnSpc>
              <a:spcBef>
                <a:spcPct val="70000"/>
              </a:spcBef>
              <a:spcAft>
                <a:spcPct val="0"/>
              </a:spcAft>
              <a:buSzPct val="100000"/>
              <a:buNone/>
              <a:defRPr lang="en-US" sz="1200" kern="1200" noProof="0" dirty="0" smtClean="0">
                <a:solidFill>
                  <a:schemeClr val="bg1"/>
                </a:solidFill>
                <a:latin typeface="EYInterstate Light" panose="02000506000000020004" pitchFamily="2" charset="0"/>
                <a:ea typeface="+mn-ea"/>
                <a:cs typeface="Arial" pitchFamily="34" charset="0"/>
              </a:defRPr>
            </a:lvl1pPr>
            <a:lvl2pPr marL="0" indent="0" algn="l" defTabSz="995363" rtl="0" fontAlgn="base">
              <a:lnSpc>
                <a:spcPct val="100000"/>
              </a:lnSpc>
              <a:spcBef>
                <a:spcPct val="0"/>
              </a:spcBef>
              <a:spcAft>
                <a:spcPct val="0"/>
              </a:spcAft>
              <a:buSzPct val="100000"/>
              <a:buNone/>
              <a:defRPr lang="en-US" sz="900" b="1" kern="1200" noProof="0" dirty="0" smtClean="0">
                <a:solidFill>
                  <a:schemeClr val="bg1"/>
                </a:solidFill>
                <a:latin typeface="EYInterstate Light" panose="02000506000000020004" pitchFamily="2" charset="0"/>
                <a:ea typeface="+mn-ea"/>
                <a:cs typeface="Arial" pitchFamily="34" charset="0"/>
              </a:defRPr>
            </a:lvl2pPr>
            <a:lvl3pPr marL="176213" indent="-176213" algn="l" defTabSz="995363" rtl="0" fontAlgn="base">
              <a:lnSpc>
                <a:spcPct val="100000"/>
              </a:lnSpc>
              <a:spcBef>
                <a:spcPct val="0"/>
              </a:spcBef>
              <a:spcAft>
                <a:spcPct val="0"/>
              </a:spcAft>
              <a:buClr>
                <a:schemeClr val="tx2"/>
              </a:buClr>
              <a:buSzPct val="70000"/>
              <a:buFont typeface="Arial" pitchFamily="34" charset="0"/>
              <a:buChar char="►"/>
              <a:defRPr lang="en-US" sz="900" b="1" kern="1200" noProof="0" dirty="0" smtClean="0">
                <a:solidFill>
                  <a:schemeClr val="bg1"/>
                </a:solidFill>
                <a:latin typeface="EYInterstate Light" panose="02000506000000020004" pitchFamily="2" charset="0"/>
                <a:ea typeface="+mn-ea"/>
                <a:cs typeface="Arial" pitchFamily="34" charset="0"/>
              </a:defRPr>
            </a:lvl3pPr>
            <a:lvl4pPr marL="0" indent="0" algn="l" defTabSz="995363" rtl="0" fontAlgn="base">
              <a:lnSpc>
                <a:spcPct val="100000"/>
              </a:lnSpc>
              <a:spcBef>
                <a:spcPct val="0"/>
              </a:spcBef>
              <a:spcAft>
                <a:spcPct val="0"/>
              </a:spcAft>
              <a:buSzPct val="100000"/>
              <a:buNone/>
              <a:defRPr lang="en-US" sz="800" kern="1200" noProof="0" dirty="0" smtClean="0">
                <a:solidFill>
                  <a:schemeClr val="bg1"/>
                </a:solidFill>
                <a:latin typeface="EYInterstate Light" panose="02000506000000020004" pitchFamily="2" charset="0"/>
                <a:ea typeface="+mn-ea"/>
                <a:cs typeface="Arial" pitchFamily="34" charset="0"/>
              </a:defRPr>
            </a:lvl4pPr>
            <a:lvl5pPr marL="188913" indent="-188913" algn="l" defTabSz="995363" rtl="0" fontAlgn="base">
              <a:lnSpc>
                <a:spcPct val="100000"/>
              </a:lnSpc>
              <a:spcBef>
                <a:spcPct val="0"/>
              </a:spcBef>
              <a:spcAft>
                <a:spcPct val="0"/>
              </a:spcAft>
              <a:buClr>
                <a:schemeClr val="tx2"/>
              </a:buClr>
              <a:buSzPct val="70000"/>
              <a:buFont typeface="Arial" pitchFamily="34" charset="0"/>
              <a:buChar char="►"/>
              <a:defRPr lang="en-US" sz="800" kern="1200" noProof="0" dirty="0">
                <a:solidFill>
                  <a:schemeClr val="bg1"/>
                </a:solidFill>
                <a:latin typeface="EYInterstate Light" panose="02000506000000020004" pitchFamily="2" charset="0"/>
                <a:ea typeface="+mn-ea"/>
                <a:cs typeface="Arial"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3979581393"/>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preserve="1" userDrawn="1">
  <p:cSld name="2_Final legal text">
    <p:spTree>
      <p:nvGrpSpPr>
        <p:cNvPr id="1" name=""/>
        <p:cNvGrpSpPr/>
        <p:nvPr/>
      </p:nvGrpSpPr>
      <p:grpSpPr>
        <a:xfrm>
          <a:off x="0" y="0"/>
          <a:ext cx="0" cy="0"/>
          <a:chOff x="0" y="0"/>
          <a:chExt cx="0" cy="0"/>
        </a:xfrm>
      </p:grpSpPr>
      <p:pic>
        <p:nvPicPr>
          <p:cNvPr id="3" name="Content Placeholder 3">
            <a:extLst>
              <a:ext uri="{FF2B5EF4-FFF2-40B4-BE49-F238E27FC236}">
                <a16:creationId xmlns:a16="http://schemas.microsoft.com/office/drawing/2014/main" id="{512A84B0-F10A-4A02-AD57-E01F7676B6B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53" y="0"/>
            <a:ext cx="12192005" cy="6858000"/>
          </a:xfrm>
          <a:prstGeom prst="rect">
            <a:avLst/>
          </a:prstGeom>
        </p:spPr>
      </p:pic>
      <p:sp>
        <p:nvSpPr>
          <p:cNvPr id="8" name="Content Placeholder 2"/>
          <p:cNvSpPr>
            <a:spLocks noGrp="1"/>
          </p:cNvSpPr>
          <p:nvPr>
            <p:ph idx="1"/>
          </p:nvPr>
        </p:nvSpPr>
        <p:spPr>
          <a:xfrm>
            <a:off x="607799" y="719139"/>
            <a:ext cx="4677635" cy="5210062"/>
          </a:xfrm>
        </p:spPr>
        <p:txBody>
          <a:bodyPr/>
          <a:lstStyle>
            <a:lvl1pPr marL="0" indent="0" algn="l" defTabSz="995363" rtl="0" fontAlgn="base">
              <a:lnSpc>
                <a:spcPct val="100000"/>
              </a:lnSpc>
              <a:spcBef>
                <a:spcPct val="70000"/>
              </a:spcBef>
              <a:spcAft>
                <a:spcPct val="0"/>
              </a:spcAft>
              <a:buSzPct val="100000"/>
              <a:buNone/>
              <a:defRPr lang="en-US" sz="1200" kern="1200" noProof="0" dirty="0" smtClean="0">
                <a:solidFill>
                  <a:schemeClr val="bg1"/>
                </a:solidFill>
                <a:latin typeface="EYInterstate Light" panose="02000506000000020004" pitchFamily="2" charset="0"/>
                <a:ea typeface="+mn-ea"/>
                <a:cs typeface="Arial" pitchFamily="34" charset="0"/>
              </a:defRPr>
            </a:lvl1pPr>
            <a:lvl2pPr marL="0" indent="0" algn="l" defTabSz="995363" rtl="0" fontAlgn="base">
              <a:lnSpc>
                <a:spcPct val="100000"/>
              </a:lnSpc>
              <a:spcBef>
                <a:spcPct val="0"/>
              </a:spcBef>
              <a:spcAft>
                <a:spcPct val="0"/>
              </a:spcAft>
              <a:buSzPct val="100000"/>
              <a:buNone/>
              <a:defRPr lang="en-US" sz="900" b="1" kern="1200" noProof="0" dirty="0" smtClean="0">
                <a:solidFill>
                  <a:schemeClr val="bg1"/>
                </a:solidFill>
                <a:latin typeface="EYInterstate Light" panose="02000506000000020004" pitchFamily="2" charset="0"/>
                <a:ea typeface="+mn-ea"/>
                <a:cs typeface="Arial" pitchFamily="34" charset="0"/>
              </a:defRPr>
            </a:lvl2pPr>
            <a:lvl3pPr marL="176213" indent="-176213" algn="l" defTabSz="995363" rtl="0" fontAlgn="base">
              <a:lnSpc>
                <a:spcPct val="100000"/>
              </a:lnSpc>
              <a:spcBef>
                <a:spcPct val="0"/>
              </a:spcBef>
              <a:spcAft>
                <a:spcPct val="0"/>
              </a:spcAft>
              <a:buClr>
                <a:schemeClr val="tx2"/>
              </a:buClr>
              <a:buSzPct val="70000"/>
              <a:buFont typeface="Arial" pitchFamily="34" charset="0"/>
              <a:buChar char="►"/>
              <a:defRPr lang="en-US" sz="900" b="1" kern="1200" noProof="0" dirty="0" smtClean="0">
                <a:solidFill>
                  <a:schemeClr val="bg1"/>
                </a:solidFill>
                <a:latin typeface="EYInterstate Light" panose="02000506000000020004" pitchFamily="2" charset="0"/>
                <a:ea typeface="+mn-ea"/>
                <a:cs typeface="Arial" pitchFamily="34" charset="0"/>
              </a:defRPr>
            </a:lvl3pPr>
            <a:lvl4pPr marL="0" indent="0" algn="l" defTabSz="995363" rtl="0" fontAlgn="base">
              <a:lnSpc>
                <a:spcPct val="100000"/>
              </a:lnSpc>
              <a:spcBef>
                <a:spcPct val="0"/>
              </a:spcBef>
              <a:spcAft>
                <a:spcPct val="0"/>
              </a:spcAft>
              <a:buSzPct val="100000"/>
              <a:buNone/>
              <a:defRPr lang="en-US" sz="800" kern="1200" noProof="0" dirty="0" smtClean="0">
                <a:solidFill>
                  <a:schemeClr val="bg1"/>
                </a:solidFill>
                <a:latin typeface="EYInterstate Light" panose="02000506000000020004" pitchFamily="2" charset="0"/>
                <a:ea typeface="+mn-ea"/>
                <a:cs typeface="Arial" pitchFamily="34" charset="0"/>
              </a:defRPr>
            </a:lvl4pPr>
            <a:lvl5pPr marL="188913" indent="-188913" algn="l" defTabSz="995363" rtl="0" fontAlgn="base">
              <a:lnSpc>
                <a:spcPct val="100000"/>
              </a:lnSpc>
              <a:spcBef>
                <a:spcPct val="0"/>
              </a:spcBef>
              <a:spcAft>
                <a:spcPct val="0"/>
              </a:spcAft>
              <a:buClr>
                <a:schemeClr val="tx2"/>
              </a:buClr>
              <a:buSzPct val="70000"/>
              <a:buFont typeface="Arial" pitchFamily="34" charset="0"/>
              <a:buChar char="►"/>
              <a:defRPr lang="en-US" sz="800" kern="1200" noProof="0" dirty="0">
                <a:solidFill>
                  <a:schemeClr val="bg1"/>
                </a:solidFill>
                <a:latin typeface="EYInterstate Light" panose="02000506000000020004" pitchFamily="2" charset="0"/>
                <a:ea typeface="+mn-ea"/>
                <a:cs typeface="Arial"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21327360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Standard slide_Quotes">
    <p:spTree>
      <p:nvGrpSpPr>
        <p:cNvPr id="1" name=""/>
        <p:cNvGrpSpPr/>
        <p:nvPr/>
      </p:nvGrpSpPr>
      <p:grpSpPr>
        <a:xfrm>
          <a:off x="0" y="0"/>
          <a:ext cx="0" cy="0"/>
          <a:chOff x="0" y="0"/>
          <a:chExt cx="0" cy="0"/>
        </a:xfrm>
      </p:grpSpPr>
      <p:sp>
        <p:nvSpPr>
          <p:cNvPr id="5" name="Text Placeholder 11">
            <a:extLst>
              <a:ext uri="{FF2B5EF4-FFF2-40B4-BE49-F238E27FC236}">
                <a16:creationId xmlns:a16="http://schemas.microsoft.com/office/drawing/2014/main" id="{8F291EB0-15F5-4E9A-A38B-CE3AC1452E21}"/>
              </a:ext>
            </a:extLst>
          </p:cNvPr>
          <p:cNvSpPr txBox="1">
            <a:spLocks/>
          </p:cNvSpPr>
          <p:nvPr userDrawn="1"/>
        </p:nvSpPr>
        <p:spPr>
          <a:xfrm>
            <a:off x="477351" y="1488927"/>
            <a:ext cx="2338388" cy="858838"/>
          </a:xfrm>
          <a:prstGeom prst="rect">
            <a:avLst/>
          </a:prstGeom>
        </p:spPr>
        <p:txBody>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11200">
                <a:solidFill>
                  <a:schemeClr val="tx2"/>
                </a:solidFill>
                <a:latin typeface="Georgia" panose="02040502050405020303" pitchFamily="18" charset="0"/>
              </a:rPr>
              <a:t>“</a:t>
            </a:r>
          </a:p>
        </p:txBody>
      </p:sp>
      <p:sp>
        <p:nvSpPr>
          <p:cNvPr id="7" name="Text Placeholder 6">
            <a:extLst>
              <a:ext uri="{FF2B5EF4-FFF2-40B4-BE49-F238E27FC236}">
                <a16:creationId xmlns:a16="http://schemas.microsoft.com/office/drawing/2014/main" id="{FB5D2AC0-B4F7-4455-9AE0-201966050A6D}"/>
              </a:ext>
            </a:extLst>
          </p:cNvPr>
          <p:cNvSpPr>
            <a:spLocks noGrp="1"/>
          </p:cNvSpPr>
          <p:nvPr>
            <p:ph type="body" sz="quarter" idx="10"/>
          </p:nvPr>
        </p:nvSpPr>
        <p:spPr>
          <a:xfrm>
            <a:off x="513350" y="2526765"/>
            <a:ext cx="5292000" cy="1800000"/>
          </a:xfrm>
        </p:spPr>
        <p:txBody>
          <a:bodyPr lIns="90000" tIns="46800" rIns="90000" bIns="46800"/>
          <a:lstStyle>
            <a:lvl1pPr marL="0" indent="0">
              <a:buNone/>
              <a:defRPr lang="en-US" sz="2800" dirty="0" smtClean="0">
                <a:latin typeface="Georgia" panose="02040502050405020303" pitchFamily="18" charset="0"/>
              </a:defRPr>
            </a:lvl1pPr>
          </a:lstStyle>
          <a:p>
            <a:pPr marL="356616" lvl="0" indent="-356616">
              <a:spcBef>
                <a:spcPts val="0"/>
              </a:spcBef>
            </a:pPr>
            <a:r>
              <a:rPr lang="en-US"/>
              <a:t>Click to edit Master text styles</a:t>
            </a:r>
          </a:p>
        </p:txBody>
      </p:sp>
      <p:sp>
        <p:nvSpPr>
          <p:cNvPr id="8" name="Text Placeholder 6">
            <a:extLst>
              <a:ext uri="{FF2B5EF4-FFF2-40B4-BE49-F238E27FC236}">
                <a16:creationId xmlns:a16="http://schemas.microsoft.com/office/drawing/2014/main" id="{F1BA83A2-78F0-4F7E-836B-9B4B87820F96}"/>
              </a:ext>
            </a:extLst>
          </p:cNvPr>
          <p:cNvSpPr>
            <a:spLocks noGrp="1"/>
          </p:cNvSpPr>
          <p:nvPr>
            <p:ph type="body" sz="quarter" idx="11" hasCustomPrompt="1"/>
          </p:nvPr>
        </p:nvSpPr>
        <p:spPr>
          <a:xfrm>
            <a:off x="513350" y="4632765"/>
            <a:ext cx="5292000" cy="316838"/>
          </a:xfrm>
        </p:spPr>
        <p:txBody>
          <a:bodyPr lIns="90000" tIns="46800" rIns="90000" bIns="46800"/>
          <a:lstStyle>
            <a:lvl1pPr marL="0" indent="0" algn="l" defTabSz="914400" rtl="0" eaLnBrk="1" latinLnBrk="0" hangingPunct="1">
              <a:spcBef>
                <a:spcPts val="0"/>
              </a:spcBef>
              <a:spcAft>
                <a:spcPts val="600"/>
              </a:spcAft>
              <a:buClr>
                <a:schemeClr val="tx2"/>
              </a:buClr>
              <a:buSzPct val="70000"/>
              <a:buFont typeface="Arial" pitchFamily="34" charset="0"/>
              <a:buNone/>
              <a:defRPr lang="en-US" sz="1600" kern="1200" dirty="0" smtClean="0">
                <a:solidFill>
                  <a:schemeClr val="tx2"/>
                </a:solidFill>
                <a:latin typeface="+mn-lt"/>
                <a:ea typeface="+mn-ea"/>
                <a:cs typeface="+mn-cs"/>
              </a:defRPr>
            </a:lvl1pPr>
            <a:lvl2pPr marL="356616" indent="0">
              <a:buNone/>
              <a:defRPr lang="en-US" sz="2000" smtClean="0">
                <a:latin typeface="+mn-lt"/>
              </a:defRPr>
            </a:lvl2pPr>
            <a:lvl3pPr>
              <a:defRPr lang="en-US" sz="1800" smtClean="0">
                <a:latin typeface="+mn-lt"/>
              </a:defRPr>
            </a:lvl3pPr>
            <a:lvl4pPr>
              <a:defRPr lang="en-US" sz="1600" smtClean="0">
                <a:latin typeface="+mn-lt"/>
              </a:defRPr>
            </a:lvl4pPr>
            <a:lvl5pPr>
              <a:defRPr lang="en-IN" sz="1600">
                <a:latin typeface="+mn-lt"/>
              </a:defRPr>
            </a:lvl5pPr>
          </a:lstStyle>
          <a:p>
            <a:pPr marL="0" lvl="0" indent="0">
              <a:spcBef>
                <a:spcPts val="0"/>
              </a:spcBef>
              <a:buNone/>
            </a:pPr>
            <a:r>
              <a:rPr lang="en-US"/>
              <a:t>Name Surname</a:t>
            </a:r>
          </a:p>
        </p:txBody>
      </p:sp>
      <p:sp>
        <p:nvSpPr>
          <p:cNvPr id="9" name="Text Placeholder 6">
            <a:extLst>
              <a:ext uri="{FF2B5EF4-FFF2-40B4-BE49-F238E27FC236}">
                <a16:creationId xmlns:a16="http://schemas.microsoft.com/office/drawing/2014/main" id="{034CE9DD-CE12-4D9F-8FD6-A2522F36C807}"/>
              </a:ext>
            </a:extLst>
          </p:cNvPr>
          <p:cNvSpPr>
            <a:spLocks noGrp="1"/>
          </p:cNvSpPr>
          <p:nvPr>
            <p:ph type="body" sz="quarter" idx="12" hasCustomPrompt="1"/>
          </p:nvPr>
        </p:nvSpPr>
        <p:spPr>
          <a:xfrm>
            <a:off x="513350" y="4971442"/>
            <a:ext cx="5292000" cy="316838"/>
          </a:xfrm>
        </p:spPr>
        <p:txBody>
          <a:bodyPr lIns="90000" tIns="46800" rIns="90000" bIns="46800"/>
          <a:lstStyle>
            <a:lvl1pPr marL="0" indent="0" algn="l" defTabSz="914400" rtl="0" eaLnBrk="1" latinLnBrk="0" hangingPunct="1">
              <a:spcBef>
                <a:spcPts val="0"/>
              </a:spcBef>
              <a:spcAft>
                <a:spcPts val="600"/>
              </a:spcAft>
              <a:buClr>
                <a:schemeClr val="tx2"/>
              </a:buClr>
              <a:buSzPct val="70000"/>
              <a:buFont typeface="Arial" pitchFamily="34" charset="0"/>
              <a:buNone/>
              <a:defRPr lang="en-US" sz="1600" kern="1200" dirty="0" smtClean="0">
                <a:solidFill>
                  <a:schemeClr val="bg1"/>
                </a:solidFill>
                <a:latin typeface="+mn-lt"/>
                <a:ea typeface="+mn-ea"/>
                <a:cs typeface="+mn-cs"/>
              </a:defRPr>
            </a:lvl1pPr>
            <a:lvl2pPr marL="356616" indent="0">
              <a:buNone/>
              <a:defRPr lang="en-US" sz="2000" smtClean="0">
                <a:latin typeface="+mn-lt"/>
              </a:defRPr>
            </a:lvl2pPr>
            <a:lvl3pPr>
              <a:defRPr lang="en-US" sz="1800" smtClean="0">
                <a:latin typeface="+mn-lt"/>
              </a:defRPr>
            </a:lvl3pPr>
            <a:lvl4pPr>
              <a:defRPr lang="en-US" sz="1600" smtClean="0">
                <a:latin typeface="+mn-lt"/>
              </a:defRPr>
            </a:lvl4pPr>
            <a:lvl5pPr>
              <a:defRPr lang="en-IN" sz="1600">
                <a:latin typeface="+mn-lt"/>
              </a:defRPr>
            </a:lvl5pPr>
          </a:lstStyle>
          <a:p>
            <a:pPr marL="0" lvl="0" indent="0">
              <a:spcBef>
                <a:spcPts val="0"/>
              </a:spcBef>
              <a:buNone/>
            </a:pPr>
            <a:r>
              <a:rPr lang="en-US"/>
              <a:t>Job Title</a:t>
            </a:r>
          </a:p>
        </p:txBody>
      </p:sp>
    </p:spTree>
    <p:extLst>
      <p:ext uri="{BB962C8B-B14F-4D97-AF65-F5344CB8AC3E}">
        <p14:creationId xmlns:p14="http://schemas.microsoft.com/office/powerpoint/2010/main" val="2322284801"/>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6910565"/>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userDrawn="1">
  <p:cSld name="2_Cover alternate">
    <p:spTree>
      <p:nvGrpSpPr>
        <p:cNvPr id="1" name=""/>
        <p:cNvGrpSpPr/>
        <p:nvPr/>
      </p:nvGrpSpPr>
      <p:grpSpPr>
        <a:xfrm>
          <a:off x="0" y="0"/>
          <a:ext cx="0" cy="0"/>
          <a:chOff x="0" y="0"/>
          <a:chExt cx="0" cy="0"/>
        </a:xfrm>
      </p:grpSpPr>
      <p:sp>
        <p:nvSpPr>
          <p:cNvPr id="16" name="Freeform 56">
            <a:extLst>
              <a:ext uri="{FF2B5EF4-FFF2-40B4-BE49-F238E27FC236}">
                <a16:creationId xmlns:a16="http://schemas.microsoft.com/office/drawing/2014/main" id="{13A7AC18-CF42-4EC5-8D40-441EAE30A06C}"/>
              </a:ext>
            </a:extLst>
          </p:cNvPr>
          <p:cNvSpPr/>
          <p:nvPr userDrawn="1"/>
        </p:nvSpPr>
        <p:spPr>
          <a:xfrm>
            <a:off x="498115" y="795661"/>
            <a:ext cx="4930412" cy="4266789"/>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p:cNvSpPr>
            <a:spLocks noGrp="1"/>
          </p:cNvSpPr>
          <p:nvPr>
            <p:ph type="ctrTitle"/>
          </p:nvPr>
        </p:nvSpPr>
        <p:spPr>
          <a:xfrm>
            <a:off x="775504" y="1954221"/>
            <a:ext cx="4328932" cy="979702"/>
          </a:xfrm>
        </p:spPr>
        <p:txBody>
          <a:bodyPr/>
          <a:lstStyle>
            <a:lvl1pPr>
              <a:defRPr sz="3000" b="0">
                <a:solidFill>
                  <a:schemeClr val="bg1"/>
                </a:solidFill>
                <a:latin typeface="EYInterstate Light" panose="02000506000000020004" pitchFamily="2" charset="0"/>
                <a:cs typeface="Arial" pitchFamily="34" charset="0"/>
              </a:defRPr>
            </a:lvl1pPr>
          </a:lstStyle>
          <a:p>
            <a:r>
              <a:rPr lang="en-US"/>
              <a:t>Click to edit Master title style</a:t>
            </a:r>
            <a:endParaRPr lang="en-GB"/>
          </a:p>
        </p:txBody>
      </p:sp>
      <p:sp>
        <p:nvSpPr>
          <p:cNvPr id="12" name="Subtitle 2"/>
          <p:cNvSpPr>
            <a:spLocks noGrp="1"/>
          </p:cNvSpPr>
          <p:nvPr>
            <p:ph type="subTitle" idx="1"/>
          </p:nvPr>
        </p:nvSpPr>
        <p:spPr>
          <a:xfrm>
            <a:off x="775504" y="3046158"/>
            <a:ext cx="4328932" cy="1046323"/>
          </a:xfrm>
        </p:spPr>
        <p:txBody>
          <a:bodyPr/>
          <a:lstStyle>
            <a:lvl1pPr marL="0" indent="0" algn="l">
              <a:spcAft>
                <a:spcPts val="1200"/>
              </a:spcAft>
              <a:buNone/>
              <a:defRPr sz="2000">
                <a:solidFill>
                  <a:schemeClr val="bg1"/>
                </a:solidFill>
                <a:latin typeface="EYInterstate" panose="02000503020000020004" pitchFamily="2" charset="0"/>
                <a:cs typeface="Arial" pitchFamily="34" charset="0"/>
              </a:defRPr>
            </a:lvl1pPr>
            <a:lvl2pPr marL="0" indent="0" algn="l">
              <a:buNone/>
              <a:defRPr sz="1600" b="1">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subtitle style</a:t>
            </a:r>
            <a:endParaRPr lang="en-GB"/>
          </a:p>
        </p:txBody>
      </p:sp>
      <p:grpSp>
        <p:nvGrpSpPr>
          <p:cNvPr id="14" name="Group 4">
            <a:extLst>
              <a:ext uri="{FF2B5EF4-FFF2-40B4-BE49-F238E27FC236}">
                <a16:creationId xmlns:a16="http://schemas.microsoft.com/office/drawing/2014/main" id="{C8422AE9-8257-41A9-AB41-1F10585C886F}"/>
              </a:ext>
            </a:extLst>
          </p:cNvPr>
          <p:cNvGrpSpPr>
            <a:grpSpLocks noChangeAspect="1"/>
          </p:cNvGrpSpPr>
          <p:nvPr userDrawn="1"/>
        </p:nvGrpSpPr>
        <p:grpSpPr bwMode="auto">
          <a:xfrm>
            <a:off x="10364788" y="4960938"/>
            <a:ext cx="1225550" cy="1435100"/>
            <a:chOff x="6529" y="3125"/>
            <a:chExt cx="772" cy="904"/>
          </a:xfrm>
        </p:grpSpPr>
        <p:sp>
          <p:nvSpPr>
            <p:cNvPr id="15" name="Freeform 5">
              <a:extLst>
                <a:ext uri="{FF2B5EF4-FFF2-40B4-BE49-F238E27FC236}">
                  <a16:creationId xmlns:a16="http://schemas.microsoft.com/office/drawing/2014/main" id="{D19659BD-653C-4300-9060-420AFAE39587}"/>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7" name="Freeform 6">
              <a:extLst>
                <a:ext uri="{FF2B5EF4-FFF2-40B4-BE49-F238E27FC236}">
                  <a16:creationId xmlns:a16="http://schemas.microsoft.com/office/drawing/2014/main" id="{A4669336-72A1-4233-827A-C41AB4C1CC04}"/>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tx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grpSp>
    </p:spTree>
    <p:extLst>
      <p:ext uri="{BB962C8B-B14F-4D97-AF65-F5344CB8AC3E}">
        <p14:creationId xmlns:p14="http://schemas.microsoft.com/office/powerpoint/2010/main" val="1803904190"/>
      </p:ext>
    </p:extLst>
  </p:cSld>
  <p:clrMapOvr>
    <a:masterClrMapping/>
  </p:clrMapOvr>
  <p:extLst>
    <p:ext uri="{DCECCB84-F9BA-43D5-87BE-67443E8EF086}">
      <p15:sldGuideLst xmlns:p15="http://schemas.microsoft.com/office/powerpoint/2012/main">
        <p15:guide id="1" orient="horz" pos="2160">
          <p15:clr>
            <a:srgbClr val="FBAE40"/>
          </p15:clr>
        </p15:guide>
        <p15:guide id="2" pos="3842">
          <p15:clr>
            <a:srgbClr val="FBAE40"/>
          </p15:clr>
        </p15:guide>
      </p15:sldGuideLst>
    </p:ext>
  </p:extLst>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userDrawn="1">
  <p:cSld name="Transmittal letter - second page">
    <p:spTree>
      <p:nvGrpSpPr>
        <p:cNvPr id="1" name=""/>
        <p:cNvGrpSpPr/>
        <p:nvPr/>
      </p:nvGrpSpPr>
      <p:grpSpPr>
        <a:xfrm>
          <a:off x="0" y="0"/>
          <a:ext cx="0" cy="0"/>
          <a:chOff x="0" y="0"/>
          <a:chExt cx="0" cy="0"/>
        </a:xfrm>
      </p:grpSpPr>
      <p:pic>
        <p:nvPicPr>
          <p:cNvPr id="19460" name="Picture 4">
            <a:extLst>
              <a:ext uri="{FF2B5EF4-FFF2-40B4-BE49-F238E27FC236}">
                <a16:creationId xmlns:a16="http://schemas.microsoft.com/office/drawing/2014/main" id="{9D35E1A3-2B8A-4B66-B816-C304C8A77003}"/>
              </a:ext>
            </a:extLst>
          </p:cNvPr>
          <p:cNvPicPr>
            <a:picLocks noChangeAspect="1" noChangeArrowheads="1"/>
          </p:cNvPicPr>
          <p:nvPr userDrawn="1"/>
        </p:nvPicPr>
        <p:blipFill>
          <a:blip r:embed="rId2" cstate="hqprint">
            <a:extLst>
              <a:ext uri="{28A0092B-C50C-407E-A947-70E740481C1C}">
                <a14:useLocalDpi xmlns:a14="http://schemas.microsoft.com/office/drawing/2010/main"/>
              </a:ext>
            </a:extLst>
          </a:blip>
          <a:srcRect/>
          <a:stretch>
            <a:fillRect/>
          </a:stretch>
        </p:blipFill>
        <p:spPr bwMode="auto">
          <a:xfrm>
            <a:off x="703507" y="653899"/>
            <a:ext cx="668094" cy="770466"/>
          </a:xfrm>
          <a:prstGeom prst="rect">
            <a:avLst/>
          </a:prstGeom>
          <a:noFill/>
          <a:extLst>
            <a:ext uri="{909E8E84-426E-40DD-AFC4-6F175D3DCCD1}">
              <a14:hiddenFill xmlns:a14="http://schemas.microsoft.com/office/drawing/2010/main">
                <a:solidFill>
                  <a:srgbClr val="FFFFFF"/>
                </a:solidFill>
              </a14:hiddenFill>
            </a:ext>
          </a:extLst>
        </p:spPr>
      </p:pic>
      <p:cxnSp>
        <p:nvCxnSpPr>
          <p:cNvPr id="14" name="Bottom rule"/>
          <p:cNvCxnSpPr/>
          <p:nvPr userDrawn="1"/>
        </p:nvCxnSpPr>
        <p:spPr bwMode="gray">
          <a:xfrm>
            <a:off x="698870" y="6660826"/>
            <a:ext cx="10795974" cy="0"/>
          </a:xfrm>
          <a:prstGeom prst="line">
            <a:avLst/>
          </a:prstGeom>
          <a:noFill/>
          <a:ln w="6350">
            <a:solidFill>
              <a:schemeClr val="bg2"/>
            </a:solidFill>
            <a:miter lim="800000"/>
            <a:headEnd/>
            <a:tailEnd type="none" w="med" len="med"/>
          </a:ln>
          <a:effectLst/>
        </p:spPr>
      </p:cxnSp>
      <p:sp>
        <p:nvSpPr>
          <p:cNvPr id="15" name="Filename_Subsec_Page"/>
          <p:cNvSpPr txBox="1"/>
          <p:nvPr userDrawn="1"/>
        </p:nvSpPr>
        <p:spPr>
          <a:xfrm>
            <a:off x="698869" y="6529701"/>
            <a:ext cx="10795974" cy="129686"/>
          </a:xfrm>
          <a:prstGeom prst="rect">
            <a:avLst/>
          </a:prstGeom>
          <a:noFill/>
        </p:spPr>
        <p:txBody>
          <a:bodyPr wrap="square" lIns="0" tIns="0" rIns="0" bIns="0" rtlCol="0">
            <a:noAutofit/>
          </a:bodyPr>
          <a:lstStyle/>
          <a:p>
            <a:pPr algn="r">
              <a:spcBef>
                <a:spcPts val="0"/>
              </a:spcBef>
            </a:pPr>
            <a:r>
              <a:rPr lang="lv-LV" sz="635">
                <a:solidFill>
                  <a:schemeClr val="bg2"/>
                </a:solidFill>
                <a:latin typeface="+mn-lt"/>
              </a:rPr>
              <a:t>Ārkārtas finanšu revīzija par pašvaldību pakalpojumu pieejamības nodrošināšanu novada teritoriālā iedalījuma vienībās pēc administratīvi teritoriālās reformas</a:t>
            </a:r>
            <a:endParaRPr lang="en-US" sz="635" b="1">
              <a:solidFill>
                <a:schemeClr val="bg2"/>
              </a:solidFill>
              <a:latin typeface="+mn-lt"/>
            </a:endParaRPr>
          </a:p>
        </p:txBody>
      </p:sp>
      <p:cxnSp>
        <p:nvCxnSpPr>
          <p:cNvPr id="8" name="Top rule"/>
          <p:cNvCxnSpPr/>
          <p:nvPr userDrawn="1"/>
        </p:nvCxnSpPr>
        <p:spPr bwMode="gray">
          <a:xfrm>
            <a:off x="698870" y="391351"/>
            <a:ext cx="10795974" cy="0"/>
          </a:xfrm>
          <a:prstGeom prst="line">
            <a:avLst/>
          </a:prstGeom>
          <a:noFill/>
          <a:ln w="6350">
            <a:solidFill>
              <a:schemeClr val="bg2"/>
            </a:solidFill>
            <a:miter lim="800000"/>
            <a:headEnd/>
            <a:tailEnd type="none" w="med" len="med"/>
          </a:ln>
          <a:effectLst/>
        </p:spPr>
      </p:cxnSp>
      <p:sp>
        <p:nvSpPr>
          <p:cNvPr id="9" name="Filename_Vers_Draft"/>
          <p:cNvSpPr txBox="1">
            <a:spLocks/>
          </p:cNvSpPr>
          <p:nvPr userDrawn="1"/>
        </p:nvSpPr>
        <p:spPr>
          <a:xfrm>
            <a:off x="698869" y="222309"/>
            <a:ext cx="7239786" cy="169042"/>
          </a:xfrm>
          <a:prstGeom prst="rect">
            <a:avLst/>
          </a:prstGeom>
        </p:spPr>
        <p:txBody>
          <a:bodyPr lIns="0" tIns="0" rIns="0" bIns="0" anchor="t" anchorCtr="0"/>
          <a:lstStyle>
            <a:lvl1pPr algn="l" defTabSz="995363" rtl="0" eaLnBrk="1" fontAlgn="base" hangingPunct="1">
              <a:lnSpc>
                <a:spcPct val="110000"/>
              </a:lnSpc>
              <a:spcBef>
                <a:spcPts val="0"/>
              </a:spcBef>
              <a:spcAft>
                <a:spcPts val="600"/>
              </a:spcAft>
              <a:defRPr sz="2800" b="1">
                <a:solidFill>
                  <a:schemeClr val="bg1">
                    <a:lumMod val="50000"/>
                  </a:schemeClr>
                </a:solidFill>
                <a:latin typeface="Arial" pitchFamily="34" charset="0"/>
                <a:ea typeface="+mn-ea"/>
                <a:cs typeface="Arial" pitchFamily="34" charset="0"/>
              </a:defRPr>
            </a:lvl1pPr>
            <a:lvl2pPr marL="1588" algn="just" defTabSz="995363" rtl="0" eaLnBrk="1" fontAlgn="base" hangingPunct="1">
              <a:lnSpc>
                <a:spcPct val="110000"/>
              </a:lnSpc>
              <a:spcBef>
                <a:spcPts val="0"/>
              </a:spcBef>
              <a:spcAft>
                <a:spcPts val="600"/>
              </a:spcAft>
              <a:buClr>
                <a:srgbClr val="000000"/>
              </a:buClr>
              <a:defRPr sz="1400" b="0">
                <a:solidFill>
                  <a:schemeClr val="tx1"/>
                </a:solidFill>
                <a:latin typeface="Arial" pitchFamily="34" charset="0"/>
                <a:cs typeface="Arial" pitchFamily="34" charset="0"/>
              </a:defRPr>
            </a:lvl2pPr>
            <a:lvl3pPr marL="3175" algn="just" defTabSz="995363" rtl="0" eaLnBrk="1" fontAlgn="base" hangingPunct="1">
              <a:lnSpc>
                <a:spcPct val="110000"/>
              </a:lnSpc>
              <a:spcBef>
                <a:spcPts val="0"/>
              </a:spcBef>
              <a:spcAft>
                <a:spcPts val="600"/>
              </a:spcAft>
              <a:buClr>
                <a:srgbClr val="000000"/>
              </a:buClr>
              <a:defRPr sz="1200" b="0">
                <a:solidFill>
                  <a:schemeClr val="tx1"/>
                </a:solidFill>
                <a:latin typeface="Arial" pitchFamily="34" charset="0"/>
                <a:cs typeface="Arial" pitchFamily="34" charset="0"/>
              </a:defRPr>
            </a:lvl3pPr>
            <a:lvl4pPr marL="196850" indent="-192088" algn="just" defTabSz="995363" rtl="0" eaLnBrk="1" fontAlgn="base" hangingPunct="1">
              <a:lnSpc>
                <a:spcPct val="110000"/>
              </a:lnSpc>
              <a:spcBef>
                <a:spcPts val="0"/>
              </a:spcBef>
              <a:spcAft>
                <a:spcPts val="600"/>
              </a:spcAft>
              <a:buClr>
                <a:schemeClr val="bg2"/>
              </a:buClr>
              <a:buSzPct val="70000"/>
              <a:buFont typeface="Wingdings 3" pitchFamily="18" charset="2"/>
              <a:buNone/>
              <a:defRPr sz="1200" b="1">
                <a:solidFill>
                  <a:schemeClr val="accent1"/>
                </a:solidFill>
                <a:latin typeface="Arial" pitchFamily="34" charset="0"/>
                <a:cs typeface="Arial" pitchFamily="34" charset="0"/>
              </a:defRPr>
            </a:lvl4pPr>
            <a:lvl5pPr marL="393700" indent="-195263" algn="just" defTabSz="995363" rtl="0" eaLnBrk="1" fontAlgn="base" hangingPunct="1">
              <a:lnSpc>
                <a:spcPct val="100000"/>
              </a:lnSpc>
              <a:spcBef>
                <a:spcPts val="0"/>
              </a:spcBef>
              <a:spcAft>
                <a:spcPts val="600"/>
              </a:spcAft>
              <a:buClr>
                <a:schemeClr val="bg2"/>
              </a:buClr>
              <a:buSzPct val="70000"/>
              <a:buFont typeface="Arial Narrow" pitchFamily="34" charset="0"/>
              <a:buChar char="–"/>
              <a:defRPr sz="1000">
                <a:solidFill>
                  <a:schemeClr val="tx1"/>
                </a:solidFill>
                <a:latin typeface="Arial" pitchFamily="34" charset="0"/>
                <a:cs typeface="Arial" pitchFamily="34" charset="0"/>
              </a:defRPr>
            </a:lvl5pPr>
            <a:lvl6pPr marL="850900" indent="-195263" algn="l" defTabSz="995363" rtl="0" eaLnBrk="1" fontAlgn="base" hangingPunct="1">
              <a:spcBef>
                <a:spcPct val="15000"/>
              </a:spcBef>
              <a:spcAft>
                <a:spcPct val="15000"/>
              </a:spcAft>
              <a:buClr>
                <a:schemeClr val="tx2"/>
              </a:buClr>
              <a:buFont typeface="Arial Narrow" pitchFamily="34" charset="0"/>
              <a:buChar char="–"/>
              <a:defRPr sz="1100">
                <a:solidFill>
                  <a:schemeClr val="tx1"/>
                </a:solidFill>
                <a:latin typeface="+mn-lt"/>
              </a:defRPr>
            </a:lvl6pPr>
            <a:lvl7pPr marL="1308100" indent="-195263" algn="l" defTabSz="995363" rtl="0" eaLnBrk="1" fontAlgn="base" hangingPunct="1">
              <a:spcBef>
                <a:spcPct val="15000"/>
              </a:spcBef>
              <a:spcAft>
                <a:spcPct val="15000"/>
              </a:spcAft>
              <a:buClr>
                <a:schemeClr val="tx2"/>
              </a:buClr>
              <a:buFont typeface="Arial Narrow" pitchFamily="34" charset="0"/>
              <a:buChar char="–"/>
              <a:defRPr sz="1100">
                <a:solidFill>
                  <a:schemeClr val="tx1"/>
                </a:solidFill>
                <a:latin typeface="+mn-lt"/>
              </a:defRPr>
            </a:lvl7pPr>
            <a:lvl8pPr marL="1765300" indent="-195263" algn="l" defTabSz="995363" rtl="0" eaLnBrk="1" fontAlgn="base" hangingPunct="1">
              <a:spcBef>
                <a:spcPct val="15000"/>
              </a:spcBef>
              <a:spcAft>
                <a:spcPct val="15000"/>
              </a:spcAft>
              <a:buClr>
                <a:schemeClr val="tx2"/>
              </a:buClr>
              <a:buFont typeface="Arial Narrow" pitchFamily="34" charset="0"/>
              <a:buChar char="–"/>
              <a:defRPr sz="1100">
                <a:solidFill>
                  <a:schemeClr val="tx1"/>
                </a:solidFill>
                <a:latin typeface="+mn-lt"/>
              </a:defRPr>
            </a:lvl8pPr>
            <a:lvl9pPr marL="2222500" indent="-195263" algn="l" defTabSz="995363" rtl="0" eaLnBrk="1" fontAlgn="base" hangingPunct="1">
              <a:spcBef>
                <a:spcPct val="15000"/>
              </a:spcBef>
              <a:spcAft>
                <a:spcPct val="15000"/>
              </a:spcAft>
              <a:buClr>
                <a:schemeClr val="tx2"/>
              </a:buClr>
              <a:buFont typeface="Arial Narrow" pitchFamily="34" charset="0"/>
              <a:buChar char="–"/>
              <a:defRPr sz="1100">
                <a:solidFill>
                  <a:schemeClr val="tx1"/>
                </a:solidFill>
                <a:latin typeface="+mn-lt"/>
              </a:defRPr>
            </a:lvl9pPr>
          </a:lstStyle>
          <a:p>
            <a:pPr>
              <a:lnSpc>
                <a:spcPts val="1087"/>
              </a:lnSpc>
              <a:spcBef>
                <a:spcPts val="544"/>
              </a:spcBef>
              <a:spcAft>
                <a:spcPts val="0"/>
              </a:spcAft>
            </a:pPr>
            <a:r>
              <a:rPr lang="lv-LV" sz="635" b="0" kern="0">
                <a:solidFill>
                  <a:schemeClr val="bg2"/>
                </a:solidFill>
                <a:latin typeface="Arial" pitchFamily="34" charset="0"/>
                <a:ea typeface="+mn-ea"/>
                <a:cs typeface="Arial" pitchFamily="34" charset="0"/>
              </a:rPr>
              <a:t>2022. gada 5. oktobris | Ārkārtas finanšu revīzija par pašvaldību pakalpojumu pieejamības nodrošināšanu novada teritoriālā iedalījuma vienībās pēc administratīvi teritoriālās reformas</a:t>
            </a:r>
          </a:p>
          <a:p>
            <a:pPr>
              <a:lnSpc>
                <a:spcPts val="1087"/>
              </a:lnSpc>
              <a:spcBef>
                <a:spcPts val="544"/>
              </a:spcBef>
              <a:spcAft>
                <a:spcPts val="0"/>
              </a:spcAft>
            </a:pPr>
            <a:endParaRPr lang="en-US" sz="635" b="0" kern="0">
              <a:solidFill>
                <a:schemeClr val="bg2"/>
              </a:solidFill>
              <a:latin typeface="Arial" pitchFamily="34" charset="0"/>
              <a:ea typeface="+mn-ea"/>
              <a:cs typeface="Arial" pitchFamily="34" charset="0"/>
            </a:endParaRPr>
          </a:p>
        </p:txBody>
      </p:sp>
      <p:sp>
        <p:nvSpPr>
          <p:cNvPr id="12" name="Letter text"/>
          <p:cNvSpPr>
            <a:spLocks noGrp="1"/>
          </p:cNvSpPr>
          <p:nvPr>
            <p:ph type="body" sz="quarter" idx="14" hasCustomPrompt="1"/>
          </p:nvPr>
        </p:nvSpPr>
        <p:spPr>
          <a:xfrm>
            <a:off x="3417204" y="1865811"/>
            <a:ext cx="8077641" cy="4535759"/>
          </a:xfrm>
        </p:spPr>
        <p:txBody>
          <a:bodyPr/>
          <a:lstStyle>
            <a:lvl1pPr>
              <a:lnSpc>
                <a:spcPct val="100000"/>
              </a:lnSpc>
              <a:spcBef>
                <a:spcPts val="0"/>
              </a:spcBef>
              <a:defRPr sz="907"/>
            </a:lvl1pPr>
            <a:lvl2pPr>
              <a:lnSpc>
                <a:spcPct val="100000"/>
              </a:lnSpc>
              <a:spcBef>
                <a:spcPts val="0"/>
              </a:spcBef>
              <a:defRPr sz="998"/>
            </a:lvl2pPr>
            <a:lvl3pPr>
              <a:lnSpc>
                <a:spcPct val="100000"/>
              </a:lnSpc>
              <a:spcBef>
                <a:spcPts val="0"/>
              </a:spcBef>
              <a:defRPr sz="907"/>
            </a:lvl3pPr>
            <a:lvl4pPr>
              <a:lnSpc>
                <a:spcPct val="100000"/>
              </a:lnSpc>
              <a:spcBef>
                <a:spcPts val="0"/>
              </a:spcBef>
              <a:defRPr sz="907"/>
            </a:lvl4pPr>
            <a:lvl5pPr>
              <a:lnSpc>
                <a:spcPct val="100000"/>
              </a:lnSpc>
              <a:spcBef>
                <a:spcPts val="0"/>
              </a:spcBef>
              <a:defRPr sz="907"/>
            </a:lvl5pPr>
          </a:lstStyle>
          <a:p>
            <a:pPr lvl="0"/>
            <a:r>
              <a:rPr lang="en-US"/>
              <a:t>Put the text of the letter here</a:t>
            </a:r>
          </a:p>
        </p:txBody>
      </p:sp>
      <p:sp>
        <p:nvSpPr>
          <p:cNvPr id="10" name="LocalFirmNameAndAddress"/>
          <p:cNvSpPr>
            <a:spLocks noGrp="1"/>
          </p:cNvSpPr>
          <p:nvPr>
            <p:ph type="body" sz="quarter" idx="13" hasCustomPrompt="1"/>
          </p:nvPr>
        </p:nvSpPr>
        <p:spPr bwMode="gray">
          <a:xfrm>
            <a:off x="694634" y="1865809"/>
            <a:ext cx="2245298" cy="1214032"/>
          </a:xfrm>
          <a:prstGeom prst="rect">
            <a:avLst/>
          </a:prstGeom>
        </p:spPr>
        <p:txBody>
          <a:bodyPr lIns="0" tIns="0" rIns="0" bIns="0"/>
          <a:lstStyle>
            <a:lvl1pPr algn="l">
              <a:lnSpc>
                <a:spcPct val="100000"/>
              </a:lnSpc>
              <a:spcBef>
                <a:spcPts val="0"/>
              </a:spcBef>
              <a:spcAft>
                <a:spcPts val="0"/>
              </a:spcAft>
              <a:defRPr lang="en-US" sz="816" b="1" i="0" noProof="0" dirty="0" smtClean="0">
                <a:solidFill>
                  <a:schemeClr val="tx1"/>
                </a:solidFill>
                <a:latin typeface="+mn-lt"/>
                <a:cs typeface="Arial" pitchFamily="34" charset="0"/>
              </a:defRPr>
            </a:lvl1pPr>
            <a:lvl2pPr algn="l">
              <a:lnSpc>
                <a:spcPct val="100000"/>
              </a:lnSpc>
              <a:spcBef>
                <a:spcPts val="0"/>
              </a:spcBef>
              <a:spcAft>
                <a:spcPts val="0"/>
              </a:spcAft>
              <a:defRPr lang="en-US" sz="816" b="0" i="0" noProof="0" dirty="0" smtClean="0">
                <a:solidFill>
                  <a:schemeClr val="tx1"/>
                </a:solidFill>
                <a:latin typeface="+mn-lt"/>
                <a:cs typeface="Arial" pitchFamily="34" charset="0"/>
              </a:defRPr>
            </a:lvl2pPr>
            <a:lvl3pPr marL="0" indent="0" algn="l">
              <a:lnSpc>
                <a:spcPct val="100000"/>
              </a:lnSpc>
              <a:spcBef>
                <a:spcPts val="544"/>
              </a:spcBef>
              <a:spcAft>
                <a:spcPts val="544"/>
              </a:spcAft>
              <a:buNone/>
              <a:defRPr lang="en-US" sz="816" b="1" i="0" noProof="0" dirty="0" smtClean="0">
                <a:solidFill>
                  <a:schemeClr val="tx1"/>
                </a:solidFill>
                <a:latin typeface="+mn-lt"/>
                <a:cs typeface="Arial" pitchFamily="34" charset="0"/>
              </a:defRPr>
            </a:lvl3pPr>
            <a:lvl4pPr>
              <a:lnSpc>
                <a:spcPct val="100000"/>
              </a:lnSpc>
              <a:spcAft>
                <a:spcPts val="544"/>
              </a:spcAft>
              <a:buFont typeface="Arial" pitchFamily="34" charset="0"/>
              <a:buChar char="─"/>
              <a:defRPr>
                <a:solidFill>
                  <a:schemeClr val="bg1"/>
                </a:solidFill>
                <a:latin typeface="Arial" pitchFamily="34" charset="0"/>
                <a:cs typeface="Arial" pitchFamily="34" charset="0"/>
              </a:defRPr>
            </a:lvl4pPr>
            <a:lvl5pPr>
              <a:lnSpc>
                <a:spcPct val="100000"/>
              </a:lnSpc>
              <a:spcAft>
                <a:spcPts val="544"/>
              </a:spcAft>
              <a:buFont typeface="Arial" pitchFamily="34" charset="0"/>
              <a:buChar char="─"/>
              <a:defRPr>
                <a:solidFill>
                  <a:schemeClr val="bg1"/>
                </a:solidFill>
                <a:latin typeface="Arial" pitchFamily="34" charset="0"/>
                <a:cs typeface="Arial" pitchFamily="34" charset="0"/>
              </a:defRPr>
            </a:lvl5pPr>
          </a:lstStyle>
          <a:p>
            <a:pPr lvl="0"/>
            <a:r>
              <a:rPr lang="en-US"/>
              <a:t>Add the local firm name as a level 1 entry, then “indent” to level 2 for the address, then indent to level 3 for the ey.com.</a:t>
            </a:r>
          </a:p>
          <a:p>
            <a:pPr lvl="1"/>
            <a:r>
              <a:rPr lang="en-US"/>
              <a:t>Address level</a:t>
            </a:r>
          </a:p>
          <a:p>
            <a:pPr lvl="2"/>
            <a:r>
              <a:rPr lang="en-US"/>
              <a:t>ey.com level</a:t>
            </a:r>
          </a:p>
        </p:txBody>
      </p:sp>
    </p:spTree>
    <p:extLst>
      <p:ext uri="{BB962C8B-B14F-4D97-AF65-F5344CB8AC3E}">
        <p14:creationId xmlns:p14="http://schemas.microsoft.com/office/powerpoint/2010/main" val="2670624044"/>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type="title" preserve="1">
  <p:cSld name="Cover">
    <p:spTree>
      <p:nvGrpSpPr>
        <p:cNvPr id="1" name=""/>
        <p:cNvGrpSpPr/>
        <p:nvPr/>
      </p:nvGrpSpPr>
      <p:grpSpPr>
        <a:xfrm>
          <a:off x="0" y="0"/>
          <a:ext cx="0" cy="0"/>
          <a:chOff x="0" y="0"/>
          <a:chExt cx="0" cy="0"/>
        </a:xfrm>
      </p:grpSpPr>
      <p:pic>
        <p:nvPicPr>
          <p:cNvPr id="9" name="Picture 2"/>
          <p:cNvPicPr>
            <a:picLocks noChangeAspect="1" noChangeArrowheads="1"/>
          </p:cNvPicPr>
          <p:nvPr userDrawn="1"/>
        </p:nvPicPr>
        <p:blipFill>
          <a:blip r:embed="rId2" cstate="print"/>
          <a:srcRect/>
          <a:stretch>
            <a:fillRect/>
          </a:stretch>
        </p:blipFill>
        <p:spPr bwMode="auto">
          <a:xfrm>
            <a:off x="3029923" y="5747990"/>
            <a:ext cx="1311994" cy="745200"/>
          </a:xfrm>
          <a:prstGeom prst="rect">
            <a:avLst/>
          </a:prstGeom>
          <a:noFill/>
          <a:ln w="9525">
            <a:noFill/>
            <a:miter lim="800000"/>
            <a:headEnd/>
            <a:tailEnd/>
          </a:ln>
          <a:effectLst/>
        </p:spPr>
      </p:pic>
      <p:sp>
        <p:nvSpPr>
          <p:cNvPr id="2" name="Title 1"/>
          <p:cNvSpPr>
            <a:spLocks noGrp="1"/>
          </p:cNvSpPr>
          <p:nvPr>
            <p:ph type="ctrTitle"/>
          </p:nvPr>
        </p:nvSpPr>
        <p:spPr>
          <a:xfrm>
            <a:off x="3043296" y="777600"/>
            <a:ext cx="7323813" cy="860400"/>
          </a:xfrm>
        </p:spPr>
        <p:txBody>
          <a:bodyPr/>
          <a:lstStyle>
            <a:lvl1pPr>
              <a:defRPr>
                <a:solidFill>
                  <a:srgbClr val="646464"/>
                </a:solidFill>
              </a:defRPr>
            </a:lvl1pPr>
          </a:lstStyle>
          <a:p>
            <a:r>
              <a:rPr lang="en-US"/>
              <a:t>Click to edit Master title style</a:t>
            </a:r>
            <a:endParaRPr lang="en-GB"/>
          </a:p>
        </p:txBody>
      </p:sp>
      <p:sp>
        <p:nvSpPr>
          <p:cNvPr id="3" name="Subtitle 2"/>
          <p:cNvSpPr>
            <a:spLocks noGrp="1"/>
          </p:cNvSpPr>
          <p:nvPr>
            <p:ph type="subTitle" idx="1"/>
          </p:nvPr>
        </p:nvSpPr>
        <p:spPr>
          <a:xfrm>
            <a:off x="3043296" y="1753200"/>
            <a:ext cx="7323813" cy="968400"/>
          </a:xfrm>
        </p:spPr>
        <p:txBody>
          <a:bodyPr/>
          <a:lstStyle>
            <a:lvl1pPr marL="0" indent="0" algn="l">
              <a:buNone/>
              <a:defRPr sz="2000">
                <a:solidFill>
                  <a:srgbClr val="646464"/>
                </a:solidFill>
              </a:defRPr>
            </a:lvl1pPr>
            <a:lvl2pPr marL="0" indent="0" algn="l">
              <a:buNone/>
              <a:defRPr sz="1600">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grpSp>
        <p:nvGrpSpPr>
          <p:cNvPr id="12" name="Group 11"/>
          <p:cNvGrpSpPr/>
          <p:nvPr userDrawn="1"/>
        </p:nvGrpSpPr>
        <p:grpSpPr>
          <a:xfrm>
            <a:off x="-8714" y="2405084"/>
            <a:ext cx="12207064" cy="3349170"/>
            <a:chOff x="-6532" y="2405084"/>
            <a:chExt cx="9150532" cy="3349170"/>
          </a:xfrm>
        </p:grpSpPr>
        <p:sp>
          <p:nvSpPr>
            <p:cNvPr id="1032" name="Freeform 8"/>
            <p:cNvSpPr>
              <a:spLocks/>
            </p:cNvSpPr>
            <p:nvPr userDrawn="1"/>
          </p:nvSpPr>
          <p:spPr bwMode="gray">
            <a:xfrm>
              <a:off x="2273222" y="2405084"/>
              <a:ext cx="6870778" cy="2495225"/>
            </a:xfrm>
            <a:custGeom>
              <a:avLst/>
              <a:gdLst/>
              <a:ahLst/>
              <a:cxnLst>
                <a:cxn ang="0">
                  <a:pos x="0" y="1852"/>
                </a:cxn>
                <a:cxn ang="0">
                  <a:pos x="5081" y="0"/>
                </a:cxn>
                <a:cxn ang="0">
                  <a:pos x="5081" y="968"/>
                </a:cxn>
                <a:cxn ang="0">
                  <a:pos x="0" y="1852"/>
                </a:cxn>
              </a:cxnLst>
              <a:rect l="0" t="0" r="r" b="b"/>
              <a:pathLst>
                <a:path w="5081" h="1852">
                  <a:moveTo>
                    <a:pt x="0" y="1852"/>
                  </a:moveTo>
                  <a:lnTo>
                    <a:pt x="5081" y="0"/>
                  </a:lnTo>
                  <a:lnTo>
                    <a:pt x="5081" y="968"/>
                  </a:lnTo>
                  <a:lnTo>
                    <a:pt x="0" y="1852"/>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GB" sz="1800">
                <a:solidFill>
                  <a:srgbClr val="646464"/>
                </a:solidFill>
              </a:endParaRPr>
            </a:p>
          </p:txBody>
        </p:sp>
        <p:pic>
          <p:nvPicPr>
            <p:cNvPr id="8" name="Picture 3"/>
            <p:cNvPicPr>
              <a:picLocks noChangeAspect="1" noChangeArrowheads="1"/>
            </p:cNvPicPr>
            <p:nvPr userDrawn="1"/>
          </p:nvPicPr>
          <p:blipFill>
            <a:blip r:embed="rId3" cstate="print"/>
            <a:srcRect/>
            <a:stretch>
              <a:fillRect/>
            </a:stretch>
          </p:blipFill>
          <p:spPr bwMode="auto">
            <a:xfrm>
              <a:off x="-6532" y="4411503"/>
              <a:ext cx="2289891" cy="1342751"/>
            </a:xfrm>
            <a:prstGeom prst="rect">
              <a:avLst/>
            </a:prstGeom>
            <a:noFill/>
            <a:ln w="9525">
              <a:noFill/>
              <a:miter lim="800000"/>
              <a:headEnd/>
              <a:tailEnd/>
            </a:ln>
            <a:effectLst/>
          </p:spPr>
        </p:pic>
      </p:grpSp>
    </p:spTree>
    <p:extLst>
      <p:ext uri="{BB962C8B-B14F-4D97-AF65-F5344CB8AC3E}">
        <p14:creationId xmlns:p14="http://schemas.microsoft.com/office/powerpoint/2010/main" val="3066168969"/>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showMasterSp="0" type="title" preserve="1">
  <p:cSld name="Cover_photo_or_illustration_input">
    <p:spTree>
      <p:nvGrpSpPr>
        <p:cNvPr id="1" name=""/>
        <p:cNvGrpSpPr/>
        <p:nvPr/>
      </p:nvGrpSpPr>
      <p:grpSpPr>
        <a:xfrm>
          <a:off x="0" y="0"/>
          <a:ext cx="0" cy="0"/>
          <a:chOff x="0" y="0"/>
          <a:chExt cx="0" cy="0"/>
        </a:xfrm>
      </p:grpSpPr>
      <p:sp>
        <p:nvSpPr>
          <p:cNvPr id="10" name="Freeform 9"/>
          <p:cNvSpPr/>
          <p:nvPr userDrawn="1"/>
        </p:nvSpPr>
        <p:spPr>
          <a:xfrm>
            <a:off x="-12199" y="3000376"/>
            <a:ext cx="3049588" cy="2729861"/>
          </a:xfrm>
          <a:custGeom>
            <a:avLst/>
            <a:gdLst>
              <a:gd name="connsiteX0" fmla="*/ 0 w 2286000"/>
              <a:gd name="connsiteY0" fmla="*/ 1318973 h 1318973"/>
              <a:gd name="connsiteX1" fmla="*/ 0 w 2286000"/>
              <a:gd name="connsiteY1" fmla="*/ 0 h 1318973"/>
              <a:gd name="connsiteX2" fmla="*/ 2286000 w 2286000"/>
              <a:gd name="connsiteY2" fmla="*/ 486803 h 1318973"/>
              <a:gd name="connsiteX3" fmla="*/ 0 w 2286000"/>
              <a:gd name="connsiteY3" fmla="*/ 1318973 h 1318973"/>
              <a:gd name="connsiteX0" fmla="*/ 0 w 2286000"/>
              <a:gd name="connsiteY0" fmla="*/ 2729861 h 2729861"/>
              <a:gd name="connsiteX1" fmla="*/ 9144 w 2286000"/>
              <a:gd name="connsiteY1" fmla="*/ 0 h 2729861"/>
              <a:gd name="connsiteX2" fmla="*/ 2286000 w 2286000"/>
              <a:gd name="connsiteY2" fmla="*/ 1897691 h 2729861"/>
              <a:gd name="connsiteX3" fmla="*/ 0 w 2286000"/>
              <a:gd name="connsiteY3" fmla="*/ 2729861 h 2729861"/>
            </a:gdLst>
            <a:ahLst/>
            <a:cxnLst>
              <a:cxn ang="0">
                <a:pos x="connsiteX0" y="connsiteY0"/>
              </a:cxn>
              <a:cxn ang="0">
                <a:pos x="connsiteX1" y="connsiteY1"/>
              </a:cxn>
              <a:cxn ang="0">
                <a:pos x="connsiteX2" y="connsiteY2"/>
              </a:cxn>
              <a:cxn ang="0">
                <a:pos x="connsiteX3" y="connsiteY3"/>
              </a:cxn>
            </a:cxnLst>
            <a:rect l="l" t="t" r="r" b="b"/>
            <a:pathLst>
              <a:path w="2286000" h="2729861">
                <a:moveTo>
                  <a:pt x="0" y="2729861"/>
                </a:moveTo>
                <a:lnTo>
                  <a:pt x="9144" y="0"/>
                </a:lnTo>
                <a:lnTo>
                  <a:pt x="2286000" y="1897691"/>
                </a:lnTo>
                <a:lnTo>
                  <a:pt x="0" y="2729861"/>
                </a:lnTo>
                <a:close/>
              </a:path>
            </a:pathLst>
          </a:custGeom>
          <a:blipFill>
            <a:blip r:embed="rId2" cstate="print"/>
            <a:stretch>
              <a:fillRect/>
            </a:stretch>
          </a:blip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a:solidFill>
                <a:srgbClr val="646464"/>
              </a:solidFill>
            </a:endParaRPr>
          </a:p>
        </p:txBody>
      </p:sp>
      <p:pic>
        <p:nvPicPr>
          <p:cNvPr id="9" name="Picture 2"/>
          <p:cNvPicPr>
            <a:picLocks noChangeAspect="1" noChangeArrowheads="1"/>
          </p:cNvPicPr>
          <p:nvPr userDrawn="1"/>
        </p:nvPicPr>
        <p:blipFill>
          <a:blip r:embed="rId3" cstate="print"/>
          <a:srcRect/>
          <a:stretch>
            <a:fillRect/>
          </a:stretch>
        </p:blipFill>
        <p:spPr bwMode="auto">
          <a:xfrm>
            <a:off x="3029923" y="5747990"/>
            <a:ext cx="1311994" cy="745200"/>
          </a:xfrm>
          <a:prstGeom prst="rect">
            <a:avLst/>
          </a:prstGeom>
          <a:noFill/>
          <a:ln w="9525">
            <a:noFill/>
            <a:miter lim="800000"/>
            <a:headEnd/>
            <a:tailEnd/>
          </a:ln>
          <a:effectLst/>
        </p:spPr>
      </p:pic>
      <p:sp>
        <p:nvSpPr>
          <p:cNvPr id="2" name="Title 1"/>
          <p:cNvSpPr>
            <a:spLocks noGrp="1"/>
          </p:cNvSpPr>
          <p:nvPr>
            <p:ph type="ctrTitle"/>
          </p:nvPr>
        </p:nvSpPr>
        <p:spPr>
          <a:xfrm>
            <a:off x="3043296" y="777600"/>
            <a:ext cx="7323813" cy="860400"/>
          </a:xfrm>
        </p:spPr>
        <p:txBody>
          <a:bodyPr/>
          <a:lstStyle>
            <a:lvl1pPr>
              <a:defRPr>
                <a:solidFill>
                  <a:srgbClr val="646464"/>
                </a:solidFill>
              </a:defRPr>
            </a:lvl1pPr>
          </a:lstStyle>
          <a:p>
            <a:r>
              <a:rPr lang="en-US"/>
              <a:t>Click to edit Master title style</a:t>
            </a:r>
            <a:endParaRPr lang="en-GB"/>
          </a:p>
        </p:txBody>
      </p:sp>
      <p:sp>
        <p:nvSpPr>
          <p:cNvPr id="3" name="Subtitle 2"/>
          <p:cNvSpPr>
            <a:spLocks noGrp="1"/>
          </p:cNvSpPr>
          <p:nvPr>
            <p:ph type="subTitle" idx="1"/>
          </p:nvPr>
        </p:nvSpPr>
        <p:spPr>
          <a:xfrm>
            <a:off x="3043296" y="1753200"/>
            <a:ext cx="7323813" cy="968400"/>
          </a:xfrm>
        </p:spPr>
        <p:txBody>
          <a:bodyPr/>
          <a:lstStyle>
            <a:lvl1pPr marL="0" indent="0" algn="l">
              <a:buNone/>
              <a:defRPr sz="2000">
                <a:solidFill>
                  <a:srgbClr val="646464"/>
                </a:solidFill>
              </a:defRPr>
            </a:lvl1pPr>
            <a:lvl2pPr marL="0" indent="0" algn="l">
              <a:buNone/>
              <a:defRPr sz="1600">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032" name="Freeform 8"/>
          <p:cNvSpPr>
            <a:spLocks/>
          </p:cNvSpPr>
          <p:nvPr userDrawn="1"/>
        </p:nvSpPr>
        <p:spPr bwMode="gray">
          <a:xfrm>
            <a:off x="3032541" y="2405085"/>
            <a:ext cx="9165809" cy="2495225"/>
          </a:xfrm>
          <a:custGeom>
            <a:avLst/>
            <a:gdLst/>
            <a:ahLst/>
            <a:cxnLst>
              <a:cxn ang="0">
                <a:pos x="0" y="1852"/>
              </a:cxn>
              <a:cxn ang="0">
                <a:pos x="5081" y="0"/>
              </a:cxn>
              <a:cxn ang="0">
                <a:pos x="5081" y="968"/>
              </a:cxn>
              <a:cxn ang="0">
                <a:pos x="0" y="1852"/>
              </a:cxn>
            </a:cxnLst>
            <a:rect l="0" t="0" r="r" b="b"/>
            <a:pathLst>
              <a:path w="5081" h="1852">
                <a:moveTo>
                  <a:pt x="0" y="1852"/>
                </a:moveTo>
                <a:lnTo>
                  <a:pt x="5081" y="0"/>
                </a:lnTo>
                <a:lnTo>
                  <a:pt x="5081" y="968"/>
                </a:lnTo>
                <a:lnTo>
                  <a:pt x="0" y="1852"/>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GB" sz="1800">
              <a:solidFill>
                <a:srgbClr val="646464"/>
              </a:solidFill>
            </a:endParaRPr>
          </a:p>
        </p:txBody>
      </p:sp>
      <p:sp>
        <p:nvSpPr>
          <p:cNvPr id="7" name="TextBox 6"/>
          <p:cNvSpPr txBox="1"/>
          <p:nvPr userDrawn="1"/>
        </p:nvSpPr>
        <p:spPr>
          <a:xfrm>
            <a:off x="87136" y="4047893"/>
            <a:ext cx="2382285" cy="664797"/>
          </a:xfrm>
          <a:prstGeom prst="rect">
            <a:avLst/>
          </a:prstGeom>
          <a:noFill/>
        </p:spPr>
        <p:txBody>
          <a:bodyPr wrap="square" lIns="0" tIns="36576" rIns="0" bIns="0" rtlCol="0">
            <a:spAutoFit/>
          </a:bodyPr>
          <a:lstStyle/>
          <a:p>
            <a:pPr marL="0" indent="0" algn="l">
              <a:lnSpc>
                <a:spcPct val="85000"/>
              </a:lnSpc>
              <a:spcAft>
                <a:spcPts val="600"/>
              </a:spcAft>
              <a:buClr>
                <a:schemeClr val="accent2"/>
              </a:buClr>
              <a:buSzPct val="70000"/>
              <a:buFontTx/>
              <a:buNone/>
            </a:pPr>
            <a:r>
              <a:rPr lang="en-US" sz="1600" b="1">
                <a:solidFill>
                  <a:schemeClr val="accent2"/>
                </a:solidFill>
              </a:rPr>
              <a:t>Placeholder image — to replace this image, select View&gt;Notes Page</a:t>
            </a:r>
          </a:p>
        </p:txBody>
      </p:sp>
    </p:spTree>
    <p:extLst>
      <p:ext uri="{BB962C8B-B14F-4D97-AF65-F5344CB8AC3E}">
        <p14:creationId xmlns:p14="http://schemas.microsoft.com/office/powerpoint/2010/main" val="1605722864"/>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obj" preserve="1">
  <p:cSld name="Standard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646464"/>
                </a:solidFill>
              </a:defRPr>
            </a:lvl1pPr>
          </a:lstStyle>
          <a:p>
            <a:r>
              <a:rPr lang="en-US"/>
              <a:t>Click to edit Master title style</a:t>
            </a:r>
            <a:endParaRPr lang="en-GB"/>
          </a:p>
        </p:txBody>
      </p:sp>
      <p:sp>
        <p:nvSpPr>
          <p:cNvPr id="3" name="Content Placeholder 2"/>
          <p:cNvSpPr>
            <a:spLocks noGrp="1"/>
          </p:cNvSpPr>
          <p:nvPr>
            <p:ph idx="1"/>
          </p:nvPr>
        </p:nvSpPr>
        <p:spPr>
          <a:xfrm>
            <a:off x="609918" y="1425600"/>
            <a:ext cx="10978515" cy="4698000"/>
          </a:xfrm>
        </p:spPr>
        <p:txBody>
          <a:bodyPr/>
          <a:lstStyle>
            <a:lvl1pPr>
              <a:defRPr>
                <a:solidFill>
                  <a:srgbClr val="646464"/>
                </a:solidFill>
              </a:defRPr>
            </a:lvl1pPr>
            <a:lvl2pPr>
              <a:defRPr>
                <a:solidFill>
                  <a:srgbClr val="646464"/>
                </a:solidFill>
              </a:defRPr>
            </a:lvl2pPr>
            <a:lvl3pPr>
              <a:defRPr>
                <a:solidFill>
                  <a:srgbClr val="646464"/>
                </a:solidFill>
              </a:defRPr>
            </a:lvl3pPr>
            <a:lvl4pPr>
              <a:defRPr>
                <a:solidFill>
                  <a:srgbClr val="646464"/>
                </a:solidFill>
              </a:defRPr>
            </a:lvl4pPr>
            <a:lvl5pPr>
              <a:defRPr>
                <a:solidFill>
                  <a:srgbClr val="646464"/>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11"/>
          </p:nvPr>
        </p:nvSpPr>
        <p:spPr/>
        <p:txBody>
          <a:bodyPr/>
          <a:lstStyle>
            <a:lvl1pPr>
              <a:defRPr>
                <a:solidFill>
                  <a:srgbClr val="646464"/>
                </a:solidFill>
              </a:defRPr>
            </a:lvl1pPr>
          </a:lstStyle>
          <a:p>
            <a:r>
              <a:rPr lang="en-GB"/>
              <a:t>Administratīvi teritoriālās reformas ietekmes uz pašvaldību administratīvo kapacitāti un pakalpojumu nodrošinājumu izvērtējums</a:t>
            </a:r>
          </a:p>
        </p:txBody>
      </p:sp>
      <p:sp>
        <p:nvSpPr>
          <p:cNvPr id="7" name="Line 10"/>
          <p:cNvSpPr>
            <a:spLocks noChangeShapeType="1"/>
          </p:cNvSpPr>
          <p:nvPr userDrawn="1"/>
        </p:nvSpPr>
        <p:spPr bwMode="auto">
          <a:xfrm>
            <a:off x="609918" y="1044000"/>
            <a:ext cx="10978515"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a:solidFill>
                <a:srgbClr val="646464"/>
              </a:solidFill>
            </a:endParaRPr>
          </a:p>
        </p:txBody>
      </p:sp>
      <p:sp>
        <p:nvSpPr>
          <p:cNvPr id="8" name="Line 11"/>
          <p:cNvSpPr>
            <a:spLocks noChangeShapeType="1"/>
          </p:cNvSpPr>
          <p:nvPr userDrawn="1"/>
        </p:nvSpPr>
        <p:spPr bwMode="auto">
          <a:xfrm>
            <a:off x="609918" y="6242400"/>
            <a:ext cx="10978515"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a:solidFill>
                <a:srgbClr val="646464"/>
              </a:solidFill>
            </a:endParaRPr>
          </a:p>
        </p:txBody>
      </p:sp>
    </p:spTree>
    <p:extLst>
      <p:ext uri="{BB962C8B-B14F-4D97-AF65-F5344CB8AC3E}">
        <p14:creationId xmlns:p14="http://schemas.microsoft.com/office/powerpoint/2010/main" val="2230644194"/>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646464"/>
                </a:solidFill>
              </a:defRPr>
            </a:lvl1pPr>
          </a:lstStyle>
          <a:p>
            <a:r>
              <a:rPr lang="en-US"/>
              <a:t>Click to edit Master title style</a:t>
            </a:r>
            <a:endParaRPr lang="en-GB"/>
          </a:p>
        </p:txBody>
      </p:sp>
      <p:sp>
        <p:nvSpPr>
          <p:cNvPr id="5" name="Footer Placeholder 4"/>
          <p:cNvSpPr>
            <a:spLocks noGrp="1"/>
          </p:cNvSpPr>
          <p:nvPr>
            <p:ph type="ftr" sz="quarter" idx="11"/>
          </p:nvPr>
        </p:nvSpPr>
        <p:spPr/>
        <p:txBody>
          <a:bodyPr/>
          <a:lstStyle>
            <a:lvl1pPr>
              <a:defRPr>
                <a:solidFill>
                  <a:srgbClr val="646464"/>
                </a:solidFill>
              </a:defRPr>
            </a:lvl1pPr>
          </a:lstStyle>
          <a:p>
            <a:r>
              <a:rPr lang="en-GB"/>
              <a:t>Administratīvi teritoriālās reformas ietekmes uz pašvaldību administratīvo kapacitāti un pakalpojumu nodrošinājumu izvērtējums</a:t>
            </a:r>
          </a:p>
        </p:txBody>
      </p:sp>
      <p:sp>
        <p:nvSpPr>
          <p:cNvPr id="7" name="Line 10"/>
          <p:cNvSpPr>
            <a:spLocks noChangeShapeType="1"/>
          </p:cNvSpPr>
          <p:nvPr userDrawn="1"/>
        </p:nvSpPr>
        <p:spPr bwMode="auto">
          <a:xfrm>
            <a:off x="609918" y="1044000"/>
            <a:ext cx="10978515"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a:solidFill>
                <a:srgbClr val="646464"/>
              </a:solidFill>
            </a:endParaRPr>
          </a:p>
        </p:txBody>
      </p:sp>
      <p:sp>
        <p:nvSpPr>
          <p:cNvPr id="8" name="Line 11"/>
          <p:cNvSpPr>
            <a:spLocks noChangeShapeType="1"/>
          </p:cNvSpPr>
          <p:nvPr userDrawn="1"/>
        </p:nvSpPr>
        <p:spPr bwMode="auto">
          <a:xfrm>
            <a:off x="609918" y="6242400"/>
            <a:ext cx="10978515"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a:solidFill>
                <a:srgbClr val="646464"/>
              </a:solidFill>
            </a:endParaRPr>
          </a:p>
        </p:txBody>
      </p:sp>
    </p:spTree>
    <p:extLst>
      <p:ext uri="{BB962C8B-B14F-4D97-AF65-F5344CB8AC3E}">
        <p14:creationId xmlns:p14="http://schemas.microsoft.com/office/powerpoint/2010/main" val="2766190649"/>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twoObj" preserve="1">
  <p:cSld name="Two columns, no heading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646464"/>
                </a:solidFill>
              </a:defRPr>
            </a:lvl1pPr>
          </a:lstStyle>
          <a:p>
            <a:r>
              <a:rPr lang="en-US"/>
              <a:t>Click to edit Master title style</a:t>
            </a:r>
            <a:endParaRPr lang="en-GB"/>
          </a:p>
        </p:txBody>
      </p:sp>
      <p:sp>
        <p:nvSpPr>
          <p:cNvPr id="3" name="Content Placeholder 2"/>
          <p:cNvSpPr>
            <a:spLocks noGrp="1"/>
          </p:cNvSpPr>
          <p:nvPr>
            <p:ph sz="half" idx="1"/>
          </p:nvPr>
        </p:nvSpPr>
        <p:spPr>
          <a:xfrm>
            <a:off x="609917" y="1425599"/>
            <a:ext cx="5387605" cy="4698000"/>
          </a:xfrm>
        </p:spPr>
        <p:txBody>
          <a:bodyPr/>
          <a:lstStyle>
            <a:lvl1pPr>
              <a:defRPr sz="2400">
                <a:solidFill>
                  <a:srgbClr val="646464"/>
                </a:solidFill>
              </a:defRPr>
            </a:lvl1pPr>
            <a:lvl2pPr>
              <a:defRPr sz="2400">
                <a:solidFill>
                  <a:srgbClr val="646464"/>
                </a:solidFill>
              </a:defRPr>
            </a:lvl2pPr>
            <a:lvl3pPr>
              <a:defRPr sz="2000">
                <a:solidFill>
                  <a:srgbClr val="646464"/>
                </a:solidFill>
              </a:defRPr>
            </a:lvl3pPr>
            <a:lvl4pPr>
              <a:defRPr sz="1800">
                <a:solidFill>
                  <a:srgbClr val="646464"/>
                </a:solidFill>
              </a:defRPr>
            </a:lvl4pPr>
            <a:lvl5pPr>
              <a:defRPr sz="1800">
                <a:solidFill>
                  <a:srgbClr val="646464"/>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200828" y="1425599"/>
            <a:ext cx="5387605" cy="4698000"/>
          </a:xfrm>
        </p:spPr>
        <p:txBody>
          <a:bodyPr/>
          <a:lstStyle>
            <a:lvl1pPr>
              <a:defRPr sz="2400">
                <a:solidFill>
                  <a:srgbClr val="646464"/>
                </a:solidFill>
              </a:defRPr>
            </a:lvl1pPr>
            <a:lvl2pPr>
              <a:defRPr sz="2400">
                <a:solidFill>
                  <a:srgbClr val="646464"/>
                </a:solidFill>
              </a:defRPr>
            </a:lvl2pPr>
            <a:lvl3pPr>
              <a:defRPr sz="2000">
                <a:solidFill>
                  <a:srgbClr val="646464"/>
                </a:solidFill>
              </a:defRPr>
            </a:lvl3pPr>
            <a:lvl4pPr>
              <a:defRPr sz="1800">
                <a:solidFill>
                  <a:srgbClr val="646464"/>
                </a:solidFill>
              </a:defRPr>
            </a:lvl4pPr>
            <a:lvl5pPr>
              <a:defRPr sz="1800">
                <a:solidFill>
                  <a:srgbClr val="646464"/>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Line 10"/>
          <p:cNvSpPr>
            <a:spLocks noChangeShapeType="1"/>
          </p:cNvSpPr>
          <p:nvPr userDrawn="1"/>
        </p:nvSpPr>
        <p:spPr bwMode="auto">
          <a:xfrm>
            <a:off x="609918" y="1044000"/>
            <a:ext cx="10978515"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a:solidFill>
                <a:srgbClr val="646464"/>
              </a:solidFill>
            </a:endParaRPr>
          </a:p>
        </p:txBody>
      </p:sp>
      <p:sp>
        <p:nvSpPr>
          <p:cNvPr id="12" name="Line 11"/>
          <p:cNvSpPr>
            <a:spLocks noChangeShapeType="1"/>
          </p:cNvSpPr>
          <p:nvPr userDrawn="1"/>
        </p:nvSpPr>
        <p:spPr bwMode="auto">
          <a:xfrm>
            <a:off x="609918" y="6242400"/>
            <a:ext cx="10978515"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a:solidFill>
                <a:srgbClr val="646464"/>
              </a:solidFill>
            </a:endParaRPr>
          </a:p>
        </p:txBody>
      </p:sp>
      <p:sp>
        <p:nvSpPr>
          <p:cNvPr id="9" name="Footer Placeholder 4"/>
          <p:cNvSpPr>
            <a:spLocks noGrp="1"/>
          </p:cNvSpPr>
          <p:nvPr>
            <p:ph type="ftr" sz="quarter" idx="11"/>
          </p:nvPr>
        </p:nvSpPr>
        <p:spPr>
          <a:xfrm>
            <a:off x="3452998" y="6415200"/>
            <a:ext cx="4581585" cy="201600"/>
          </a:xfrm>
        </p:spPr>
        <p:txBody>
          <a:bodyPr/>
          <a:lstStyle>
            <a:lvl1pPr>
              <a:defRPr>
                <a:solidFill>
                  <a:srgbClr val="646464"/>
                </a:solidFill>
              </a:defRPr>
            </a:lvl1pPr>
          </a:lstStyle>
          <a:p>
            <a:r>
              <a:rPr lang="en-GB"/>
              <a:t>Administratīvi teritoriālās reformas ietekmes uz pašvaldību administratīvo kapacitāti un pakalpojumu nodrošinājumu izvērtējums</a:t>
            </a:r>
          </a:p>
        </p:txBody>
      </p:sp>
    </p:spTree>
    <p:extLst>
      <p:ext uri="{BB962C8B-B14F-4D97-AF65-F5344CB8AC3E}">
        <p14:creationId xmlns:p14="http://schemas.microsoft.com/office/powerpoint/2010/main" val="335223611"/>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Two columns with heading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646464"/>
                </a:solidFill>
              </a:defRPr>
            </a:lvl1pPr>
          </a:lstStyle>
          <a:p>
            <a:r>
              <a:rPr lang="en-US"/>
              <a:t>Click to edit Master title style</a:t>
            </a:r>
            <a:endParaRPr lang="en-GB"/>
          </a:p>
        </p:txBody>
      </p:sp>
      <p:sp>
        <p:nvSpPr>
          <p:cNvPr id="3" name="Content Placeholder 2"/>
          <p:cNvSpPr>
            <a:spLocks noGrp="1"/>
          </p:cNvSpPr>
          <p:nvPr>
            <p:ph sz="half" idx="1"/>
          </p:nvPr>
        </p:nvSpPr>
        <p:spPr>
          <a:xfrm>
            <a:off x="609917" y="2178001"/>
            <a:ext cx="5393208" cy="3945599"/>
          </a:xfrm>
        </p:spPr>
        <p:txBody>
          <a:bodyPr/>
          <a:lstStyle>
            <a:lvl1pPr>
              <a:defRPr sz="2400">
                <a:solidFill>
                  <a:srgbClr val="646464"/>
                </a:solidFill>
              </a:defRPr>
            </a:lvl1pPr>
            <a:lvl2pPr>
              <a:defRPr sz="2400">
                <a:solidFill>
                  <a:srgbClr val="646464"/>
                </a:solidFill>
              </a:defRPr>
            </a:lvl2pPr>
            <a:lvl3pPr>
              <a:defRPr sz="2000">
                <a:solidFill>
                  <a:srgbClr val="646464"/>
                </a:solidFill>
              </a:defRPr>
            </a:lvl3pPr>
            <a:lvl4pPr>
              <a:defRPr sz="1800">
                <a:solidFill>
                  <a:srgbClr val="646464"/>
                </a:solidFill>
              </a:defRPr>
            </a:lvl4pPr>
            <a:lvl5pPr>
              <a:defRPr sz="1800">
                <a:solidFill>
                  <a:srgbClr val="646464"/>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204830" y="2178001"/>
            <a:ext cx="5393208" cy="3945599"/>
          </a:xfrm>
        </p:spPr>
        <p:txBody>
          <a:bodyPr/>
          <a:lstStyle>
            <a:lvl1pPr>
              <a:defRPr sz="2400">
                <a:solidFill>
                  <a:srgbClr val="646464"/>
                </a:solidFill>
              </a:defRPr>
            </a:lvl1pPr>
            <a:lvl2pPr>
              <a:defRPr sz="2400">
                <a:solidFill>
                  <a:srgbClr val="646464"/>
                </a:solidFill>
              </a:defRPr>
            </a:lvl2pPr>
            <a:lvl3pPr>
              <a:defRPr sz="2000">
                <a:solidFill>
                  <a:srgbClr val="646464"/>
                </a:solidFill>
              </a:defRPr>
            </a:lvl3pPr>
            <a:lvl4pPr>
              <a:defRPr sz="1800">
                <a:solidFill>
                  <a:srgbClr val="646464"/>
                </a:solidFill>
              </a:defRPr>
            </a:lvl4pPr>
            <a:lvl5pPr>
              <a:defRPr sz="1800">
                <a:solidFill>
                  <a:srgbClr val="646464"/>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11"/>
          </p:nvPr>
        </p:nvSpPr>
        <p:spPr/>
        <p:txBody>
          <a:bodyPr/>
          <a:lstStyle>
            <a:lvl1pPr>
              <a:defRPr>
                <a:solidFill>
                  <a:srgbClr val="646464"/>
                </a:solidFill>
              </a:defRPr>
            </a:lvl1pPr>
          </a:lstStyle>
          <a:p>
            <a:r>
              <a:rPr lang="en-GB"/>
              <a:t>Administratīvi teritoriālās reformas ietekmes uz pašvaldību administratīvo kapacitāti un pakalpojumu nodrošinājumu izvērtējums</a:t>
            </a:r>
          </a:p>
        </p:txBody>
      </p:sp>
      <p:sp>
        <p:nvSpPr>
          <p:cNvPr id="8" name="Line 10"/>
          <p:cNvSpPr>
            <a:spLocks noChangeShapeType="1"/>
          </p:cNvSpPr>
          <p:nvPr userDrawn="1"/>
        </p:nvSpPr>
        <p:spPr bwMode="auto">
          <a:xfrm>
            <a:off x="609918" y="1044000"/>
            <a:ext cx="10978515"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a:solidFill>
                <a:srgbClr val="646464"/>
              </a:solidFill>
            </a:endParaRPr>
          </a:p>
        </p:txBody>
      </p:sp>
      <p:sp>
        <p:nvSpPr>
          <p:cNvPr id="10" name="Text Placeholder 9"/>
          <p:cNvSpPr>
            <a:spLocks noGrp="1"/>
          </p:cNvSpPr>
          <p:nvPr>
            <p:ph type="body" sz="quarter" idx="12"/>
          </p:nvPr>
        </p:nvSpPr>
        <p:spPr>
          <a:xfrm>
            <a:off x="609917" y="1425600"/>
            <a:ext cx="5393208" cy="640800"/>
          </a:xfrm>
        </p:spPr>
        <p:txBody>
          <a:bodyPr anchor="b" anchorCtr="0"/>
          <a:lstStyle>
            <a:lvl1pPr marL="0" indent="0">
              <a:buNone/>
              <a:defRPr b="1">
                <a:solidFill>
                  <a:srgbClr val="646464"/>
                </a:solidFill>
              </a:defRPr>
            </a:lvl1pPr>
          </a:lstStyle>
          <a:p>
            <a:pPr lvl="0"/>
            <a:r>
              <a:rPr lang="en-US"/>
              <a:t>Click to edit Master text styles</a:t>
            </a:r>
          </a:p>
        </p:txBody>
      </p:sp>
      <p:sp>
        <p:nvSpPr>
          <p:cNvPr id="11" name="Text Placeholder 9"/>
          <p:cNvSpPr>
            <a:spLocks noGrp="1"/>
          </p:cNvSpPr>
          <p:nvPr>
            <p:ph type="body" sz="quarter" idx="13"/>
          </p:nvPr>
        </p:nvSpPr>
        <p:spPr>
          <a:xfrm>
            <a:off x="6204830" y="1425600"/>
            <a:ext cx="5393208" cy="640800"/>
          </a:xfrm>
        </p:spPr>
        <p:txBody>
          <a:bodyPr anchor="b" anchorCtr="0"/>
          <a:lstStyle>
            <a:lvl1pPr marL="0" indent="0">
              <a:buNone/>
              <a:defRPr b="1">
                <a:solidFill>
                  <a:srgbClr val="646464"/>
                </a:solidFill>
              </a:defRPr>
            </a:lvl1pPr>
          </a:lstStyle>
          <a:p>
            <a:pPr lvl="0"/>
            <a:r>
              <a:rPr lang="en-US"/>
              <a:t>Click to edit Master text styles</a:t>
            </a:r>
          </a:p>
        </p:txBody>
      </p:sp>
      <p:sp>
        <p:nvSpPr>
          <p:cNvPr id="9" name="Line 11"/>
          <p:cNvSpPr>
            <a:spLocks noChangeShapeType="1"/>
          </p:cNvSpPr>
          <p:nvPr userDrawn="1"/>
        </p:nvSpPr>
        <p:spPr bwMode="auto">
          <a:xfrm>
            <a:off x="609918" y="6242400"/>
            <a:ext cx="10978515"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a:solidFill>
                <a:srgbClr val="646464"/>
              </a:solidFill>
            </a:endParaRPr>
          </a:p>
        </p:txBody>
      </p:sp>
    </p:spTree>
    <p:extLst>
      <p:ext uri="{BB962C8B-B14F-4D97-AF65-F5344CB8AC3E}">
        <p14:creationId xmlns:p14="http://schemas.microsoft.com/office/powerpoint/2010/main" val="1690199706"/>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Key statement">
    <p:spTree>
      <p:nvGrpSpPr>
        <p:cNvPr id="1" name=""/>
        <p:cNvGrpSpPr/>
        <p:nvPr/>
      </p:nvGrpSpPr>
      <p:grpSpPr>
        <a:xfrm>
          <a:off x="0" y="0"/>
          <a:ext cx="0" cy="0"/>
          <a:chOff x="0" y="0"/>
          <a:chExt cx="0" cy="0"/>
        </a:xfrm>
      </p:grpSpPr>
      <p:sp>
        <p:nvSpPr>
          <p:cNvPr id="12" name="Footer Placeholder 11"/>
          <p:cNvSpPr>
            <a:spLocks noGrp="1"/>
          </p:cNvSpPr>
          <p:nvPr>
            <p:ph type="ftr" sz="quarter" idx="10"/>
          </p:nvPr>
        </p:nvSpPr>
        <p:spPr/>
        <p:txBody>
          <a:bodyPr/>
          <a:lstStyle/>
          <a:p>
            <a:r>
              <a:rPr lang="en-US"/>
              <a:t>Administratīvi teritoriālās reformas ietekmes uz pašvaldību administratīvo kapacitāti un pakalpojumu nodrošinājumu izvērtējums</a:t>
            </a:r>
          </a:p>
        </p:txBody>
      </p:sp>
      <p:sp>
        <p:nvSpPr>
          <p:cNvPr id="3" name="Text Placeholder 2"/>
          <p:cNvSpPr>
            <a:spLocks noGrp="1"/>
          </p:cNvSpPr>
          <p:nvPr>
            <p:ph type="body" sz="quarter" idx="11"/>
          </p:nvPr>
        </p:nvSpPr>
        <p:spPr>
          <a:xfrm>
            <a:off x="607802" y="1025526"/>
            <a:ext cx="10978515" cy="1643063"/>
          </a:xfrm>
        </p:spPr>
        <p:txBody>
          <a:bodyPr/>
          <a:lstStyle>
            <a:lvl1pPr marL="0" indent="0" algn="l">
              <a:lnSpc>
                <a:spcPct val="85000"/>
              </a:lnSpc>
              <a:spcBef>
                <a:spcPts val="0"/>
              </a:spcBef>
              <a:buNone/>
              <a:defRPr sz="5000" b="1">
                <a:solidFill>
                  <a:srgbClr val="646464"/>
                </a:solidFill>
                <a:latin typeface="+mj-lt"/>
              </a:defRPr>
            </a:lvl1pPr>
            <a:lvl2pPr marL="0" indent="0">
              <a:buNone/>
              <a:defRPr/>
            </a:lvl2pPr>
            <a:lvl3pPr marL="0" indent="0">
              <a:buNone/>
              <a:defRPr/>
            </a:lvl3pPr>
            <a:lvl4pPr marL="0" indent="0">
              <a:buNone/>
              <a:defRPr/>
            </a:lvl4pPr>
            <a:lvl5pPr marL="0" indent="0">
              <a:buNone/>
              <a:defRPr/>
            </a:lvl5pPr>
          </a:lstStyle>
          <a:p>
            <a:pPr lvl="0"/>
            <a:r>
              <a:rPr lang="en-US"/>
              <a:t>Click to edit Master text styles</a:t>
            </a:r>
          </a:p>
        </p:txBody>
      </p:sp>
      <p:sp>
        <p:nvSpPr>
          <p:cNvPr id="5" name="Line 11"/>
          <p:cNvSpPr>
            <a:spLocks noChangeShapeType="1"/>
          </p:cNvSpPr>
          <p:nvPr userDrawn="1"/>
        </p:nvSpPr>
        <p:spPr bwMode="auto">
          <a:xfrm>
            <a:off x="609918" y="6242400"/>
            <a:ext cx="10978515"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a:solidFill>
                <a:schemeClr val="bg1"/>
              </a:solidFill>
            </a:endParaRPr>
          </a:p>
        </p:txBody>
      </p:sp>
    </p:spTree>
    <p:extLst>
      <p:ext uri="{BB962C8B-B14F-4D97-AF65-F5344CB8AC3E}">
        <p14:creationId xmlns:p14="http://schemas.microsoft.com/office/powerpoint/2010/main" val="19329803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Standard slide_no_first_level_bullets">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400"/>
          </a:xfrm>
        </p:spPr>
        <p:txBody>
          <a:bodyPr/>
          <a:lstStyle>
            <a:lvl1pPr>
              <a:defRPr>
                <a:solidFill>
                  <a:schemeClr val="bg1"/>
                </a:solidFill>
              </a:defRPr>
            </a:lvl1pPr>
          </a:lstStyle>
          <a:p>
            <a:r>
              <a:rPr lang="en-US"/>
              <a:t>Click to edit Master title style</a:t>
            </a:r>
            <a:endParaRPr lang="en-GB"/>
          </a:p>
        </p:txBody>
      </p:sp>
      <p:sp>
        <p:nvSpPr>
          <p:cNvPr id="3" name="Content Placeholder 2"/>
          <p:cNvSpPr>
            <a:spLocks noGrp="1"/>
          </p:cNvSpPr>
          <p:nvPr>
            <p:ph idx="1"/>
          </p:nvPr>
        </p:nvSpPr>
        <p:spPr>
          <a:xfrm>
            <a:off x="609918" y="1137920"/>
            <a:ext cx="8238744" cy="4834800"/>
          </a:xfrm>
        </p:spPr>
        <p:txBody>
          <a:bodyPr/>
          <a:lstStyle>
            <a:lvl1pPr marL="0" indent="0">
              <a:buNone/>
              <a:defRPr>
                <a:solidFill>
                  <a:schemeClr val="bg1"/>
                </a:solidFill>
              </a:defRPr>
            </a:lvl1pPr>
            <a:lvl2pPr marL="356616">
              <a:defRPr>
                <a:solidFill>
                  <a:schemeClr val="bg1"/>
                </a:solidFill>
              </a:defRPr>
            </a:lvl2pPr>
            <a:lvl3pPr marL="713232">
              <a:defRPr>
                <a:solidFill>
                  <a:schemeClr val="bg1"/>
                </a:solidFill>
              </a:defRPr>
            </a:lvl3pPr>
            <a:lvl4pPr marL="1069848">
              <a:defRPr>
                <a:solidFill>
                  <a:schemeClr val="bg1"/>
                </a:solidFill>
              </a:defRPr>
            </a:lvl4pPr>
            <a:lvl5pPr marL="1426464">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Line 10">
            <a:extLst>
              <a:ext uri="{FF2B5EF4-FFF2-40B4-BE49-F238E27FC236}">
                <a16:creationId xmlns:a16="http://schemas.microsoft.com/office/drawing/2014/main" id="{8D4CA674-C969-4C5C-9EA4-6D41FE961DE2}"/>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endParaRPr>
          </a:p>
        </p:txBody>
      </p:sp>
      <p:sp>
        <p:nvSpPr>
          <p:cNvPr id="4" name="Date Placeholder 3">
            <a:extLst>
              <a:ext uri="{FF2B5EF4-FFF2-40B4-BE49-F238E27FC236}">
                <a16:creationId xmlns:a16="http://schemas.microsoft.com/office/drawing/2014/main" id="{E7DAEB49-9ADD-490C-B904-979B3953B8CD}"/>
              </a:ext>
            </a:extLst>
          </p:cNvPr>
          <p:cNvSpPr>
            <a:spLocks noGrp="1"/>
          </p:cNvSpPr>
          <p:nvPr>
            <p:ph type="dt" sz="half" idx="10"/>
          </p:nvPr>
        </p:nvSpPr>
        <p:spPr/>
        <p:txBody>
          <a:bodyPr/>
          <a:lstStyle/>
          <a:p>
            <a:r>
              <a:rPr lang="lv-LV"/>
              <a:t>2022. gada 16. novembris</a:t>
            </a:r>
            <a:endParaRPr lang="en-IN"/>
          </a:p>
        </p:txBody>
      </p:sp>
      <p:sp>
        <p:nvSpPr>
          <p:cNvPr id="5" name="Footer Placeholder 4">
            <a:extLst>
              <a:ext uri="{FF2B5EF4-FFF2-40B4-BE49-F238E27FC236}">
                <a16:creationId xmlns:a16="http://schemas.microsoft.com/office/drawing/2014/main" id="{36528C68-2511-4745-B448-A5AA41E7BFE8}"/>
              </a:ext>
            </a:extLst>
          </p:cNvPr>
          <p:cNvSpPr>
            <a:spLocks noGrp="1"/>
          </p:cNvSpPr>
          <p:nvPr>
            <p:ph type="ftr" sz="quarter" idx="11"/>
          </p:nvPr>
        </p:nvSpPr>
        <p:spPr/>
        <p:txBody>
          <a:bodyPr/>
          <a:lstStyle/>
          <a:p>
            <a:r>
              <a:rPr lang="en-US"/>
              <a:t>Administratīvi teritoriālās reformas ietekmes uz pašvaldību administratīvo kapacitāti un pakalpojumu nodrošinājumu izvērtējums</a:t>
            </a:r>
          </a:p>
        </p:txBody>
      </p:sp>
      <p:sp>
        <p:nvSpPr>
          <p:cNvPr id="6" name="Slide Number Placeholder 5">
            <a:extLst>
              <a:ext uri="{FF2B5EF4-FFF2-40B4-BE49-F238E27FC236}">
                <a16:creationId xmlns:a16="http://schemas.microsoft.com/office/drawing/2014/main" id="{1B5C8157-0191-4E69-819F-DB443768675C}"/>
              </a:ext>
            </a:extLst>
          </p:cNvPr>
          <p:cNvSpPr>
            <a:spLocks noGrp="1"/>
          </p:cNvSpPr>
          <p:nvPr>
            <p:ph type="sldNum" sz="quarter" idx="12"/>
          </p:nvPr>
        </p:nvSpPr>
        <p:spPr/>
        <p:txBody>
          <a:bodyPr/>
          <a:lstStyle/>
          <a:p>
            <a:r>
              <a:rPr lang="en-GB"/>
              <a:t>Page </a:t>
            </a:r>
            <a:fld id="{F1BC30E3-FFE5-4B91-AA19-87A149EBB9EE}" type="slidenum">
              <a:rPr smtClean="0"/>
              <a:pPr/>
              <a:t>‹#›</a:t>
            </a:fld>
            <a:endParaRPr/>
          </a:p>
        </p:txBody>
      </p:sp>
    </p:spTree>
    <p:extLst>
      <p:ext uri="{BB962C8B-B14F-4D97-AF65-F5344CB8AC3E}">
        <p14:creationId xmlns:p14="http://schemas.microsoft.com/office/powerpoint/2010/main" val="3775002865"/>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609918" y="201168"/>
            <a:ext cx="10978515"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solidFill>
                  <a:srgbClr val="646464"/>
                </a:solidFill>
              </a:defRPr>
            </a:lvl1pPr>
          </a:lstStyle>
          <a:p>
            <a:pPr lvl="0" algn="l" fontAlgn="base">
              <a:lnSpc>
                <a:spcPct val="85000"/>
              </a:lnSpc>
              <a:spcAft>
                <a:spcPct val="0"/>
              </a:spcAft>
            </a:pPr>
            <a:r>
              <a:rPr lang="en-US"/>
              <a:t>Click to edit Master title style</a:t>
            </a:r>
          </a:p>
        </p:txBody>
      </p:sp>
      <p:sp>
        <p:nvSpPr>
          <p:cNvPr id="12" name="Footer Placeholder 11"/>
          <p:cNvSpPr>
            <a:spLocks noGrp="1"/>
          </p:cNvSpPr>
          <p:nvPr>
            <p:ph type="ftr" sz="quarter" idx="10"/>
          </p:nvPr>
        </p:nvSpPr>
        <p:spPr/>
        <p:txBody>
          <a:bodyPr/>
          <a:lstStyle>
            <a:lvl1pPr>
              <a:defRPr>
                <a:solidFill>
                  <a:srgbClr val="646464"/>
                </a:solidFill>
              </a:defRPr>
            </a:lvl1pPr>
          </a:lstStyle>
          <a:p>
            <a:r>
              <a:rPr lang="en-US"/>
              <a:t>Administratīvi teritoriālās reformas ietekmes uz pašvaldību administratīvo kapacitāti un pakalpojumu nodrošinājumu izvērtējums</a:t>
            </a:r>
          </a:p>
        </p:txBody>
      </p:sp>
      <p:sp>
        <p:nvSpPr>
          <p:cNvPr id="3077" name="Freeform 5"/>
          <p:cNvSpPr>
            <a:spLocks/>
          </p:cNvSpPr>
          <p:nvPr userDrawn="1"/>
        </p:nvSpPr>
        <p:spPr bwMode="gray">
          <a:xfrm>
            <a:off x="609918" y="1039814"/>
            <a:ext cx="10978515"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GB" sz="1800">
              <a:solidFill>
                <a:srgbClr val="646464"/>
              </a:solidFill>
            </a:endParaRPr>
          </a:p>
        </p:txBody>
      </p:sp>
    </p:spTree>
    <p:extLst>
      <p:ext uri="{BB962C8B-B14F-4D97-AF65-F5344CB8AC3E}">
        <p14:creationId xmlns:p14="http://schemas.microsoft.com/office/powerpoint/2010/main" val="2828478916"/>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Divider 2">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609918" y="201168"/>
            <a:ext cx="10978515"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lvl1pPr>
          </a:lstStyle>
          <a:p>
            <a:pPr lvl="0" algn="l" fontAlgn="base">
              <a:lnSpc>
                <a:spcPct val="85000"/>
              </a:lnSpc>
              <a:spcAft>
                <a:spcPct val="0"/>
              </a:spcAft>
            </a:pPr>
            <a:r>
              <a:rPr lang="en-US"/>
              <a:t>Click to edit Master title style</a:t>
            </a:r>
          </a:p>
        </p:txBody>
      </p:sp>
      <p:sp>
        <p:nvSpPr>
          <p:cNvPr id="12" name="Footer Placeholder 11"/>
          <p:cNvSpPr>
            <a:spLocks noGrp="1"/>
          </p:cNvSpPr>
          <p:nvPr>
            <p:ph type="ftr" sz="quarter" idx="10"/>
          </p:nvPr>
        </p:nvSpPr>
        <p:spPr/>
        <p:txBody>
          <a:bodyPr/>
          <a:lstStyle/>
          <a:p>
            <a:r>
              <a:rPr lang="en-US"/>
              <a:t>Administratīvi teritoriālās reformas ietekmes uz pašvaldību administratīvo kapacitāti un pakalpojumu nodrošinājumu izvērtējums</a:t>
            </a:r>
          </a:p>
        </p:txBody>
      </p:sp>
      <p:sp>
        <p:nvSpPr>
          <p:cNvPr id="4101" name="Freeform 5"/>
          <p:cNvSpPr>
            <a:spLocks/>
          </p:cNvSpPr>
          <p:nvPr userDrawn="1"/>
        </p:nvSpPr>
        <p:spPr bwMode="gray">
          <a:xfrm>
            <a:off x="609918" y="1040400"/>
            <a:ext cx="10978515"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GB" sz="1800"/>
          </a:p>
        </p:txBody>
      </p:sp>
    </p:spTree>
    <p:extLst>
      <p:ext uri="{BB962C8B-B14F-4D97-AF65-F5344CB8AC3E}">
        <p14:creationId xmlns:p14="http://schemas.microsoft.com/office/powerpoint/2010/main" val="1580442056"/>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Divider 3">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609918" y="201168"/>
            <a:ext cx="10978515"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lvl1pPr>
          </a:lstStyle>
          <a:p>
            <a:pPr lvl="0" algn="l" fontAlgn="base">
              <a:lnSpc>
                <a:spcPct val="85000"/>
              </a:lnSpc>
              <a:spcAft>
                <a:spcPct val="0"/>
              </a:spcAft>
            </a:pPr>
            <a:r>
              <a:rPr lang="en-US"/>
              <a:t>Click to edit Master title style</a:t>
            </a:r>
          </a:p>
        </p:txBody>
      </p:sp>
      <p:sp>
        <p:nvSpPr>
          <p:cNvPr id="12" name="Footer Placeholder 11"/>
          <p:cNvSpPr>
            <a:spLocks noGrp="1"/>
          </p:cNvSpPr>
          <p:nvPr>
            <p:ph type="ftr" sz="quarter" idx="10"/>
          </p:nvPr>
        </p:nvSpPr>
        <p:spPr/>
        <p:txBody>
          <a:bodyPr/>
          <a:lstStyle/>
          <a:p>
            <a:r>
              <a:rPr lang="en-US"/>
              <a:t>Administratīvi teritoriālās reformas ietekmes uz pašvaldību administratīvo kapacitāti un pakalpojumu nodrošinājumu izvērtējums</a:t>
            </a:r>
          </a:p>
        </p:txBody>
      </p:sp>
      <p:pic>
        <p:nvPicPr>
          <p:cNvPr id="6" name="Picture 2"/>
          <p:cNvPicPr>
            <a:picLocks noChangeAspect="1" noChangeArrowheads="1"/>
          </p:cNvPicPr>
          <p:nvPr userDrawn="1"/>
        </p:nvPicPr>
        <p:blipFill>
          <a:blip r:embed="rId2" cstate="print"/>
          <a:srcRect/>
          <a:stretch>
            <a:fillRect/>
          </a:stretch>
        </p:blipFill>
        <p:spPr bwMode="auto">
          <a:xfrm>
            <a:off x="609918" y="1044000"/>
            <a:ext cx="10973111" cy="5184000"/>
          </a:xfrm>
          <a:prstGeom prst="rect">
            <a:avLst/>
          </a:prstGeom>
          <a:noFill/>
          <a:ln w="9525">
            <a:noFill/>
            <a:miter lim="800000"/>
            <a:headEnd/>
            <a:tailEnd/>
          </a:ln>
          <a:effectLst/>
        </p:spPr>
      </p:pic>
    </p:spTree>
    <p:extLst>
      <p:ext uri="{BB962C8B-B14F-4D97-AF65-F5344CB8AC3E}">
        <p14:creationId xmlns:p14="http://schemas.microsoft.com/office/powerpoint/2010/main" val="4234467978"/>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Divider 4">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609918" y="201168"/>
            <a:ext cx="10978515"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lvl1pPr>
          </a:lstStyle>
          <a:p>
            <a:pPr lvl="0" algn="l" fontAlgn="base">
              <a:lnSpc>
                <a:spcPct val="85000"/>
              </a:lnSpc>
              <a:spcAft>
                <a:spcPct val="0"/>
              </a:spcAft>
            </a:pPr>
            <a:r>
              <a:rPr lang="en-US"/>
              <a:t>Click to edit Master title style</a:t>
            </a:r>
          </a:p>
        </p:txBody>
      </p:sp>
      <p:sp>
        <p:nvSpPr>
          <p:cNvPr id="12" name="Footer Placeholder 11"/>
          <p:cNvSpPr>
            <a:spLocks noGrp="1"/>
          </p:cNvSpPr>
          <p:nvPr>
            <p:ph type="ftr" sz="quarter" idx="10"/>
          </p:nvPr>
        </p:nvSpPr>
        <p:spPr/>
        <p:txBody>
          <a:bodyPr/>
          <a:lstStyle/>
          <a:p>
            <a:r>
              <a:rPr lang="en-US"/>
              <a:t>Administratīvi teritoriālās reformas ietekmes uz pašvaldību administratīvo kapacitāti un pakalpojumu nodrošinājumu izvērtējums</a:t>
            </a:r>
          </a:p>
        </p:txBody>
      </p:sp>
      <p:sp>
        <p:nvSpPr>
          <p:cNvPr id="4101" name="Freeform 5"/>
          <p:cNvSpPr>
            <a:spLocks/>
          </p:cNvSpPr>
          <p:nvPr userDrawn="1"/>
        </p:nvSpPr>
        <p:spPr bwMode="gray">
          <a:xfrm>
            <a:off x="609918" y="1040400"/>
            <a:ext cx="10978515"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blipFill dpi="0" rotWithShape="1">
            <a:blip r:embed="rId2" cstate="print"/>
            <a:srcRect/>
            <a:stretch>
              <a:fillRect/>
            </a:stretch>
          </a:blipFill>
          <a:ln w="9525">
            <a:noFill/>
            <a:round/>
            <a:headEnd/>
            <a:tailEnd/>
          </a:ln>
        </p:spPr>
        <p:txBody>
          <a:bodyPr vert="horz" wrap="square" lIns="91440" tIns="45720" rIns="91440" bIns="45720" numCol="1" anchor="t" anchorCtr="0" compatLnSpc="1">
            <a:prstTxWarp prst="textNoShape">
              <a:avLst/>
            </a:prstTxWarp>
          </a:bodyPr>
          <a:lstStyle/>
          <a:p>
            <a:endParaRPr lang="en-GB" sz="1800"/>
          </a:p>
        </p:txBody>
      </p:sp>
    </p:spTree>
    <p:extLst>
      <p:ext uri="{BB962C8B-B14F-4D97-AF65-F5344CB8AC3E}">
        <p14:creationId xmlns:p14="http://schemas.microsoft.com/office/powerpoint/2010/main" val="3019299546"/>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12" name="Footer Placeholder 11"/>
          <p:cNvSpPr>
            <a:spLocks noGrp="1"/>
          </p:cNvSpPr>
          <p:nvPr>
            <p:ph type="ftr" sz="quarter" idx="10"/>
          </p:nvPr>
        </p:nvSpPr>
        <p:spPr/>
        <p:txBody>
          <a:bodyPr/>
          <a:lstStyle/>
          <a:p>
            <a:r>
              <a:rPr lang="en-US"/>
              <a:t>Administratīvi teritoriālās reformas ietekmes uz pašvaldību administratīvo kapacitāti un pakalpojumu nodrošinājumu izvērtējums</a:t>
            </a:r>
          </a:p>
        </p:txBody>
      </p:sp>
      <p:sp>
        <p:nvSpPr>
          <p:cNvPr id="7" name="Line 11"/>
          <p:cNvSpPr>
            <a:spLocks noChangeShapeType="1"/>
          </p:cNvSpPr>
          <p:nvPr userDrawn="1"/>
        </p:nvSpPr>
        <p:spPr bwMode="auto">
          <a:xfrm>
            <a:off x="607800" y="6243638"/>
            <a:ext cx="10978515" cy="0"/>
          </a:xfrm>
          <a:prstGeom prst="line">
            <a:avLst/>
          </a:prstGeom>
          <a:noFill/>
          <a:ln w="3175">
            <a:solidFill>
              <a:schemeClr val="bg1"/>
            </a:solidFill>
            <a:round/>
            <a:headEnd/>
            <a:tailEnd/>
          </a:ln>
          <a:effectLst/>
        </p:spPr>
        <p:txBody>
          <a:bodyPr wrap="none" anchor="ctr"/>
          <a:lstStyle/>
          <a:p>
            <a:endParaRPr lang="en-US" sz="1800" noProof="0">
              <a:solidFill>
                <a:schemeClr val="bg1"/>
              </a:solidFill>
            </a:endParaRPr>
          </a:p>
        </p:txBody>
      </p:sp>
    </p:spTree>
    <p:extLst>
      <p:ext uri="{BB962C8B-B14F-4D97-AF65-F5344CB8AC3E}">
        <p14:creationId xmlns:p14="http://schemas.microsoft.com/office/powerpoint/2010/main" val="4074779369"/>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Final legal text">
    <p:spTree>
      <p:nvGrpSpPr>
        <p:cNvPr id="1" name=""/>
        <p:cNvGrpSpPr/>
        <p:nvPr/>
      </p:nvGrpSpPr>
      <p:grpSpPr>
        <a:xfrm>
          <a:off x="0" y="0"/>
          <a:ext cx="0" cy="0"/>
          <a:chOff x="0" y="0"/>
          <a:chExt cx="0" cy="0"/>
        </a:xfrm>
      </p:grpSpPr>
      <p:sp>
        <p:nvSpPr>
          <p:cNvPr id="7" name="Line 11"/>
          <p:cNvSpPr>
            <a:spLocks noChangeShapeType="1"/>
          </p:cNvSpPr>
          <p:nvPr userDrawn="1"/>
        </p:nvSpPr>
        <p:spPr bwMode="auto">
          <a:xfrm>
            <a:off x="607800" y="6243638"/>
            <a:ext cx="10978515" cy="0"/>
          </a:xfrm>
          <a:prstGeom prst="line">
            <a:avLst/>
          </a:prstGeom>
          <a:noFill/>
          <a:ln w="3175">
            <a:solidFill>
              <a:schemeClr val="bg1"/>
            </a:solidFill>
            <a:round/>
            <a:headEnd/>
            <a:tailEnd/>
          </a:ln>
          <a:effectLst/>
        </p:spPr>
        <p:txBody>
          <a:bodyPr wrap="none" anchor="ctr"/>
          <a:lstStyle/>
          <a:p>
            <a:endParaRPr lang="en-US" sz="1800" noProof="0">
              <a:solidFill>
                <a:schemeClr val="bg1"/>
              </a:solidFill>
            </a:endParaRPr>
          </a:p>
        </p:txBody>
      </p:sp>
      <p:sp>
        <p:nvSpPr>
          <p:cNvPr id="8" name="Content Placeholder 2"/>
          <p:cNvSpPr>
            <a:spLocks noGrp="1"/>
          </p:cNvSpPr>
          <p:nvPr>
            <p:ph idx="1"/>
          </p:nvPr>
        </p:nvSpPr>
        <p:spPr>
          <a:xfrm>
            <a:off x="607799" y="719139"/>
            <a:ext cx="4677635" cy="5210062"/>
          </a:xfrm>
        </p:spPr>
        <p:txBody>
          <a:bodyPr/>
          <a:lstStyle>
            <a:lvl1pPr marL="0" indent="0" algn="l" defTabSz="995363" rtl="0" fontAlgn="base">
              <a:lnSpc>
                <a:spcPct val="100000"/>
              </a:lnSpc>
              <a:spcBef>
                <a:spcPct val="70000"/>
              </a:spcBef>
              <a:spcAft>
                <a:spcPct val="0"/>
              </a:spcAft>
              <a:buSzPct val="100000"/>
              <a:buNone/>
              <a:defRPr lang="en-US" sz="1200" kern="1200" noProof="0" dirty="0" smtClean="0">
                <a:solidFill>
                  <a:srgbClr val="646464"/>
                </a:solidFill>
                <a:latin typeface="Arial" pitchFamily="34" charset="0"/>
                <a:ea typeface="+mn-ea"/>
                <a:cs typeface="Arial" pitchFamily="34" charset="0"/>
              </a:defRPr>
            </a:lvl1pPr>
            <a:lvl2pPr marL="0" indent="0" algn="l" defTabSz="995363" rtl="0" fontAlgn="base">
              <a:lnSpc>
                <a:spcPct val="100000"/>
              </a:lnSpc>
              <a:spcBef>
                <a:spcPct val="0"/>
              </a:spcBef>
              <a:spcAft>
                <a:spcPct val="0"/>
              </a:spcAft>
              <a:buSzPct val="100000"/>
              <a:buNone/>
              <a:defRPr lang="en-US" sz="900" b="1" kern="1200" noProof="0" dirty="0" smtClean="0">
                <a:solidFill>
                  <a:srgbClr val="646464"/>
                </a:solidFill>
                <a:latin typeface="Arial" pitchFamily="34" charset="0"/>
                <a:ea typeface="+mn-ea"/>
                <a:cs typeface="Arial" pitchFamily="34" charset="0"/>
              </a:defRPr>
            </a:lvl2pPr>
            <a:lvl3pPr marL="176213" indent="-176213" algn="l" defTabSz="995363" rtl="0" fontAlgn="base">
              <a:lnSpc>
                <a:spcPct val="100000"/>
              </a:lnSpc>
              <a:spcBef>
                <a:spcPct val="0"/>
              </a:spcBef>
              <a:spcAft>
                <a:spcPct val="0"/>
              </a:spcAft>
              <a:buClr>
                <a:schemeClr val="accent2"/>
              </a:buClr>
              <a:buSzPct val="70000"/>
              <a:buFont typeface="Arial" pitchFamily="34" charset="0"/>
              <a:buChar char="►"/>
              <a:defRPr lang="en-US" sz="900" b="1" kern="1200" noProof="0" dirty="0" smtClean="0">
                <a:solidFill>
                  <a:srgbClr val="646464"/>
                </a:solidFill>
                <a:latin typeface="Arial" pitchFamily="34" charset="0"/>
                <a:ea typeface="+mn-ea"/>
                <a:cs typeface="Arial" pitchFamily="34" charset="0"/>
              </a:defRPr>
            </a:lvl3pPr>
            <a:lvl4pPr marL="0" indent="0" algn="l" defTabSz="995363" rtl="0" fontAlgn="base">
              <a:lnSpc>
                <a:spcPct val="100000"/>
              </a:lnSpc>
              <a:spcBef>
                <a:spcPct val="0"/>
              </a:spcBef>
              <a:spcAft>
                <a:spcPct val="0"/>
              </a:spcAft>
              <a:buSzPct val="100000"/>
              <a:buNone/>
              <a:defRPr lang="en-US" sz="800" kern="1200" noProof="0" dirty="0" smtClean="0">
                <a:solidFill>
                  <a:srgbClr val="646464"/>
                </a:solidFill>
                <a:latin typeface="Arial" pitchFamily="34" charset="0"/>
                <a:ea typeface="+mn-ea"/>
                <a:cs typeface="Arial" pitchFamily="34" charset="0"/>
              </a:defRPr>
            </a:lvl4pPr>
            <a:lvl5pPr marL="188913" indent="-188913" algn="l" defTabSz="995363" rtl="0" fontAlgn="base">
              <a:lnSpc>
                <a:spcPct val="100000"/>
              </a:lnSpc>
              <a:spcBef>
                <a:spcPct val="0"/>
              </a:spcBef>
              <a:spcAft>
                <a:spcPct val="0"/>
              </a:spcAft>
              <a:buClr>
                <a:schemeClr val="accent2"/>
              </a:buClr>
              <a:buSzPct val="70000"/>
              <a:buFont typeface="Arial" pitchFamily="34" charset="0"/>
              <a:buChar char="►"/>
              <a:defRPr lang="en-US" sz="800" kern="1200" noProof="0" dirty="0">
                <a:solidFill>
                  <a:srgbClr val="646464"/>
                </a:solidFill>
                <a:latin typeface="Arial" pitchFamily="34" charset="0"/>
                <a:ea typeface="+mn-ea"/>
                <a:cs typeface="Arial"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566036266"/>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21407898"/>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918" y="201600"/>
            <a:ext cx="10978515" cy="419088"/>
          </a:xfrm>
        </p:spPr>
        <p:txBody>
          <a:bodyPr/>
          <a:lstStyle>
            <a:lvl1pPr>
              <a:defRPr>
                <a:solidFill>
                  <a:srgbClr val="646464"/>
                </a:solidFill>
              </a:defRPr>
            </a:lvl1pPr>
          </a:lstStyle>
          <a:p>
            <a:r>
              <a:rPr lang="en-US"/>
              <a:t>Click to edit Master title style</a:t>
            </a:r>
            <a:endParaRPr lang="en-GB"/>
          </a:p>
        </p:txBody>
      </p:sp>
      <p:sp>
        <p:nvSpPr>
          <p:cNvPr id="7" name="Line 10"/>
          <p:cNvSpPr>
            <a:spLocks noChangeShapeType="1"/>
          </p:cNvSpPr>
          <p:nvPr userDrawn="1"/>
        </p:nvSpPr>
        <p:spPr bwMode="auto">
          <a:xfrm>
            <a:off x="609918" y="1044000"/>
            <a:ext cx="10978515"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a:solidFill>
                <a:srgbClr val="646464"/>
              </a:solidFill>
            </a:endParaRPr>
          </a:p>
        </p:txBody>
      </p:sp>
      <p:sp>
        <p:nvSpPr>
          <p:cNvPr id="8" name="Line 11"/>
          <p:cNvSpPr>
            <a:spLocks noChangeShapeType="1"/>
          </p:cNvSpPr>
          <p:nvPr userDrawn="1"/>
        </p:nvSpPr>
        <p:spPr bwMode="auto">
          <a:xfrm>
            <a:off x="609918" y="6242400"/>
            <a:ext cx="10978515"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a:solidFill>
                <a:srgbClr val="646464"/>
              </a:solidFill>
            </a:endParaRPr>
          </a:p>
        </p:txBody>
      </p:sp>
      <p:sp>
        <p:nvSpPr>
          <p:cNvPr id="10" name="Text Placeholder 10"/>
          <p:cNvSpPr>
            <a:spLocks noGrp="1"/>
          </p:cNvSpPr>
          <p:nvPr>
            <p:ph type="body" sz="quarter" idx="11"/>
          </p:nvPr>
        </p:nvSpPr>
        <p:spPr>
          <a:xfrm>
            <a:off x="609918" y="620688"/>
            <a:ext cx="10978515" cy="442800"/>
          </a:xfrm>
        </p:spPr>
        <p:txBody>
          <a:bodyPr/>
          <a:lstStyle>
            <a:lvl1pPr marL="0" indent="0">
              <a:buNone/>
              <a:defRPr sz="2200">
                <a:latin typeface="+mj-lt"/>
              </a:defRPr>
            </a:lvl1pPr>
          </a:lstStyle>
          <a:p>
            <a:pPr lvl="0"/>
            <a:r>
              <a:rPr lang="en-US"/>
              <a:t>Click to edit Master</a:t>
            </a:r>
            <a:endParaRPr lang="en-IN"/>
          </a:p>
        </p:txBody>
      </p:sp>
    </p:spTree>
    <p:extLst>
      <p:ext uri="{BB962C8B-B14F-4D97-AF65-F5344CB8AC3E}">
        <p14:creationId xmlns:p14="http://schemas.microsoft.com/office/powerpoint/2010/main" val="1320593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8.xml><?xml version="1.0" encoding="utf-8"?>
<p:sldLayout xmlns:a="http://schemas.openxmlformats.org/drawingml/2006/main" xmlns:r="http://schemas.openxmlformats.org/officeDocument/2006/relationships" xmlns:p="http://schemas.openxmlformats.org/presentationml/2006/main" userDrawn="1">
  <p:cSld name="5_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918" y="201600"/>
            <a:ext cx="10978515" cy="419088"/>
          </a:xfrm>
        </p:spPr>
        <p:txBody>
          <a:bodyPr/>
          <a:lstStyle>
            <a:lvl1pPr>
              <a:defRPr>
                <a:solidFill>
                  <a:srgbClr val="646464"/>
                </a:solidFill>
              </a:defRPr>
            </a:lvl1pPr>
          </a:lstStyle>
          <a:p>
            <a:r>
              <a:rPr lang="en-US"/>
              <a:t>Click to edit Master title style</a:t>
            </a:r>
            <a:endParaRPr lang="en-GB"/>
          </a:p>
        </p:txBody>
      </p:sp>
      <p:sp>
        <p:nvSpPr>
          <p:cNvPr id="7" name="Line 10"/>
          <p:cNvSpPr>
            <a:spLocks noChangeShapeType="1"/>
          </p:cNvSpPr>
          <p:nvPr userDrawn="1"/>
        </p:nvSpPr>
        <p:spPr bwMode="auto">
          <a:xfrm>
            <a:off x="609918" y="1044000"/>
            <a:ext cx="10978515"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a:solidFill>
                <a:srgbClr val="646464"/>
              </a:solidFill>
            </a:endParaRPr>
          </a:p>
        </p:txBody>
      </p:sp>
      <p:sp>
        <p:nvSpPr>
          <p:cNvPr id="8" name="Line 11"/>
          <p:cNvSpPr>
            <a:spLocks noChangeShapeType="1"/>
          </p:cNvSpPr>
          <p:nvPr userDrawn="1"/>
        </p:nvSpPr>
        <p:spPr bwMode="auto">
          <a:xfrm>
            <a:off x="609918" y="6242400"/>
            <a:ext cx="10978515"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800" noProof="0">
              <a:solidFill>
                <a:srgbClr val="646464"/>
              </a:solidFill>
            </a:endParaRPr>
          </a:p>
        </p:txBody>
      </p:sp>
      <p:sp>
        <p:nvSpPr>
          <p:cNvPr id="10" name="Text Placeholder 10"/>
          <p:cNvSpPr>
            <a:spLocks noGrp="1"/>
          </p:cNvSpPr>
          <p:nvPr>
            <p:ph type="body" sz="quarter" idx="11"/>
          </p:nvPr>
        </p:nvSpPr>
        <p:spPr>
          <a:xfrm>
            <a:off x="609918" y="620688"/>
            <a:ext cx="10978515" cy="442800"/>
          </a:xfrm>
        </p:spPr>
        <p:txBody>
          <a:bodyPr/>
          <a:lstStyle>
            <a:lvl1pPr marL="0" indent="0">
              <a:buNone/>
              <a:defRPr sz="2200"/>
            </a:lvl1pPr>
          </a:lstStyle>
          <a:p>
            <a:pPr lvl="0"/>
            <a:r>
              <a:rPr lang="en-US"/>
              <a:t>Click to edit Master</a:t>
            </a:r>
            <a:endParaRPr lang="en-IN"/>
          </a:p>
        </p:txBody>
      </p:sp>
    </p:spTree>
    <p:extLst>
      <p:ext uri="{BB962C8B-B14F-4D97-AF65-F5344CB8AC3E}">
        <p14:creationId xmlns:p14="http://schemas.microsoft.com/office/powerpoint/2010/main" val="2520017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9.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83209" y="5340096"/>
            <a:ext cx="1317422" cy="1156968"/>
          </a:xfrm>
          <a:prstGeom prst="rect">
            <a:avLst/>
          </a:prstGeom>
        </p:spPr>
      </p:pic>
      <p:sp>
        <p:nvSpPr>
          <p:cNvPr id="10" name="Rectangle 1"/>
          <p:cNvSpPr>
            <a:spLocks noChangeAspect="1"/>
          </p:cNvSpPr>
          <p:nvPr userDrawn="1"/>
        </p:nvSpPr>
        <p:spPr>
          <a:xfrm>
            <a:off x="2578386" y="777243"/>
            <a:ext cx="9012167" cy="3400425"/>
          </a:xfrm>
          <a:custGeom>
            <a:avLst/>
            <a:gdLst>
              <a:gd name="connsiteX0" fmla="*/ 0 w 6753225"/>
              <a:gd name="connsiteY0" fmla="*/ 0 h 3400425"/>
              <a:gd name="connsiteX1" fmla="*/ 6753225 w 6753225"/>
              <a:gd name="connsiteY1" fmla="*/ 0 h 3400425"/>
              <a:gd name="connsiteX2" fmla="*/ 6753225 w 6753225"/>
              <a:gd name="connsiteY2" fmla="*/ 3400425 h 3400425"/>
              <a:gd name="connsiteX3" fmla="*/ 0 w 6753225"/>
              <a:gd name="connsiteY3" fmla="*/ 3400425 h 3400425"/>
              <a:gd name="connsiteX4" fmla="*/ 0 w 6753225"/>
              <a:gd name="connsiteY4" fmla="*/ 0 h 3400425"/>
              <a:gd name="connsiteX0" fmla="*/ 0 w 6755607"/>
              <a:gd name="connsiteY0" fmla="*/ 1197768 h 3400425"/>
              <a:gd name="connsiteX1" fmla="*/ 6755607 w 6755607"/>
              <a:gd name="connsiteY1" fmla="*/ 0 h 3400425"/>
              <a:gd name="connsiteX2" fmla="*/ 6755607 w 6755607"/>
              <a:gd name="connsiteY2" fmla="*/ 3400425 h 3400425"/>
              <a:gd name="connsiteX3" fmla="*/ 2382 w 6755607"/>
              <a:gd name="connsiteY3" fmla="*/ 3400425 h 3400425"/>
              <a:gd name="connsiteX4" fmla="*/ 0 w 6755607"/>
              <a:gd name="connsiteY4" fmla="*/ 1197768 h 34004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55607" h="3400425">
                <a:moveTo>
                  <a:pt x="0" y="1197768"/>
                </a:moveTo>
                <a:lnTo>
                  <a:pt x="6755607" y="0"/>
                </a:lnTo>
                <a:lnTo>
                  <a:pt x="6755607" y="3400425"/>
                </a:lnTo>
                <a:lnTo>
                  <a:pt x="2382" y="3400425"/>
                </a:lnTo>
                <a:lnTo>
                  <a:pt x="0" y="1197768"/>
                </a:lnTo>
                <a:close/>
              </a:path>
            </a:pathLst>
          </a:cu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900">
              <a:solidFill>
                <a:schemeClr val="tx1"/>
              </a:solidFill>
            </a:endParaRPr>
          </a:p>
        </p:txBody>
      </p:sp>
      <p:sp>
        <p:nvSpPr>
          <p:cNvPr id="12" name="Title 1"/>
          <p:cNvSpPr>
            <a:spLocks noGrp="1"/>
          </p:cNvSpPr>
          <p:nvPr>
            <p:ph type="ctrTitle"/>
          </p:nvPr>
        </p:nvSpPr>
        <p:spPr>
          <a:xfrm>
            <a:off x="2951999" y="2240280"/>
            <a:ext cx="8294878" cy="860400"/>
          </a:xfrm>
        </p:spPr>
        <p:txBody>
          <a:bodyPr/>
          <a:lstStyle>
            <a:lvl1pPr>
              <a:defRPr>
                <a:solidFill>
                  <a:srgbClr val="404040"/>
                </a:solidFill>
                <a:latin typeface="+mn-lt"/>
                <a:cs typeface="Arial" pitchFamily="34" charset="0"/>
              </a:defRPr>
            </a:lvl1pPr>
          </a:lstStyle>
          <a:p>
            <a:r>
              <a:rPr lang="en-US"/>
              <a:t>Click to edit Master title style</a:t>
            </a:r>
            <a:endParaRPr lang="en-GB"/>
          </a:p>
        </p:txBody>
      </p:sp>
      <p:sp>
        <p:nvSpPr>
          <p:cNvPr id="15" name="Subtitle 2"/>
          <p:cNvSpPr>
            <a:spLocks noGrp="1"/>
          </p:cNvSpPr>
          <p:nvPr>
            <p:ph type="subTitle" idx="1"/>
          </p:nvPr>
        </p:nvSpPr>
        <p:spPr>
          <a:xfrm>
            <a:off x="2952001" y="3220754"/>
            <a:ext cx="8294878" cy="645742"/>
          </a:xfrm>
        </p:spPr>
        <p:txBody>
          <a:bodyPr/>
          <a:lstStyle>
            <a:lvl1pPr marL="0" indent="0" algn="l">
              <a:buNone/>
              <a:defRPr sz="1500">
                <a:solidFill>
                  <a:srgbClr val="404040"/>
                </a:solidFill>
                <a:latin typeface="+mn-lt"/>
                <a:cs typeface="Arial" pitchFamily="34" charset="0"/>
              </a:defRPr>
            </a:lvl1pPr>
            <a:lvl2pPr marL="0" indent="0" algn="l">
              <a:buNone/>
              <a:defRPr sz="1200">
                <a:solidFill>
                  <a:srgbClr val="404040"/>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pPr lvl="0"/>
            <a:r>
              <a:rPr lang="en-US"/>
              <a:t>Click to edit Master subtitle style</a:t>
            </a:r>
            <a:endParaRPr lang="en-GB"/>
          </a:p>
        </p:txBody>
      </p:sp>
    </p:spTree>
    <p:extLst>
      <p:ext uri="{BB962C8B-B14F-4D97-AF65-F5344CB8AC3E}">
        <p14:creationId xmlns:p14="http://schemas.microsoft.com/office/powerpoint/2010/main" val="4593783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only, no line">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880"/>
          </a:xfrm>
        </p:spPr>
        <p:txBody>
          <a:bodyPr/>
          <a:lstStyle>
            <a:lvl1pPr>
              <a:defRPr>
                <a:solidFill>
                  <a:schemeClr val="bg1"/>
                </a:solidFill>
              </a:defRPr>
            </a:lvl1pPr>
          </a:lstStyle>
          <a:p>
            <a:r>
              <a:rPr lang="en-US"/>
              <a:t>Click to edit Master title style</a:t>
            </a:r>
            <a:endParaRPr lang="en-GB"/>
          </a:p>
        </p:txBody>
      </p:sp>
      <p:sp>
        <p:nvSpPr>
          <p:cNvPr id="6" name="Line 10">
            <a:extLst>
              <a:ext uri="{FF2B5EF4-FFF2-40B4-BE49-F238E27FC236}">
                <a16:creationId xmlns:a16="http://schemas.microsoft.com/office/drawing/2014/main" id="{97A26880-8DD7-4A78-ADAF-91ED2E744A7C}"/>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endParaRPr>
          </a:p>
        </p:txBody>
      </p:sp>
      <p:sp>
        <p:nvSpPr>
          <p:cNvPr id="3" name="Date Placeholder 2">
            <a:extLst>
              <a:ext uri="{FF2B5EF4-FFF2-40B4-BE49-F238E27FC236}">
                <a16:creationId xmlns:a16="http://schemas.microsoft.com/office/drawing/2014/main" id="{0B88B559-CD59-4D3D-87C0-5D51BCF9B731}"/>
              </a:ext>
            </a:extLst>
          </p:cNvPr>
          <p:cNvSpPr>
            <a:spLocks noGrp="1"/>
          </p:cNvSpPr>
          <p:nvPr>
            <p:ph type="dt" sz="half" idx="10"/>
          </p:nvPr>
        </p:nvSpPr>
        <p:spPr/>
        <p:txBody>
          <a:bodyPr/>
          <a:lstStyle/>
          <a:p>
            <a:r>
              <a:rPr lang="lv-LV"/>
              <a:t>2022. gada 16. novembris</a:t>
            </a:r>
            <a:endParaRPr lang="en-IN"/>
          </a:p>
        </p:txBody>
      </p:sp>
      <p:sp>
        <p:nvSpPr>
          <p:cNvPr id="4" name="Footer Placeholder 3">
            <a:extLst>
              <a:ext uri="{FF2B5EF4-FFF2-40B4-BE49-F238E27FC236}">
                <a16:creationId xmlns:a16="http://schemas.microsoft.com/office/drawing/2014/main" id="{136FB98F-FBCE-4F2C-978B-A5576B577450}"/>
              </a:ext>
            </a:extLst>
          </p:cNvPr>
          <p:cNvSpPr>
            <a:spLocks noGrp="1"/>
          </p:cNvSpPr>
          <p:nvPr>
            <p:ph type="ftr" sz="quarter" idx="11"/>
          </p:nvPr>
        </p:nvSpPr>
        <p:spPr/>
        <p:txBody>
          <a:bodyPr/>
          <a:lstStyle/>
          <a:p>
            <a:r>
              <a:rPr lang="en-US"/>
              <a:t>Administratīvi teritoriālās reformas ietekmes uz pašvaldību administratīvo kapacitāti un pakalpojumu nodrošinājumu izvērtējums</a:t>
            </a:r>
          </a:p>
        </p:txBody>
      </p:sp>
      <p:sp>
        <p:nvSpPr>
          <p:cNvPr id="5" name="Slide Number Placeholder 4">
            <a:extLst>
              <a:ext uri="{FF2B5EF4-FFF2-40B4-BE49-F238E27FC236}">
                <a16:creationId xmlns:a16="http://schemas.microsoft.com/office/drawing/2014/main" id="{01A95690-F0A7-4101-82DB-B17CE6B7A487}"/>
              </a:ext>
            </a:extLst>
          </p:cNvPr>
          <p:cNvSpPr>
            <a:spLocks noGrp="1"/>
          </p:cNvSpPr>
          <p:nvPr>
            <p:ph type="sldNum" sz="quarter" idx="12"/>
          </p:nvPr>
        </p:nvSpPr>
        <p:spPr/>
        <p:txBody>
          <a:bodyPr/>
          <a:lstStyle/>
          <a:p>
            <a:r>
              <a:rPr lang="en-GB"/>
              <a:t>Page </a:t>
            </a:r>
            <a:fld id="{F1BC30E3-FFE5-4B91-AA19-87A149EBB9EE}" type="slidenum">
              <a:rPr smtClean="0"/>
              <a:pPr/>
              <a:t>‹#›</a:t>
            </a:fld>
            <a:endParaRPr/>
          </a:p>
        </p:txBody>
      </p:sp>
    </p:spTree>
    <p:extLst>
      <p:ext uri="{BB962C8B-B14F-4D97-AF65-F5344CB8AC3E}">
        <p14:creationId xmlns:p14="http://schemas.microsoft.com/office/powerpoint/2010/main" val="2537938929"/>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type="title" preserve="1">
  <p:cSld name="Cover with beam (legacy)">
    <p:spTree>
      <p:nvGrpSpPr>
        <p:cNvPr id="1" name=""/>
        <p:cNvGrpSpPr/>
        <p:nvPr/>
      </p:nvGrpSpPr>
      <p:grpSpPr>
        <a:xfrm>
          <a:off x="0" y="0"/>
          <a:ext cx="0" cy="0"/>
          <a:chOff x="0" y="0"/>
          <a:chExt cx="0" cy="0"/>
        </a:xfrm>
      </p:grpSpPr>
      <p:grpSp>
        <p:nvGrpSpPr>
          <p:cNvPr id="12" name="Group 11"/>
          <p:cNvGrpSpPr/>
          <p:nvPr userDrawn="1"/>
        </p:nvGrpSpPr>
        <p:grpSpPr>
          <a:xfrm>
            <a:off x="-8714" y="2405084"/>
            <a:ext cx="12207064" cy="3349170"/>
            <a:chOff x="-6532" y="2405084"/>
            <a:chExt cx="9150532" cy="3349170"/>
          </a:xfrm>
        </p:grpSpPr>
        <p:sp>
          <p:nvSpPr>
            <p:cNvPr id="1032" name="Freeform 8"/>
            <p:cNvSpPr>
              <a:spLocks/>
            </p:cNvSpPr>
            <p:nvPr userDrawn="1"/>
          </p:nvSpPr>
          <p:spPr bwMode="gray">
            <a:xfrm>
              <a:off x="2273222" y="2405084"/>
              <a:ext cx="6870778" cy="2495225"/>
            </a:xfrm>
            <a:custGeom>
              <a:avLst/>
              <a:gdLst/>
              <a:ahLst/>
              <a:cxnLst>
                <a:cxn ang="0">
                  <a:pos x="0" y="1852"/>
                </a:cxn>
                <a:cxn ang="0">
                  <a:pos x="5081" y="0"/>
                </a:cxn>
                <a:cxn ang="0">
                  <a:pos x="5081" y="968"/>
                </a:cxn>
                <a:cxn ang="0">
                  <a:pos x="0" y="1852"/>
                </a:cxn>
              </a:cxnLst>
              <a:rect l="0" t="0" r="r" b="b"/>
              <a:pathLst>
                <a:path w="5081" h="1852">
                  <a:moveTo>
                    <a:pt x="0" y="1852"/>
                  </a:moveTo>
                  <a:lnTo>
                    <a:pt x="5081" y="0"/>
                  </a:lnTo>
                  <a:lnTo>
                    <a:pt x="5081" y="968"/>
                  </a:lnTo>
                  <a:lnTo>
                    <a:pt x="0" y="1852"/>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GB" sz="1350">
                <a:solidFill>
                  <a:schemeClr val="bg1"/>
                </a:solidFill>
                <a:latin typeface="+mn-lt"/>
                <a:cs typeface="Arial" pitchFamily="34" charset="0"/>
              </a:endParaRPr>
            </a:p>
          </p:txBody>
        </p:sp>
        <p:pic>
          <p:nvPicPr>
            <p:cNvPr id="8" name="Picture 3"/>
            <p:cNvPicPr>
              <a:picLocks noChangeAspect="1" noChangeArrowheads="1"/>
            </p:cNvPicPr>
            <p:nvPr userDrawn="1"/>
          </p:nvPicPr>
          <p:blipFill>
            <a:blip r:embed="rId2" cstate="print"/>
            <a:srcRect/>
            <a:stretch>
              <a:fillRect/>
            </a:stretch>
          </p:blipFill>
          <p:spPr bwMode="auto">
            <a:xfrm>
              <a:off x="-6532" y="4411503"/>
              <a:ext cx="2289891" cy="1342751"/>
            </a:xfrm>
            <a:prstGeom prst="rect">
              <a:avLst/>
            </a:prstGeom>
            <a:noFill/>
            <a:ln w="9525">
              <a:noFill/>
              <a:miter lim="800000"/>
              <a:headEnd/>
              <a:tailEnd/>
            </a:ln>
            <a:effectLst/>
          </p:spPr>
        </p:pic>
      </p:grpSp>
      <p:sp>
        <p:nvSpPr>
          <p:cNvPr id="2" name="Title 1"/>
          <p:cNvSpPr>
            <a:spLocks noGrp="1"/>
          </p:cNvSpPr>
          <p:nvPr>
            <p:ph type="ctrTitle"/>
          </p:nvPr>
        </p:nvSpPr>
        <p:spPr>
          <a:xfrm>
            <a:off x="3025192" y="777600"/>
            <a:ext cx="7369607" cy="860400"/>
          </a:xfrm>
        </p:spPr>
        <p:txBody>
          <a:bodyPr/>
          <a:lstStyle>
            <a:lvl1pPr>
              <a:defRPr>
                <a:solidFill>
                  <a:schemeClr val="bg1"/>
                </a:solidFill>
                <a:latin typeface="+mn-lt"/>
                <a:cs typeface="Arial" pitchFamily="34" charset="0"/>
              </a:defRPr>
            </a:lvl1pPr>
          </a:lstStyle>
          <a:p>
            <a:r>
              <a:rPr lang="en-US"/>
              <a:t>Click to edit Master title style</a:t>
            </a:r>
            <a:endParaRPr lang="en-GB"/>
          </a:p>
        </p:txBody>
      </p:sp>
      <p:sp>
        <p:nvSpPr>
          <p:cNvPr id="3" name="Subtitle 2"/>
          <p:cNvSpPr>
            <a:spLocks noGrp="1"/>
          </p:cNvSpPr>
          <p:nvPr>
            <p:ph type="subTitle" idx="1"/>
          </p:nvPr>
        </p:nvSpPr>
        <p:spPr>
          <a:xfrm>
            <a:off x="3025192" y="1753200"/>
            <a:ext cx="7369607" cy="968400"/>
          </a:xfrm>
        </p:spPr>
        <p:txBody>
          <a:bodyPr/>
          <a:lstStyle>
            <a:lvl1pPr marL="0" indent="0" algn="l">
              <a:buNone/>
              <a:defRPr sz="1500">
                <a:solidFill>
                  <a:schemeClr val="bg1"/>
                </a:solidFill>
                <a:latin typeface="+mn-lt"/>
                <a:cs typeface="Arial" pitchFamily="34" charset="0"/>
              </a:defRPr>
            </a:lvl1pPr>
            <a:lvl2pPr marL="0" indent="0" algn="l">
              <a:buNone/>
              <a:defRPr sz="1200">
                <a:solidFill>
                  <a:schemeClr val="bg1"/>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pPr lvl="0"/>
            <a:r>
              <a:rPr lang="en-US"/>
              <a:t>Click to edit Master subtitle style</a:t>
            </a:r>
            <a:endParaRPr lang="en-GB"/>
          </a:p>
        </p:txBody>
      </p:sp>
      <p:pic>
        <p:nvPicPr>
          <p:cNvPr id="9" name="Picture 8">
            <a:extLst>
              <a:ext uri="{FF2B5EF4-FFF2-40B4-BE49-F238E27FC236}">
                <a16:creationId xmlns:a16="http://schemas.microsoft.com/office/drawing/2014/main" id="{B1A7D39A-CC34-44E6-9523-88BB4AA1C20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033483" y="5552193"/>
            <a:ext cx="987552" cy="1156968"/>
          </a:xfrm>
          <a:prstGeom prst="rect">
            <a:avLst/>
          </a:prstGeom>
        </p:spPr>
      </p:pic>
    </p:spTree>
    <p:extLst>
      <p:ext uri="{BB962C8B-B14F-4D97-AF65-F5344CB8AC3E}">
        <p14:creationId xmlns:p14="http://schemas.microsoft.com/office/powerpoint/2010/main" val="4276976840"/>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obj" preserve="1">
  <p:cSld name="Standard slide">
    <p:spTree>
      <p:nvGrpSpPr>
        <p:cNvPr id="1" name=""/>
        <p:cNvGrpSpPr/>
        <p:nvPr/>
      </p:nvGrpSpPr>
      <p:grpSpPr>
        <a:xfrm>
          <a:off x="0" y="0"/>
          <a:ext cx="0" cy="0"/>
          <a:chOff x="0" y="0"/>
          <a:chExt cx="0" cy="0"/>
        </a:xfrm>
      </p:grpSpPr>
      <p:sp>
        <p:nvSpPr>
          <p:cNvPr id="2" name="Title 1"/>
          <p:cNvSpPr>
            <a:spLocks noGrp="1"/>
          </p:cNvSpPr>
          <p:nvPr>
            <p:ph type="title"/>
          </p:nvPr>
        </p:nvSpPr>
        <p:spPr>
          <a:xfrm>
            <a:off x="609919" y="201600"/>
            <a:ext cx="10982751" cy="860400"/>
          </a:xfrm>
          <a:prstGeom prst="rect">
            <a:avLst/>
          </a:prstGeom>
        </p:spPr>
        <p:txBody>
          <a:bodyPr/>
          <a:lstStyle>
            <a:lvl1pPr>
              <a:defRPr>
                <a:solidFill>
                  <a:schemeClr val="bg1"/>
                </a:solidFill>
                <a:latin typeface="+mn-lt"/>
                <a:cs typeface="Arial" pitchFamily="34" charset="0"/>
              </a:defRPr>
            </a:lvl1pPr>
          </a:lstStyle>
          <a:p>
            <a:r>
              <a:rPr lang="en-US"/>
              <a:t>Click to edit Master title style</a:t>
            </a:r>
            <a:endParaRPr lang="en-GB"/>
          </a:p>
        </p:txBody>
      </p:sp>
      <p:sp>
        <p:nvSpPr>
          <p:cNvPr id="3" name="Content Placeholder 2"/>
          <p:cNvSpPr>
            <a:spLocks noGrp="1"/>
          </p:cNvSpPr>
          <p:nvPr>
            <p:ph idx="1"/>
          </p:nvPr>
        </p:nvSpPr>
        <p:spPr>
          <a:xfrm>
            <a:off x="609918" y="1425601"/>
            <a:ext cx="10978515" cy="4698977"/>
          </a:xfrm>
          <a:prstGeom prst="rect">
            <a:avLst/>
          </a:prstGeom>
        </p:spPr>
        <p:txBody>
          <a:bodyPr/>
          <a:lstStyle>
            <a:lvl1pPr>
              <a:defRPr>
                <a:solidFill>
                  <a:schemeClr val="bg1"/>
                </a:solidFill>
                <a:latin typeface="+mn-lt"/>
                <a:cs typeface="Arial" pitchFamily="34" charset="0"/>
              </a:defRPr>
            </a:lvl1pPr>
            <a:lvl2pPr>
              <a:defRPr>
                <a:solidFill>
                  <a:schemeClr val="bg1"/>
                </a:solidFill>
                <a:latin typeface="+mn-lt"/>
                <a:cs typeface="Arial" pitchFamily="34" charset="0"/>
              </a:defRPr>
            </a:lvl2pPr>
            <a:lvl3pPr>
              <a:defRPr>
                <a:solidFill>
                  <a:schemeClr val="bg1"/>
                </a:solidFill>
                <a:latin typeface="+mn-lt"/>
                <a:cs typeface="Arial" pitchFamily="34" charset="0"/>
              </a:defRPr>
            </a:lvl3pPr>
            <a:lvl4pPr>
              <a:defRPr>
                <a:solidFill>
                  <a:schemeClr val="bg1"/>
                </a:solidFill>
                <a:latin typeface="+mn-lt"/>
                <a:cs typeface="Arial" pitchFamily="34" charset="0"/>
              </a:defRPr>
            </a:lvl4pPr>
            <a:lvl5pPr>
              <a:defRPr>
                <a:solidFill>
                  <a:schemeClr val="bg1"/>
                </a:solidFill>
                <a:latin typeface="+mn-lt"/>
                <a:cs typeface="Arial"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Line 10"/>
          <p:cNvSpPr>
            <a:spLocks noChangeShapeType="1"/>
          </p:cNvSpPr>
          <p:nvPr userDrawn="1"/>
        </p:nvSpPr>
        <p:spPr bwMode="auto">
          <a:xfrm>
            <a:off x="609918" y="1044000"/>
            <a:ext cx="10978515"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noProof="0">
              <a:solidFill>
                <a:schemeClr val="bg1"/>
              </a:solidFill>
              <a:latin typeface="+mn-lt"/>
              <a:cs typeface="Arial" pitchFamily="34" charset="0"/>
            </a:endParaRPr>
          </a:p>
        </p:txBody>
      </p:sp>
      <p:sp>
        <p:nvSpPr>
          <p:cNvPr id="8" name="Line 11"/>
          <p:cNvSpPr>
            <a:spLocks noChangeShapeType="1"/>
          </p:cNvSpPr>
          <p:nvPr userDrawn="1"/>
        </p:nvSpPr>
        <p:spPr bwMode="auto">
          <a:xfrm>
            <a:off x="609918" y="6242400"/>
            <a:ext cx="10978515"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noProof="0">
              <a:solidFill>
                <a:schemeClr val="bg1"/>
              </a:solidFill>
              <a:latin typeface="+mn-lt"/>
              <a:cs typeface="Arial" pitchFamily="34" charset="0"/>
            </a:endParaRPr>
          </a:p>
        </p:txBody>
      </p:sp>
      <p:sp>
        <p:nvSpPr>
          <p:cNvPr id="4" name="Date Placeholder 3"/>
          <p:cNvSpPr>
            <a:spLocks noGrp="1"/>
          </p:cNvSpPr>
          <p:nvPr>
            <p:ph type="dt" sz="half" idx="10"/>
          </p:nvPr>
        </p:nvSpPr>
        <p:spPr/>
        <p:txBody>
          <a:bodyPr/>
          <a:lstStyle/>
          <a:p>
            <a:r>
              <a:rPr lang="lv-LV"/>
              <a:t>2022. gada 16. novembris</a:t>
            </a:r>
            <a:endParaRPr lang="en-US"/>
          </a:p>
        </p:txBody>
      </p:sp>
      <p:sp>
        <p:nvSpPr>
          <p:cNvPr id="5" name="Footer Placeholder 4"/>
          <p:cNvSpPr>
            <a:spLocks noGrp="1"/>
          </p:cNvSpPr>
          <p:nvPr>
            <p:ph type="ftr" sz="quarter" idx="11"/>
          </p:nvPr>
        </p:nvSpPr>
        <p:spPr/>
        <p:txBody>
          <a:bodyPr/>
          <a:lstStyle/>
          <a:p>
            <a:r>
              <a:rPr lang="en-GB"/>
              <a:t>Administratīvi teritoriālās reformas ietekmes uz pašvaldību administratīvo kapacitāti un pakalpojumu nodrošinājumu izvērtējums</a:t>
            </a:r>
          </a:p>
        </p:txBody>
      </p:sp>
    </p:spTree>
    <p:extLst>
      <p:ext uri="{BB962C8B-B14F-4D97-AF65-F5344CB8AC3E}">
        <p14:creationId xmlns:p14="http://schemas.microsoft.com/office/powerpoint/2010/main" val="3142811442"/>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obj" preserve="1">
  <p:cSld name="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609919" y="201600"/>
            <a:ext cx="10982751" cy="860400"/>
          </a:xfrm>
          <a:prstGeom prst="rect">
            <a:avLst/>
          </a:prstGeom>
        </p:spPr>
        <p:txBody>
          <a:bodyPr/>
          <a:lstStyle>
            <a:lvl1pPr>
              <a:defRPr>
                <a:solidFill>
                  <a:schemeClr val="bg1"/>
                </a:solidFill>
                <a:latin typeface="+mn-lt"/>
                <a:cs typeface="Arial" pitchFamily="34" charset="0"/>
              </a:defRPr>
            </a:lvl1pPr>
          </a:lstStyle>
          <a:p>
            <a:r>
              <a:rPr lang="en-US"/>
              <a:t>Click to edit Master title style</a:t>
            </a:r>
            <a:endParaRPr lang="en-GB"/>
          </a:p>
        </p:txBody>
      </p:sp>
      <p:sp>
        <p:nvSpPr>
          <p:cNvPr id="3" name="Content Placeholder 2"/>
          <p:cNvSpPr>
            <a:spLocks noGrp="1"/>
          </p:cNvSpPr>
          <p:nvPr>
            <p:ph idx="1"/>
          </p:nvPr>
        </p:nvSpPr>
        <p:spPr>
          <a:xfrm>
            <a:off x="609918" y="1425601"/>
            <a:ext cx="10978515" cy="4698977"/>
          </a:xfrm>
          <a:prstGeom prst="rect">
            <a:avLst/>
          </a:prstGeom>
        </p:spPr>
        <p:txBody>
          <a:bodyPr/>
          <a:lstStyle>
            <a:lvl1pPr marL="0" indent="0">
              <a:buNone/>
              <a:defRPr>
                <a:solidFill>
                  <a:schemeClr val="bg1"/>
                </a:solidFill>
                <a:latin typeface="+mn-lt"/>
                <a:cs typeface="Arial" pitchFamily="34" charset="0"/>
              </a:defRPr>
            </a:lvl1pPr>
            <a:lvl2pPr marL="0" indent="0">
              <a:buNone/>
              <a:defRPr>
                <a:solidFill>
                  <a:schemeClr val="bg1"/>
                </a:solidFill>
                <a:latin typeface="+mn-lt"/>
                <a:cs typeface="Arial" pitchFamily="34" charset="0"/>
              </a:defRPr>
            </a:lvl2pPr>
            <a:lvl3pPr marL="0" indent="0">
              <a:buNone/>
              <a:defRPr>
                <a:solidFill>
                  <a:schemeClr val="bg1"/>
                </a:solidFill>
                <a:latin typeface="+mn-lt"/>
                <a:cs typeface="Arial" pitchFamily="34" charset="0"/>
              </a:defRPr>
            </a:lvl3pPr>
            <a:lvl4pPr marL="0" indent="0">
              <a:buNone/>
              <a:defRPr>
                <a:solidFill>
                  <a:schemeClr val="bg1"/>
                </a:solidFill>
                <a:latin typeface="+mn-lt"/>
                <a:cs typeface="Arial" pitchFamily="34" charset="0"/>
              </a:defRPr>
            </a:lvl4pPr>
            <a:lvl5pPr marL="0" indent="0">
              <a:buNone/>
              <a:defRPr>
                <a:solidFill>
                  <a:schemeClr val="bg1"/>
                </a:solidFill>
                <a:latin typeface="+mn-lt"/>
                <a:cs typeface="Arial"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Line 10"/>
          <p:cNvSpPr>
            <a:spLocks noChangeShapeType="1"/>
          </p:cNvSpPr>
          <p:nvPr userDrawn="1"/>
        </p:nvSpPr>
        <p:spPr bwMode="auto">
          <a:xfrm>
            <a:off x="609918" y="1044000"/>
            <a:ext cx="10978515"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noProof="0">
              <a:solidFill>
                <a:schemeClr val="bg1"/>
              </a:solidFill>
              <a:latin typeface="+mn-lt"/>
              <a:cs typeface="Arial" pitchFamily="34" charset="0"/>
            </a:endParaRPr>
          </a:p>
        </p:txBody>
      </p:sp>
      <p:sp>
        <p:nvSpPr>
          <p:cNvPr id="8" name="Line 11"/>
          <p:cNvSpPr>
            <a:spLocks noChangeShapeType="1"/>
          </p:cNvSpPr>
          <p:nvPr userDrawn="1"/>
        </p:nvSpPr>
        <p:spPr bwMode="auto">
          <a:xfrm>
            <a:off x="609918" y="6242400"/>
            <a:ext cx="10978515"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noProof="0">
              <a:solidFill>
                <a:schemeClr val="bg1"/>
              </a:solidFill>
              <a:latin typeface="+mn-lt"/>
              <a:cs typeface="Arial" pitchFamily="34" charset="0"/>
            </a:endParaRPr>
          </a:p>
        </p:txBody>
      </p:sp>
      <p:sp>
        <p:nvSpPr>
          <p:cNvPr id="4" name="Date Placeholder 3"/>
          <p:cNvSpPr>
            <a:spLocks noGrp="1"/>
          </p:cNvSpPr>
          <p:nvPr>
            <p:ph type="dt" sz="half" idx="10"/>
          </p:nvPr>
        </p:nvSpPr>
        <p:spPr/>
        <p:txBody>
          <a:bodyPr/>
          <a:lstStyle/>
          <a:p>
            <a:r>
              <a:rPr lang="lv-LV"/>
              <a:t>2022. gada 16. novembris</a:t>
            </a:r>
            <a:endParaRPr lang="en-US"/>
          </a:p>
        </p:txBody>
      </p:sp>
      <p:sp>
        <p:nvSpPr>
          <p:cNvPr id="5" name="Footer Placeholder 4"/>
          <p:cNvSpPr>
            <a:spLocks noGrp="1"/>
          </p:cNvSpPr>
          <p:nvPr>
            <p:ph type="ftr" sz="quarter" idx="11"/>
          </p:nvPr>
        </p:nvSpPr>
        <p:spPr/>
        <p:txBody>
          <a:bodyPr/>
          <a:lstStyle/>
          <a:p>
            <a:r>
              <a:rPr lang="en-GB"/>
              <a:t>Administratīvi teritoriālās reformas ietekmes uz pašvaldību administratīvo kapacitāti un pakalpojumu nodrošinājumu izvērtējums</a:t>
            </a:r>
          </a:p>
        </p:txBody>
      </p:sp>
    </p:spTree>
    <p:extLst>
      <p:ext uri="{BB962C8B-B14F-4D97-AF65-F5344CB8AC3E}">
        <p14:creationId xmlns:p14="http://schemas.microsoft.com/office/powerpoint/2010/main" val="3557538954"/>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obj" preserve="1">
  <p:cSld name="Standard slide_no_first_level_bullets">
    <p:spTree>
      <p:nvGrpSpPr>
        <p:cNvPr id="1" name=""/>
        <p:cNvGrpSpPr/>
        <p:nvPr/>
      </p:nvGrpSpPr>
      <p:grpSpPr>
        <a:xfrm>
          <a:off x="0" y="0"/>
          <a:ext cx="0" cy="0"/>
          <a:chOff x="0" y="0"/>
          <a:chExt cx="0" cy="0"/>
        </a:xfrm>
      </p:grpSpPr>
      <p:sp>
        <p:nvSpPr>
          <p:cNvPr id="2" name="Title 1"/>
          <p:cNvSpPr>
            <a:spLocks noGrp="1"/>
          </p:cNvSpPr>
          <p:nvPr>
            <p:ph type="title"/>
          </p:nvPr>
        </p:nvSpPr>
        <p:spPr>
          <a:xfrm>
            <a:off x="609919" y="201600"/>
            <a:ext cx="10982751" cy="860400"/>
          </a:xfrm>
          <a:prstGeom prst="rect">
            <a:avLst/>
          </a:prstGeom>
        </p:spPr>
        <p:txBody>
          <a:bodyPr/>
          <a:lstStyle>
            <a:lvl1pPr>
              <a:defRPr>
                <a:solidFill>
                  <a:schemeClr val="bg1"/>
                </a:solidFill>
                <a:latin typeface="+mn-lt"/>
                <a:cs typeface="Arial" pitchFamily="34" charset="0"/>
              </a:defRPr>
            </a:lvl1pPr>
          </a:lstStyle>
          <a:p>
            <a:r>
              <a:rPr lang="en-US"/>
              <a:t>Click to edit Master title style</a:t>
            </a:r>
            <a:endParaRPr lang="en-GB"/>
          </a:p>
        </p:txBody>
      </p:sp>
      <p:sp>
        <p:nvSpPr>
          <p:cNvPr id="3" name="Content Placeholder 2"/>
          <p:cNvSpPr>
            <a:spLocks noGrp="1"/>
          </p:cNvSpPr>
          <p:nvPr>
            <p:ph idx="1"/>
          </p:nvPr>
        </p:nvSpPr>
        <p:spPr>
          <a:xfrm>
            <a:off x="609918" y="1425601"/>
            <a:ext cx="10978515" cy="4698977"/>
          </a:xfrm>
          <a:prstGeom prst="rect">
            <a:avLst/>
          </a:prstGeom>
        </p:spPr>
        <p:txBody>
          <a:bodyPr/>
          <a:lstStyle>
            <a:lvl1pPr marL="0" indent="0">
              <a:buNone/>
              <a:defRPr>
                <a:solidFill>
                  <a:schemeClr val="bg1"/>
                </a:solidFill>
                <a:latin typeface="+mn-lt"/>
                <a:cs typeface="Arial" pitchFamily="34" charset="0"/>
              </a:defRPr>
            </a:lvl1pPr>
            <a:lvl2pPr marL="267462">
              <a:defRPr>
                <a:solidFill>
                  <a:schemeClr val="bg1"/>
                </a:solidFill>
                <a:latin typeface="+mn-lt"/>
                <a:cs typeface="Arial" pitchFamily="34" charset="0"/>
              </a:defRPr>
            </a:lvl2pPr>
            <a:lvl3pPr marL="534924">
              <a:defRPr>
                <a:solidFill>
                  <a:schemeClr val="bg1"/>
                </a:solidFill>
                <a:latin typeface="+mn-lt"/>
                <a:cs typeface="Arial" pitchFamily="34" charset="0"/>
              </a:defRPr>
            </a:lvl3pPr>
            <a:lvl4pPr marL="802386">
              <a:defRPr>
                <a:solidFill>
                  <a:schemeClr val="bg1"/>
                </a:solidFill>
                <a:latin typeface="+mn-lt"/>
                <a:cs typeface="Arial" pitchFamily="34" charset="0"/>
              </a:defRPr>
            </a:lvl4pPr>
            <a:lvl5pPr marL="1069848">
              <a:defRPr>
                <a:solidFill>
                  <a:schemeClr val="bg1"/>
                </a:solidFill>
                <a:latin typeface="+mn-lt"/>
                <a:cs typeface="Arial"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Line 10"/>
          <p:cNvSpPr>
            <a:spLocks noChangeShapeType="1"/>
          </p:cNvSpPr>
          <p:nvPr userDrawn="1"/>
        </p:nvSpPr>
        <p:spPr bwMode="auto">
          <a:xfrm>
            <a:off x="609918" y="1044000"/>
            <a:ext cx="10978515"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noProof="0">
              <a:solidFill>
                <a:schemeClr val="bg1"/>
              </a:solidFill>
              <a:latin typeface="+mn-lt"/>
              <a:cs typeface="Arial" pitchFamily="34" charset="0"/>
            </a:endParaRPr>
          </a:p>
        </p:txBody>
      </p:sp>
      <p:sp>
        <p:nvSpPr>
          <p:cNvPr id="8" name="Line 11"/>
          <p:cNvSpPr>
            <a:spLocks noChangeShapeType="1"/>
          </p:cNvSpPr>
          <p:nvPr userDrawn="1"/>
        </p:nvSpPr>
        <p:spPr bwMode="auto">
          <a:xfrm>
            <a:off x="609918" y="6242400"/>
            <a:ext cx="10978515"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noProof="0">
              <a:solidFill>
                <a:schemeClr val="bg1"/>
              </a:solidFill>
              <a:latin typeface="+mn-lt"/>
              <a:cs typeface="Arial" pitchFamily="34" charset="0"/>
            </a:endParaRPr>
          </a:p>
        </p:txBody>
      </p:sp>
      <p:sp>
        <p:nvSpPr>
          <p:cNvPr id="4" name="Date Placeholder 3"/>
          <p:cNvSpPr>
            <a:spLocks noGrp="1"/>
          </p:cNvSpPr>
          <p:nvPr>
            <p:ph type="dt" sz="half" idx="10"/>
          </p:nvPr>
        </p:nvSpPr>
        <p:spPr/>
        <p:txBody>
          <a:bodyPr/>
          <a:lstStyle/>
          <a:p>
            <a:r>
              <a:rPr lang="lv-LV"/>
              <a:t>2022. gada 16. novembris</a:t>
            </a:r>
            <a:endParaRPr lang="en-US"/>
          </a:p>
        </p:txBody>
      </p:sp>
      <p:sp>
        <p:nvSpPr>
          <p:cNvPr id="5" name="Footer Placeholder 4"/>
          <p:cNvSpPr>
            <a:spLocks noGrp="1"/>
          </p:cNvSpPr>
          <p:nvPr>
            <p:ph type="ftr" sz="quarter" idx="11"/>
          </p:nvPr>
        </p:nvSpPr>
        <p:spPr/>
        <p:txBody>
          <a:bodyPr/>
          <a:lstStyle/>
          <a:p>
            <a:r>
              <a:rPr lang="en-GB"/>
              <a:t>Administratīvi teritoriālās reformas ietekmes uz pašvaldību administratīvo kapacitāti un pakalpojumu nodrošinājumu izvērtējums</a:t>
            </a:r>
          </a:p>
        </p:txBody>
      </p:sp>
    </p:spTree>
    <p:extLst>
      <p:ext uri="{BB962C8B-B14F-4D97-AF65-F5344CB8AC3E}">
        <p14:creationId xmlns:p14="http://schemas.microsoft.com/office/powerpoint/2010/main" val="1218301540"/>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Line 10"/>
          <p:cNvSpPr>
            <a:spLocks noChangeShapeType="1"/>
          </p:cNvSpPr>
          <p:nvPr userDrawn="1"/>
        </p:nvSpPr>
        <p:spPr bwMode="auto">
          <a:xfrm>
            <a:off x="609918" y="1044000"/>
            <a:ext cx="10978515"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noProof="0">
              <a:solidFill>
                <a:schemeClr val="bg1"/>
              </a:solidFill>
              <a:latin typeface="+mn-lt"/>
              <a:cs typeface="Arial" pitchFamily="34" charset="0"/>
            </a:endParaRPr>
          </a:p>
        </p:txBody>
      </p:sp>
      <p:sp>
        <p:nvSpPr>
          <p:cNvPr id="8" name="Line 11"/>
          <p:cNvSpPr>
            <a:spLocks noChangeShapeType="1"/>
          </p:cNvSpPr>
          <p:nvPr userDrawn="1"/>
        </p:nvSpPr>
        <p:spPr bwMode="auto">
          <a:xfrm>
            <a:off x="609918" y="6242400"/>
            <a:ext cx="10978515"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noProof="0">
              <a:solidFill>
                <a:schemeClr val="bg1"/>
              </a:solidFill>
              <a:latin typeface="+mn-lt"/>
              <a:cs typeface="Arial" pitchFamily="34" charset="0"/>
            </a:endParaRPr>
          </a:p>
        </p:txBody>
      </p:sp>
      <p:sp>
        <p:nvSpPr>
          <p:cNvPr id="6" name="Title 5"/>
          <p:cNvSpPr>
            <a:spLocks noGrp="1"/>
          </p:cNvSpPr>
          <p:nvPr>
            <p:ph type="title"/>
          </p:nvPr>
        </p:nvSpPr>
        <p:spPr>
          <a:xfrm>
            <a:off x="609919" y="201600"/>
            <a:ext cx="10982751" cy="860400"/>
          </a:xfrm>
          <a:prstGeom prst="rect">
            <a:avLst/>
          </a:prstGeom>
        </p:spPr>
        <p:txBody>
          <a:bodyPr/>
          <a:lstStyle/>
          <a:p>
            <a:r>
              <a:rPr lang="en-US"/>
              <a:t>Click to edit Master title style</a:t>
            </a:r>
          </a:p>
        </p:txBody>
      </p:sp>
      <p:sp>
        <p:nvSpPr>
          <p:cNvPr id="2" name="Date Placeholder 1"/>
          <p:cNvSpPr>
            <a:spLocks noGrp="1"/>
          </p:cNvSpPr>
          <p:nvPr>
            <p:ph type="dt" sz="half" idx="10"/>
          </p:nvPr>
        </p:nvSpPr>
        <p:spPr/>
        <p:txBody>
          <a:bodyPr/>
          <a:lstStyle/>
          <a:p>
            <a:r>
              <a:rPr lang="lv-LV"/>
              <a:t>2022. gada 16. novembris</a:t>
            </a:r>
            <a:endParaRPr lang="en-US"/>
          </a:p>
        </p:txBody>
      </p:sp>
      <p:sp>
        <p:nvSpPr>
          <p:cNvPr id="3" name="Footer Placeholder 2"/>
          <p:cNvSpPr>
            <a:spLocks noGrp="1"/>
          </p:cNvSpPr>
          <p:nvPr>
            <p:ph type="ftr" sz="quarter" idx="11"/>
          </p:nvPr>
        </p:nvSpPr>
        <p:spPr/>
        <p:txBody>
          <a:bodyPr/>
          <a:lstStyle/>
          <a:p>
            <a:r>
              <a:rPr lang="en-GB"/>
              <a:t>Administratīvi teritoriālās reformas ietekmes uz pašvaldību administratīvo kapacitāti un pakalpojumu nodrošinājumu izvērtējums</a:t>
            </a:r>
          </a:p>
        </p:txBody>
      </p:sp>
    </p:spTree>
    <p:extLst>
      <p:ext uri="{BB962C8B-B14F-4D97-AF65-F5344CB8AC3E}">
        <p14:creationId xmlns:p14="http://schemas.microsoft.com/office/powerpoint/2010/main" val="3096348066"/>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Title only, no line">
    <p:spTree>
      <p:nvGrpSpPr>
        <p:cNvPr id="1" name=""/>
        <p:cNvGrpSpPr/>
        <p:nvPr/>
      </p:nvGrpSpPr>
      <p:grpSpPr>
        <a:xfrm>
          <a:off x="0" y="0"/>
          <a:ext cx="0" cy="0"/>
          <a:chOff x="0" y="0"/>
          <a:chExt cx="0" cy="0"/>
        </a:xfrm>
      </p:grpSpPr>
      <p:sp>
        <p:nvSpPr>
          <p:cNvPr id="8" name="Line 11"/>
          <p:cNvSpPr>
            <a:spLocks noChangeShapeType="1"/>
          </p:cNvSpPr>
          <p:nvPr userDrawn="1"/>
        </p:nvSpPr>
        <p:spPr bwMode="auto">
          <a:xfrm>
            <a:off x="609918" y="6242400"/>
            <a:ext cx="10978515"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noProof="0">
              <a:solidFill>
                <a:schemeClr val="bg1"/>
              </a:solidFill>
              <a:latin typeface="+mn-lt"/>
              <a:cs typeface="Arial" pitchFamily="34" charset="0"/>
            </a:endParaRPr>
          </a:p>
        </p:txBody>
      </p:sp>
      <p:sp>
        <p:nvSpPr>
          <p:cNvPr id="6" name="Title 5"/>
          <p:cNvSpPr>
            <a:spLocks noGrp="1"/>
          </p:cNvSpPr>
          <p:nvPr>
            <p:ph type="title"/>
          </p:nvPr>
        </p:nvSpPr>
        <p:spPr>
          <a:xfrm>
            <a:off x="609919" y="201600"/>
            <a:ext cx="10982751" cy="860400"/>
          </a:xfrm>
          <a:prstGeom prst="rect">
            <a:avLst/>
          </a:prstGeom>
        </p:spPr>
        <p:txBody>
          <a:bodyPr/>
          <a:lstStyle/>
          <a:p>
            <a:r>
              <a:rPr lang="en-US"/>
              <a:t>Click to edit Master title style</a:t>
            </a:r>
          </a:p>
        </p:txBody>
      </p:sp>
      <p:sp>
        <p:nvSpPr>
          <p:cNvPr id="2" name="Date Placeholder 1"/>
          <p:cNvSpPr>
            <a:spLocks noGrp="1"/>
          </p:cNvSpPr>
          <p:nvPr>
            <p:ph type="dt" sz="half" idx="10"/>
          </p:nvPr>
        </p:nvSpPr>
        <p:spPr/>
        <p:txBody>
          <a:bodyPr/>
          <a:lstStyle/>
          <a:p>
            <a:r>
              <a:rPr lang="lv-LV"/>
              <a:t>2022. gada 16. novembris</a:t>
            </a:r>
            <a:endParaRPr lang="en-US"/>
          </a:p>
        </p:txBody>
      </p:sp>
      <p:sp>
        <p:nvSpPr>
          <p:cNvPr id="3" name="Footer Placeholder 2"/>
          <p:cNvSpPr>
            <a:spLocks noGrp="1"/>
          </p:cNvSpPr>
          <p:nvPr>
            <p:ph type="ftr" sz="quarter" idx="11"/>
          </p:nvPr>
        </p:nvSpPr>
        <p:spPr/>
        <p:txBody>
          <a:bodyPr/>
          <a:lstStyle/>
          <a:p>
            <a:r>
              <a:rPr lang="en-GB"/>
              <a:t>Administratīvi teritoriālās reformas ietekmes uz pašvaldību administratīvo kapacitāti un pakalpojumu nodrošinājumu izvērtējums</a:t>
            </a:r>
          </a:p>
        </p:txBody>
      </p:sp>
    </p:spTree>
    <p:extLst>
      <p:ext uri="{BB962C8B-B14F-4D97-AF65-F5344CB8AC3E}">
        <p14:creationId xmlns:p14="http://schemas.microsoft.com/office/powerpoint/2010/main" val="3825635261"/>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type="twoObj" preserve="1">
  <p:cSld name="Two columns, no headings">
    <p:spTree>
      <p:nvGrpSpPr>
        <p:cNvPr id="1" name=""/>
        <p:cNvGrpSpPr/>
        <p:nvPr/>
      </p:nvGrpSpPr>
      <p:grpSpPr>
        <a:xfrm>
          <a:off x="0" y="0"/>
          <a:ext cx="0" cy="0"/>
          <a:chOff x="0" y="0"/>
          <a:chExt cx="0" cy="0"/>
        </a:xfrm>
      </p:grpSpPr>
      <p:sp>
        <p:nvSpPr>
          <p:cNvPr id="2" name="Title 1"/>
          <p:cNvSpPr>
            <a:spLocks noGrp="1"/>
          </p:cNvSpPr>
          <p:nvPr>
            <p:ph type="title"/>
          </p:nvPr>
        </p:nvSpPr>
        <p:spPr>
          <a:xfrm>
            <a:off x="609919" y="201600"/>
            <a:ext cx="10982751" cy="860400"/>
          </a:xfrm>
          <a:prstGeom prst="rect">
            <a:avLst/>
          </a:prstGeom>
        </p:spPr>
        <p:txBody>
          <a:bodyPr/>
          <a:lstStyle>
            <a:lvl1pPr>
              <a:defRPr>
                <a:solidFill>
                  <a:schemeClr val="bg1"/>
                </a:solidFill>
                <a:latin typeface="+mn-lt"/>
                <a:cs typeface="Arial" pitchFamily="34" charset="0"/>
              </a:defRPr>
            </a:lvl1pPr>
          </a:lstStyle>
          <a:p>
            <a:r>
              <a:rPr lang="en-US"/>
              <a:t>Click to edit Master title style</a:t>
            </a:r>
            <a:endParaRPr lang="en-GB"/>
          </a:p>
        </p:txBody>
      </p:sp>
      <p:sp>
        <p:nvSpPr>
          <p:cNvPr id="3" name="Content Placeholder 2"/>
          <p:cNvSpPr>
            <a:spLocks noGrp="1"/>
          </p:cNvSpPr>
          <p:nvPr>
            <p:ph sz="half" idx="1"/>
          </p:nvPr>
        </p:nvSpPr>
        <p:spPr>
          <a:xfrm>
            <a:off x="609917" y="1426467"/>
            <a:ext cx="5387605" cy="4698111"/>
          </a:xfrm>
          <a:prstGeom prst="rect">
            <a:avLst/>
          </a:prstGeom>
        </p:spPr>
        <p:txBody>
          <a:bodyPr/>
          <a:lstStyle>
            <a:lvl1pPr>
              <a:defRPr sz="1800">
                <a:solidFill>
                  <a:schemeClr val="bg1"/>
                </a:solidFill>
                <a:latin typeface="+mn-lt"/>
                <a:cs typeface="Arial" pitchFamily="34" charset="0"/>
              </a:defRPr>
            </a:lvl1pPr>
            <a:lvl2pPr>
              <a:defRPr sz="1800">
                <a:solidFill>
                  <a:schemeClr val="bg1"/>
                </a:solidFill>
                <a:latin typeface="+mn-lt"/>
                <a:cs typeface="Arial" pitchFamily="34" charset="0"/>
              </a:defRPr>
            </a:lvl2pPr>
            <a:lvl3pPr>
              <a:defRPr sz="1500">
                <a:solidFill>
                  <a:schemeClr val="bg1"/>
                </a:solidFill>
                <a:latin typeface="+mn-lt"/>
                <a:cs typeface="Arial" pitchFamily="34" charset="0"/>
              </a:defRPr>
            </a:lvl3pPr>
            <a:lvl4pPr>
              <a:defRPr sz="1350">
                <a:solidFill>
                  <a:schemeClr val="bg1"/>
                </a:solidFill>
                <a:latin typeface="+mn-lt"/>
                <a:cs typeface="Arial" pitchFamily="34" charset="0"/>
              </a:defRPr>
            </a:lvl4pPr>
            <a:lvl5pPr>
              <a:defRPr sz="1350">
                <a:solidFill>
                  <a:schemeClr val="bg1"/>
                </a:solidFill>
                <a:latin typeface="+mn-lt"/>
                <a:cs typeface="Arial" pitchFamily="34" charset="0"/>
              </a:defRPr>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200828" y="1426467"/>
            <a:ext cx="5387605" cy="4698111"/>
          </a:xfrm>
          <a:prstGeom prst="rect">
            <a:avLst/>
          </a:prstGeom>
        </p:spPr>
        <p:txBody>
          <a:bodyPr/>
          <a:lstStyle>
            <a:lvl1pPr>
              <a:defRPr sz="1800">
                <a:solidFill>
                  <a:schemeClr val="bg1"/>
                </a:solidFill>
                <a:latin typeface="+mn-lt"/>
                <a:cs typeface="Arial" pitchFamily="34" charset="0"/>
              </a:defRPr>
            </a:lvl1pPr>
            <a:lvl2pPr>
              <a:defRPr sz="1800">
                <a:solidFill>
                  <a:schemeClr val="bg1"/>
                </a:solidFill>
                <a:latin typeface="+mn-lt"/>
                <a:cs typeface="Arial" pitchFamily="34" charset="0"/>
              </a:defRPr>
            </a:lvl2pPr>
            <a:lvl3pPr>
              <a:defRPr sz="1500">
                <a:solidFill>
                  <a:schemeClr val="bg1"/>
                </a:solidFill>
                <a:latin typeface="+mn-lt"/>
                <a:cs typeface="Arial" pitchFamily="34" charset="0"/>
              </a:defRPr>
            </a:lvl3pPr>
            <a:lvl4pPr>
              <a:defRPr sz="1350">
                <a:solidFill>
                  <a:schemeClr val="bg1"/>
                </a:solidFill>
                <a:latin typeface="+mn-lt"/>
                <a:cs typeface="Arial" pitchFamily="34" charset="0"/>
              </a:defRPr>
            </a:lvl4pPr>
            <a:lvl5pPr>
              <a:defRPr sz="1350">
                <a:solidFill>
                  <a:schemeClr val="bg1"/>
                </a:solidFill>
                <a:latin typeface="+mn-lt"/>
                <a:cs typeface="Arial" pitchFamily="34" charset="0"/>
              </a:defRPr>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Line 10"/>
          <p:cNvSpPr>
            <a:spLocks noChangeShapeType="1"/>
          </p:cNvSpPr>
          <p:nvPr userDrawn="1"/>
        </p:nvSpPr>
        <p:spPr bwMode="auto">
          <a:xfrm>
            <a:off x="609918" y="1044000"/>
            <a:ext cx="10978515"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noProof="0">
              <a:solidFill>
                <a:schemeClr val="bg1"/>
              </a:solidFill>
              <a:latin typeface="+mn-lt"/>
              <a:cs typeface="Arial" pitchFamily="34" charset="0"/>
            </a:endParaRPr>
          </a:p>
        </p:txBody>
      </p:sp>
      <p:sp>
        <p:nvSpPr>
          <p:cNvPr id="12" name="Line 11"/>
          <p:cNvSpPr>
            <a:spLocks noChangeShapeType="1"/>
          </p:cNvSpPr>
          <p:nvPr userDrawn="1"/>
        </p:nvSpPr>
        <p:spPr bwMode="auto">
          <a:xfrm>
            <a:off x="609918" y="6242400"/>
            <a:ext cx="10978515"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noProof="0">
              <a:solidFill>
                <a:schemeClr val="bg1"/>
              </a:solidFill>
              <a:latin typeface="+mn-lt"/>
              <a:cs typeface="Arial" pitchFamily="34" charset="0"/>
            </a:endParaRPr>
          </a:p>
        </p:txBody>
      </p:sp>
      <p:sp>
        <p:nvSpPr>
          <p:cNvPr id="7" name="Date Placeholder 6"/>
          <p:cNvSpPr>
            <a:spLocks noGrp="1"/>
          </p:cNvSpPr>
          <p:nvPr>
            <p:ph type="dt" sz="half" idx="10"/>
          </p:nvPr>
        </p:nvSpPr>
        <p:spPr/>
        <p:txBody>
          <a:bodyPr/>
          <a:lstStyle/>
          <a:p>
            <a:r>
              <a:rPr lang="lv-LV"/>
              <a:t>2022. gada 16. novembris</a:t>
            </a:r>
            <a:endParaRPr lang="en-US"/>
          </a:p>
        </p:txBody>
      </p:sp>
      <p:sp>
        <p:nvSpPr>
          <p:cNvPr id="9" name="Footer Placeholder 8"/>
          <p:cNvSpPr>
            <a:spLocks noGrp="1"/>
          </p:cNvSpPr>
          <p:nvPr>
            <p:ph type="ftr" sz="quarter" idx="11"/>
          </p:nvPr>
        </p:nvSpPr>
        <p:spPr/>
        <p:txBody>
          <a:bodyPr/>
          <a:lstStyle/>
          <a:p>
            <a:r>
              <a:rPr lang="en-GB"/>
              <a:t>Administratīvi teritoriālās reformas ietekmes uz pašvaldību administratīvo kapacitāti un pakalpojumu nodrošinājumu izvērtējums</a:t>
            </a:r>
          </a:p>
        </p:txBody>
      </p:sp>
    </p:spTree>
    <p:extLst>
      <p:ext uri="{BB962C8B-B14F-4D97-AF65-F5344CB8AC3E}">
        <p14:creationId xmlns:p14="http://schemas.microsoft.com/office/powerpoint/2010/main" val="1424456212"/>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Two columns with headings">
    <p:spTree>
      <p:nvGrpSpPr>
        <p:cNvPr id="1" name=""/>
        <p:cNvGrpSpPr/>
        <p:nvPr/>
      </p:nvGrpSpPr>
      <p:grpSpPr>
        <a:xfrm>
          <a:off x="0" y="0"/>
          <a:ext cx="0" cy="0"/>
          <a:chOff x="0" y="0"/>
          <a:chExt cx="0" cy="0"/>
        </a:xfrm>
      </p:grpSpPr>
      <p:sp>
        <p:nvSpPr>
          <p:cNvPr id="2" name="Title 1"/>
          <p:cNvSpPr>
            <a:spLocks noGrp="1"/>
          </p:cNvSpPr>
          <p:nvPr>
            <p:ph type="title"/>
          </p:nvPr>
        </p:nvSpPr>
        <p:spPr>
          <a:xfrm>
            <a:off x="609919" y="201600"/>
            <a:ext cx="10982751" cy="860400"/>
          </a:xfrm>
          <a:prstGeom prst="rect">
            <a:avLst/>
          </a:prstGeom>
        </p:spPr>
        <p:txBody>
          <a:bodyPr/>
          <a:lstStyle>
            <a:lvl1pPr>
              <a:defRPr>
                <a:solidFill>
                  <a:schemeClr val="bg1"/>
                </a:solidFill>
                <a:latin typeface="+mn-lt"/>
                <a:cs typeface="Arial" pitchFamily="34" charset="0"/>
              </a:defRPr>
            </a:lvl1pPr>
          </a:lstStyle>
          <a:p>
            <a:r>
              <a:rPr lang="en-US"/>
              <a:t>Click to edit Master title style</a:t>
            </a:r>
            <a:endParaRPr lang="en-GB"/>
          </a:p>
        </p:txBody>
      </p:sp>
      <p:sp>
        <p:nvSpPr>
          <p:cNvPr id="8" name="Line 10"/>
          <p:cNvSpPr>
            <a:spLocks noChangeShapeType="1"/>
          </p:cNvSpPr>
          <p:nvPr userDrawn="1"/>
        </p:nvSpPr>
        <p:spPr bwMode="auto">
          <a:xfrm>
            <a:off x="609918" y="1044000"/>
            <a:ext cx="10978515"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noProof="0">
              <a:solidFill>
                <a:schemeClr val="bg1"/>
              </a:solidFill>
              <a:latin typeface="+mn-lt"/>
              <a:cs typeface="Arial" pitchFamily="34" charset="0"/>
            </a:endParaRPr>
          </a:p>
        </p:txBody>
      </p:sp>
      <p:sp>
        <p:nvSpPr>
          <p:cNvPr id="9" name="Line 11"/>
          <p:cNvSpPr>
            <a:spLocks noChangeShapeType="1"/>
          </p:cNvSpPr>
          <p:nvPr userDrawn="1"/>
        </p:nvSpPr>
        <p:spPr bwMode="auto">
          <a:xfrm>
            <a:off x="609918" y="6242400"/>
            <a:ext cx="10978515"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noProof="0">
              <a:solidFill>
                <a:schemeClr val="bg1"/>
              </a:solidFill>
              <a:latin typeface="+mn-lt"/>
              <a:cs typeface="Arial" pitchFamily="34" charset="0"/>
            </a:endParaRPr>
          </a:p>
        </p:txBody>
      </p:sp>
      <p:sp>
        <p:nvSpPr>
          <p:cNvPr id="7" name="Date Placeholder 6"/>
          <p:cNvSpPr>
            <a:spLocks noGrp="1"/>
          </p:cNvSpPr>
          <p:nvPr>
            <p:ph type="dt" sz="half" idx="14"/>
          </p:nvPr>
        </p:nvSpPr>
        <p:spPr/>
        <p:txBody>
          <a:bodyPr/>
          <a:lstStyle/>
          <a:p>
            <a:r>
              <a:rPr lang="lv-LV"/>
              <a:t>2022. gada 16. novembris</a:t>
            </a:r>
            <a:endParaRPr lang="en-US"/>
          </a:p>
        </p:txBody>
      </p:sp>
      <p:sp>
        <p:nvSpPr>
          <p:cNvPr id="12" name="Footer Placeholder 11"/>
          <p:cNvSpPr>
            <a:spLocks noGrp="1"/>
          </p:cNvSpPr>
          <p:nvPr>
            <p:ph type="ftr" sz="quarter" idx="15"/>
          </p:nvPr>
        </p:nvSpPr>
        <p:spPr/>
        <p:txBody>
          <a:bodyPr/>
          <a:lstStyle/>
          <a:p>
            <a:r>
              <a:rPr lang="en-GB"/>
              <a:t>Administratīvi teritoriālās reformas ietekmes uz pašvaldību administratīvo kapacitāti un pakalpojumu nodrošinājumu izvērtējums</a:t>
            </a:r>
          </a:p>
        </p:txBody>
      </p:sp>
      <p:sp>
        <p:nvSpPr>
          <p:cNvPr id="13" name="Content Placeholder 2"/>
          <p:cNvSpPr>
            <a:spLocks noGrp="1"/>
          </p:cNvSpPr>
          <p:nvPr>
            <p:ph sz="half" idx="1"/>
          </p:nvPr>
        </p:nvSpPr>
        <p:spPr>
          <a:xfrm>
            <a:off x="609917" y="2121116"/>
            <a:ext cx="5393208" cy="3994963"/>
          </a:xfrm>
          <a:prstGeom prst="rect">
            <a:avLst/>
          </a:prstGeom>
        </p:spPr>
        <p:txBody>
          <a:bodyPr/>
          <a:lstStyle>
            <a:lvl1pPr>
              <a:defRPr sz="1800">
                <a:solidFill>
                  <a:schemeClr val="bg1"/>
                </a:solidFill>
              </a:defRPr>
            </a:lvl1pPr>
            <a:lvl2pPr>
              <a:defRPr sz="1800">
                <a:solidFill>
                  <a:schemeClr val="bg1"/>
                </a:solidFill>
              </a:defRPr>
            </a:lvl2pPr>
            <a:lvl3pPr>
              <a:defRPr sz="1500">
                <a:solidFill>
                  <a:schemeClr val="bg1"/>
                </a:solidFill>
              </a:defRPr>
            </a:lvl3pPr>
            <a:lvl4pPr>
              <a:defRPr sz="1350">
                <a:solidFill>
                  <a:schemeClr val="bg1"/>
                </a:solidFill>
              </a:defRPr>
            </a:lvl4pPr>
            <a:lvl5pPr>
              <a:defRPr sz="1350">
                <a:solidFill>
                  <a:schemeClr val="bg1"/>
                </a:solidFill>
              </a:defRPr>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Content Placeholder 3"/>
          <p:cNvSpPr>
            <a:spLocks noGrp="1"/>
          </p:cNvSpPr>
          <p:nvPr>
            <p:ph sz="half" idx="2"/>
          </p:nvPr>
        </p:nvSpPr>
        <p:spPr>
          <a:xfrm>
            <a:off x="6204830" y="2121116"/>
            <a:ext cx="5393208" cy="3994963"/>
          </a:xfrm>
          <a:prstGeom prst="rect">
            <a:avLst/>
          </a:prstGeom>
        </p:spPr>
        <p:txBody>
          <a:bodyPr/>
          <a:lstStyle>
            <a:lvl1pPr>
              <a:defRPr sz="1800">
                <a:solidFill>
                  <a:schemeClr val="bg1"/>
                </a:solidFill>
              </a:defRPr>
            </a:lvl1pPr>
            <a:lvl2pPr>
              <a:defRPr sz="1800">
                <a:solidFill>
                  <a:schemeClr val="bg1"/>
                </a:solidFill>
              </a:defRPr>
            </a:lvl2pPr>
            <a:lvl3pPr>
              <a:defRPr sz="1500">
                <a:solidFill>
                  <a:schemeClr val="bg1"/>
                </a:solidFill>
              </a:defRPr>
            </a:lvl3pPr>
            <a:lvl4pPr>
              <a:defRPr sz="1350">
                <a:solidFill>
                  <a:schemeClr val="bg1"/>
                </a:solidFill>
              </a:defRPr>
            </a:lvl4pPr>
            <a:lvl5pPr>
              <a:defRPr sz="1350">
                <a:solidFill>
                  <a:schemeClr val="bg1"/>
                </a:solidFill>
              </a:defRPr>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Text Placeholder 9"/>
          <p:cNvSpPr>
            <a:spLocks noGrp="1"/>
          </p:cNvSpPr>
          <p:nvPr>
            <p:ph type="body" sz="quarter" idx="12"/>
          </p:nvPr>
        </p:nvSpPr>
        <p:spPr>
          <a:xfrm>
            <a:off x="609917" y="1426464"/>
            <a:ext cx="5393208" cy="640800"/>
          </a:xfrm>
          <a:prstGeom prst="rect">
            <a:avLst/>
          </a:prstGeom>
        </p:spPr>
        <p:txBody>
          <a:bodyPr anchor="t" anchorCtr="0"/>
          <a:lstStyle>
            <a:lvl1pPr>
              <a:buNone/>
              <a:defRPr b="1">
                <a:solidFill>
                  <a:schemeClr val="bg1"/>
                </a:solidFill>
              </a:defRPr>
            </a:lvl1pPr>
          </a:lstStyle>
          <a:p>
            <a:pPr lvl="0"/>
            <a:r>
              <a:rPr lang="en-US"/>
              <a:t>Click to edit Master text styles</a:t>
            </a:r>
          </a:p>
        </p:txBody>
      </p:sp>
      <p:sp>
        <p:nvSpPr>
          <p:cNvPr id="16" name="Text Placeholder 9"/>
          <p:cNvSpPr>
            <a:spLocks noGrp="1"/>
          </p:cNvSpPr>
          <p:nvPr>
            <p:ph type="body" sz="quarter" idx="13"/>
          </p:nvPr>
        </p:nvSpPr>
        <p:spPr>
          <a:xfrm>
            <a:off x="6204830" y="1426464"/>
            <a:ext cx="5393208" cy="640800"/>
          </a:xfrm>
          <a:prstGeom prst="rect">
            <a:avLst/>
          </a:prstGeom>
        </p:spPr>
        <p:txBody>
          <a:bodyPr anchor="t" anchorCtr="0"/>
          <a:lstStyle>
            <a:lvl1pPr>
              <a:buNone/>
              <a:defRPr b="1">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1129004575"/>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Key statement">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607802" y="1024131"/>
            <a:ext cx="10978515" cy="1643063"/>
          </a:xfrm>
          <a:prstGeom prst="rect">
            <a:avLst/>
          </a:prstGeom>
        </p:spPr>
        <p:txBody>
          <a:bodyPr/>
          <a:lstStyle>
            <a:lvl1pPr marL="0" indent="0" algn="l">
              <a:lnSpc>
                <a:spcPct val="85000"/>
              </a:lnSpc>
              <a:spcBef>
                <a:spcPts val="0"/>
              </a:spcBef>
              <a:buNone/>
              <a:defRPr sz="3750" b="1">
                <a:solidFill>
                  <a:schemeClr val="bg2"/>
                </a:solidFill>
                <a:latin typeface="+mn-lt"/>
                <a:cs typeface="Arial" pitchFamily="34" charset="0"/>
              </a:defRPr>
            </a:lvl1pPr>
            <a:lvl2pPr marL="0" indent="0">
              <a:buNone/>
              <a:defRPr/>
            </a:lvl2pPr>
            <a:lvl3pPr marL="0" indent="0">
              <a:buNone/>
              <a:defRPr/>
            </a:lvl3pPr>
            <a:lvl4pPr marL="0" indent="0">
              <a:buNone/>
              <a:defRPr/>
            </a:lvl4pPr>
            <a:lvl5pPr marL="0" indent="0">
              <a:buNone/>
              <a:defRPr/>
            </a:lvl5pPr>
          </a:lstStyle>
          <a:p>
            <a:pPr lvl="0"/>
            <a:r>
              <a:rPr lang="en-US"/>
              <a:t>Click to edit Master text styles</a:t>
            </a:r>
          </a:p>
        </p:txBody>
      </p:sp>
      <p:sp>
        <p:nvSpPr>
          <p:cNvPr id="5" name="Line 11"/>
          <p:cNvSpPr>
            <a:spLocks noChangeShapeType="1"/>
          </p:cNvSpPr>
          <p:nvPr userDrawn="1"/>
        </p:nvSpPr>
        <p:spPr bwMode="auto">
          <a:xfrm>
            <a:off x="609918" y="6242400"/>
            <a:ext cx="10978515" cy="0"/>
          </a:xfrm>
          <a:prstGeom prst="line">
            <a:avLst/>
          </a:prstGeom>
          <a:noFill/>
          <a:ln w="3175">
            <a:solidFill>
              <a:schemeClr val="bg1"/>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sz="1350" noProof="0">
              <a:solidFill>
                <a:schemeClr val="bg1"/>
              </a:solidFill>
              <a:latin typeface="+mn-lt"/>
              <a:cs typeface="Arial" pitchFamily="34" charset="0"/>
            </a:endParaRPr>
          </a:p>
        </p:txBody>
      </p:sp>
      <p:sp>
        <p:nvSpPr>
          <p:cNvPr id="6" name="Date Placeholder 5"/>
          <p:cNvSpPr>
            <a:spLocks noGrp="1"/>
          </p:cNvSpPr>
          <p:nvPr>
            <p:ph type="dt" sz="half" idx="12"/>
          </p:nvPr>
        </p:nvSpPr>
        <p:spPr/>
        <p:txBody>
          <a:bodyPr/>
          <a:lstStyle/>
          <a:p>
            <a:r>
              <a:rPr lang="lv-LV"/>
              <a:t>2022. gada 16. novembris</a:t>
            </a:r>
            <a:endParaRPr lang="en-US"/>
          </a:p>
        </p:txBody>
      </p:sp>
      <p:sp>
        <p:nvSpPr>
          <p:cNvPr id="7" name="Footer Placeholder 6"/>
          <p:cNvSpPr>
            <a:spLocks noGrp="1"/>
          </p:cNvSpPr>
          <p:nvPr>
            <p:ph type="ftr" sz="quarter" idx="13"/>
          </p:nvPr>
        </p:nvSpPr>
        <p:spPr/>
        <p:txBody>
          <a:bodyPr/>
          <a:lstStyle/>
          <a:p>
            <a:r>
              <a:rPr lang="en-GB"/>
              <a:t>Administratīvi teritoriālās reformas ietekmes uz pašvaldību administratīvo kapacitāti un pakalpojumu nodrošinājumu izvērtējums</a:t>
            </a:r>
          </a:p>
        </p:txBody>
      </p:sp>
    </p:spTree>
    <p:extLst>
      <p:ext uri="{BB962C8B-B14F-4D97-AF65-F5344CB8AC3E}">
        <p14:creationId xmlns:p14="http://schemas.microsoft.com/office/powerpoint/2010/main" val="3920681771"/>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609918" y="201168"/>
            <a:ext cx="10978515"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solidFill>
                  <a:schemeClr val="bg1"/>
                </a:solidFill>
                <a:latin typeface="+mn-lt"/>
                <a:cs typeface="Arial" pitchFamily="34" charset="0"/>
              </a:defRPr>
            </a:lvl1pPr>
          </a:lstStyle>
          <a:p>
            <a:pPr lvl="0" algn="l" fontAlgn="base">
              <a:lnSpc>
                <a:spcPct val="85000"/>
              </a:lnSpc>
              <a:spcAft>
                <a:spcPct val="0"/>
              </a:spcAft>
            </a:pPr>
            <a:r>
              <a:rPr lang="en-US"/>
              <a:t>Click to edit Master title style</a:t>
            </a:r>
          </a:p>
        </p:txBody>
      </p:sp>
      <p:sp>
        <p:nvSpPr>
          <p:cNvPr id="3077" name="Freeform 5"/>
          <p:cNvSpPr>
            <a:spLocks/>
          </p:cNvSpPr>
          <p:nvPr userDrawn="1"/>
        </p:nvSpPr>
        <p:spPr bwMode="gray">
          <a:xfrm>
            <a:off x="609918" y="1042417"/>
            <a:ext cx="10978515"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solidFill>
            <a:schemeClr val="accent2"/>
          </a:solidFill>
          <a:ln w="9525">
            <a:noFill/>
            <a:round/>
            <a:headEnd/>
            <a:tailEnd/>
          </a:ln>
        </p:spPr>
        <p:txBody>
          <a:bodyPr vert="horz" wrap="square" lIns="68580" tIns="34290" rIns="68580" bIns="34290" numCol="1" anchor="t" anchorCtr="0" compatLnSpc="1">
            <a:prstTxWarp prst="textNoShape">
              <a:avLst/>
            </a:prstTxWarp>
          </a:bodyPr>
          <a:lstStyle/>
          <a:p>
            <a:endParaRPr lang="en-GB" sz="1350">
              <a:solidFill>
                <a:schemeClr val="bg1"/>
              </a:solidFill>
              <a:latin typeface="+mn-lt"/>
              <a:cs typeface="Arial" pitchFamily="34" charset="0"/>
            </a:endParaRPr>
          </a:p>
        </p:txBody>
      </p:sp>
      <p:sp>
        <p:nvSpPr>
          <p:cNvPr id="5" name="Date Placeholder 4"/>
          <p:cNvSpPr>
            <a:spLocks noGrp="1"/>
          </p:cNvSpPr>
          <p:nvPr>
            <p:ph type="dt" sz="half" idx="10"/>
          </p:nvPr>
        </p:nvSpPr>
        <p:spPr/>
        <p:txBody>
          <a:bodyPr/>
          <a:lstStyle/>
          <a:p>
            <a:r>
              <a:rPr lang="lv-LV"/>
              <a:t>2022. gada 16. novembris</a:t>
            </a:r>
            <a:endParaRPr lang="en-US"/>
          </a:p>
        </p:txBody>
      </p:sp>
      <p:sp>
        <p:nvSpPr>
          <p:cNvPr id="6" name="Footer Placeholder 5"/>
          <p:cNvSpPr>
            <a:spLocks noGrp="1"/>
          </p:cNvSpPr>
          <p:nvPr>
            <p:ph type="ftr" sz="quarter" idx="11"/>
          </p:nvPr>
        </p:nvSpPr>
        <p:spPr/>
        <p:txBody>
          <a:bodyPr/>
          <a:lstStyle/>
          <a:p>
            <a:r>
              <a:rPr lang="en-GB"/>
              <a:t>Administratīvi teritoriālās reformas ietekmes uz pašvaldību administratīvo kapacitāti un pakalpojumu nodrošinājumu izvērtējums</a:t>
            </a:r>
          </a:p>
        </p:txBody>
      </p:sp>
    </p:spTree>
    <p:extLst>
      <p:ext uri="{BB962C8B-B14F-4D97-AF65-F5344CB8AC3E}">
        <p14:creationId xmlns:p14="http://schemas.microsoft.com/office/powerpoint/2010/main" val="4713611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lumns, no headings">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880"/>
          </a:xfrm>
        </p:spPr>
        <p:txBody>
          <a:bodyPr/>
          <a:lstStyle>
            <a:lvl1pPr>
              <a:defRPr>
                <a:solidFill>
                  <a:schemeClr val="bg1"/>
                </a:solidFill>
              </a:defRPr>
            </a:lvl1pPr>
          </a:lstStyle>
          <a:p>
            <a:r>
              <a:rPr lang="en-US"/>
              <a:t>Click to edit Master title style</a:t>
            </a:r>
            <a:endParaRPr lang="en-GB"/>
          </a:p>
        </p:txBody>
      </p:sp>
      <p:sp>
        <p:nvSpPr>
          <p:cNvPr id="3" name="Content Placeholder 2"/>
          <p:cNvSpPr>
            <a:spLocks noGrp="1"/>
          </p:cNvSpPr>
          <p:nvPr>
            <p:ph sz="half" idx="1"/>
          </p:nvPr>
        </p:nvSpPr>
        <p:spPr>
          <a:xfrm>
            <a:off x="609918" y="1137919"/>
            <a:ext cx="5387605" cy="4834800"/>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200828" y="1137919"/>
            <a:ext cx="5387605" cy="4834800"/>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Line 10">
            <a:extLst>
              <a:ext uri="{FF2B5EF4-FFF2-40B4-BE49-F238E27FC236}">
                <a16:creationId xmlns:a16="http://schemas.microsoft.com/office/drawing/2014/main" id="{9B070B28-7AAC-47E5-9EB5-96B8B8B88057}"/>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endParaRPr>
          </a:p>
        </p:txBody>
      </p:sp>
      <p:sp>
        <p:nvSpPr>
          <p:cNvPr id="5" name="Date Placeholder 4">
            <a:extLst>
              <a:ext uri="{FF2B5EF4-FFF2-40B4-BE49-F238E27FC236}">
                <a16:creationId xmlns:a16="http://schemas.microsoft.com/office/drawing/2014/main" id="{B20B9B26-E95B-4DC1-A613-4C0C0933C72B}"/>
              </a:ext>
            </a:extLst>
          </p:cNvPr>
          <p:cNvSpPr>
            <a:spLocks noGrp="1"/>
          </p:cNvSpPr>
          <p:nvPr>
            <p:ph type="dt" sz="half" idx="10"/>
          </p:nvPr>
        </p:nvSpPr>
        <p:spPr/>
        <p:txBody>
          <a:bodyPr/>
          <a:lstStyle/>
          <a:p>
            <a:r>
              <a:rPr lang="lv-LV"/>
              <a:t>2022. gada 16. novembris</a:t>
            </a:r>
            <a:endParaRPr lang="en-IN"/>
          </a:p>
        </p:txBody>
      </p:sp>
      <p:sp>
        <p:nvSpPr>
          <p:cNvPr id="6" name="Footer Placeholder 5">
            <a:extLst>
              <a:ext uri="{FF2B5EF4-FFF2-40B4-BE49-F238E27FC236}">
                <a16:creationId xmlns:a16="http://schemas.microsoft.com/office/drawing/2014/main" id="{ED7373D8-2AB5-4625-822C-B1F2B5CDC39C}"/>
              </a:ext>
            </a:extLst>
          </p:cNvPr>
          <p:cNvSpPr>
            <a:spLocks noGrp="1"/>
          </p:cNvSpPr>
          <p:nvPr>
            <p:ph type="ftr" sz="quarter" idx="11"/>
          </p:nvPr>
        </p:nvSpPr>
        <p:spPr/>
        <p:txBody>
          <a:bodyPr/>
          <a:lstStyle/>
          <a:p>
            <a:r>
              <a:rPr lang="en-US"/>
              <a:t>Administratīvi teritoriālās reformas ietekmes uz pašvaldību administratīvo kapacitāti un pakalpojumu nodrošinājumu izvērtējums</a:t>
            </a:r>
          </a:p>
        </p:txBody>
      </p:sp>
      <p:sp>
        <p:nvSpPr>
          <p:cNvPr id="7" name="Slide Number Placeholder 6">
            <a:extLst>
              <a:ext uri="{FF2B5EF4-FFF2-40B4-BE49-F238E27FC236}">
                <a16:creationId xmlns:a16="http://schemas.microsoft.com/office/drawing/2014/main" id="{E76E3B4B-D68B-4AFA-A20D-2ECE69120F7E}"/>
              </a:ext>
            </a:extLst>
          </p:cNvPr>
          <p:cNvSpPr>
            <a:spLocks noGrp="1"/>
          </p:cNvSpPr>
          <p:nvPr>
            <p:ph type="sldNum" sz="quarter" idx="12"/>
          </p:nvPr>
        </p:nvSpPr>
        <p:spPr/>
        <p:txBody>
          <a:bodyPr/>
          <a:lstStyle/>
          <a:p>
            <a:r>
              <a:rPr lang="en-GB"/>
              <a:t>Page </a:t>
            </a:r>
            <a:fld id="{F1BC30E3-FFE5-4B91-AA19-87A149EBB9EE}" type="slidenum">
              <a:rPr smtClean="0"/>
              <a:pPr/>
              <a:t>‹#›</a:t>
            </a:fld>
            <a:endParaRPr/>
          </a:p>
        </p:txBody>
      </p:sp>
    </p:spTree>
    <p:extLst>
      <p:ext uri="{BB962C8B-B14F-4D97-AF65-F5344CB8AC3E}">
        <p14:creationId xmlns:p14="http://schemas.microsoft.com/office/powerpoint/2010/main" val="3391415240"/>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Divider 2">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609918" y="201168"/>
            <a:ext cx="10978515"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solidFill>
                  <a:schemeClr val="bg1"/>
                </a:solidFill>
                <a:latin typeface="+mn-lt"/>
                <a:cs typeface="Arial" pitchFamily="34" charset="0"/>
              </a:defRPr>
            </a:lvl1pPr>
          </a:lstStyle>
          <a:p>
            <a:pPr lvl="0" algn="l" fontAlgn="base">
              <a:lnSpc>
                <a:spcPct val="85000"/>
              </a:lnSpc>
              <a:spcAft>
                <a:spcPct val="0"/>
              </a:spcAft>
            </a:pPr>
            <a:r>
              <a:rPr lang="en-US"/>
              <a:t>Click to edit Master title style</a:t>
            </a:r>
          </a:p>
        </p:txBody>
      </p:sp>
      <p:sp>
        <p:nvSpPr>
          <p:cNvPr id="4101" name="Freeform 5"/>
          <p:cNvSpPr>
            <a:spLocks/>
          </p:cNvSpPr>
          <p:nvPr userDrawn="1"/>
        </p:nvSpPr>
        <p:spPr bwMode="gray">
          <a:xfrm>
            <a:off x="609918" y="1042417"/>
            <a:ext cx="10978515"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solidFill>
            <a:schemeClr val="accent1"/>
          </a:solidFill>
          <a:ln w="9525">
            <a:noFill/>
            <a:round/>
            <a:headEnd/>
            <a:tailEnd/>
          </a:ln>
        </p:spPr>
        <p:txBody>
          <a:bodyPr vert="horz" wrap="square" lIns="68580" tIns="34290" rIns="68580" bIns="34290" numCol="1" anchor="t" anchorCtr="0" compatLnSpc="1">
            <a:prstTxWarp prst="textNoShape">
              <a:avLst/>
            </a:prstTxWarp>
          </a:bodyPr>
          <a:lstStyle/>
          <a:p>
            <a:endParaRPr lang="en-GB" sz="1350">
              <a:solidFill>
                <a:schemeClr val="bg1"/>
              </a:solidFill>
              <a:latin typeface="+mn-lt"/>
              <a:cs typeface="Arial" pitchFamily="34" charset="0"/>
            </a:endParaRPr>
          </a:p>
        </p:txBody>
      </p:sp>
      <p:sp>
        <p:nvSpPr>
          <p:cNvPr id="5" name="Date Placeholder 4"/>
          <p:cNvSpPr>
            <a:spLocks noGrp="1"/>
          </p:cNvSpPr>
          <p:nvPr>
            <p:ph type="dt" sz="half" idx="10"/>
          </p:nvPr>
        </p:nvSpPr>
        <p:spPr/>
        <p:txBody>
          <a:bodyPr/>
          <a:lstStyle/>
          <a:p>
            <a:r>
              <a:rPr lang="lv-LV"/>
              <a:t>2022. gada 16. novembris</a:t>
            </a:r>
            <a:endParaRPr lang="en-US"/>
          </a:p>
        </p:txBody>
      </p:sp>
      <p:sp>
        <p:nvSpPr>
          <p:cNvPr id="6" name="Footer Placeholder 5"/>
          <p:cNvSpPr>
            <a:spLocks noGrp="1"/>
          </p:cNvSpPr>
          <p:nvPr>
            <p:ph type="ftr" sz="quarter" idx="11"/>
          </p:nvPr>
        </p:nvSpPr>
        <p:spPr/>
        <p:txBody>
          <a:bodyPr/>
          <a:lstStyle/>
          <a:p>
            <a:r>
              <a:rPr lang="en-GB"/>
              <a:t>Administratīvi teritoriālās reformas ietekmes uz pašvaldību administratīvo kapacitāti un pakalpojumu nodrošinājumu izvērtējums</a:t>
            </a:r>
          </a:p>
        </p:txBody>
      </p:sp>
    </p:spTree>
    <p:extLst>
      <p:ext uri="{BB962C8B-B14F-4D97-AF65-F5344CB8AC3E}">
        <p14:creationId xmlns:p14="http://schemas.microsoft.com/office/powerpoint/2010/main" val="1158301932"/>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Divider 3">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609918" y="201168"/>
            <a:ext cx="10978515"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solidFill>
                  <a:schemeClr val="bg1"/>
                </a:solidFill>
                <a:latin typeface="+mn-lt"/>
                <a:cs typeface="Arial" pitchFamily="34" charset="0"/>
              </a:defRPr>
            </a:lvl1pPr>
          </a:lstStyle>
          <a:p>
            <a:pPr lvl="0" algn="l" fontAlgn="base">
              <a:lnSpc>
                <a:spcPct val="85000"/>
              </a:lnSpc>
              <a:spcAft>
                <a:spcPct val="0"/>
              </a:spcAft>
            </a:pPr>
            <a:r>
              <a:rPr lang="en-US"/>
              <a:t>Click to edit Master title style</a:t>
            </a:r>
          </a:p>
        </p:txBody>
      </p:sp>
      <p:sp>
        <p:nvSpPr>
          <p:cNvPr id="4101" name="Freeform 5"/>
          <p:cNvSpPr>
            <a:spLocks/>
          </p:cNvSpPr>
          <p:nvPr userDrawn="1"/>
        </p:nvSpPr>
        <p:spPr bwMode="gray">
          <a:xfrm>
            <a:off x="609918" y="1040400"/>
            <a:ext cx="10978515" cy="5184775"/>
          </a:xfrm>
          <a:custGeom>
            <a:avLst/>
            <a:gdLst/>
            <a:ahLst/>
            <a:cxnLst>
              <a:cxn ang="0">
                <a:pos x="0" y="0"/>
              </a:cxn>
              <a:cxn ang="0">
                <a:pos x="0" y="3266"/>
              </a:cxn>
              <a:cxn ang="0">
                <a:pos x="5184" y="2352"/>
              </a:cxn>
              <a:cxn ang="0">
                <a:pos x="5184" y="0"/>
              </a:cxn>
              <a:cxn ang="0">
                <a:pos x="0" y="0"/>
              </a:cxn>
            </a:cxnLst>
            <a:rect l="0" t="0" r="r" b="b"/>
            <a:pathLst>
              <a:path w="5184" h="3266">
                <a:moveTo>
                  <a:pt x="0" y="0"/>
                </a:moveTo>
                <a:lnTo>
                  <a:pt x="0" y="3266"/>
                </a:lnTo>
                <a:lnTo>
                  <a:pt x="5184" y="2352"/>
                </a:lnTo>
                <a:lnTo>
                  <a:pt x="5184" y="0"/>
                </a:lnTo>
                <a:lnTo>
                  <a:pt x="0" y="0"/>
                </a:lnTo>
                <a:close/>
              </a:path>
            </a:pathLst>
          </a:custGeom>
          <a:blipFill dpi="0" rotWithShape="1">
            <a:blip r:embed="rId2" cstate="print"/>
            <a:srcRect/>
            <a:stretch>
              <a:fillRect/>
            </a:stretch>
          </a:blipFill>
          <a:ln w="9525">
            <a:noFill/>
            <a:round/>
            <a:headEnd/>
            <a:tailEnd/>
          </a:ln>
        </p:spPr>
        <p:txBody>
          <a:bodyPr vert="horz" wrap="square" lIns="68580" tIns="34290" rIns="68580" bIns="34290" numCol="1" anchor="t" anchorCtr="0" compatLnSpc="1">
            <a:prstTxWarp prst="textNoShape">
              <a:avLst/>
            </a:prstTxWarp>
          </a:bodyPr>
          <a:lstStyle/>
          <a:p>
            <a:endParaRPr lang="en-GB" sz="1350">
              <a:solidFill>
                <a:schemeClr val="bg1"/>
              </a:solidFill>
              <a:latin typeface="+mn-lt"/>
              <a:cs typeface="Arial" pitchFamily="34" charset="0"/>
            </a:endParaRPr>
          </a:p>
        </p:txBody>
      </p:sp>
      <p:sp>
        <p:nvSpPr>
          <p:cNvPr id="5" name="Date Placeholder 4"/>
          <p:cNvSpPr>
            <a:spLocks noGrp="1"/>
          </p:cNvSpPr>
          <p:nvPr>
            <p:ph type="dt" sz="half" idx="10"/>
          </p:nvPr>
        </p:nvSpPr>
        <p:spPr/>
        <p:txBody>
          <a:bodyPr/>
          <a:lstStyle/>
          <a:p>
            <a:r>
              <a:rPr lang="lv-LV"/>
              <a:t>2022. gada 16. novembris</a:t>
            </a:r>
            <a:endParaRPr lang="en-US"/>
          </a:p>
        </p:txBody>
      </p:sp>
      <p:sp>
        <p:nvSpPr>
          <p:cNvPr id="6" name="Footer Placeholder 5"/>
          <p:cNvSpPr>
            <a:spLocks noGrp="1"/>
          </p:cNvSpPr>
          <p:nvPr>
            <p:ph type="ftr" sz="quarter" idx="11"/>
          </p:nvPr>
        </p:nvSpPr>
        <p:spPr/>
        <p:txBody>
          <a:bodyPr/>
          <a:lstStyle/>
          <a:p>
            <a:r>
              <a:rPr lang="en-GB"/>
              <a:t>Administratīvi teritoriālās reformas ietekmes uz pašvaldību administratīvo kapacitāti un pakalpojumu nodrošinājumu izvērtējums</a:t>
            </a:r>
          </a:p>
        </p:txBody>
      </p:sp>
    </p:spTree>
    <p:extLst>
      <p:ext uri="{BB962C8B-B14F-4D97-AF65-F5344CB8AC3E}">
        <p14:creationId xmlns:p14="http://schemas.microsoft.com/office/powerpoint/2010/main" val="2893157386"/>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7" name="Line 11"/>
          <p:cNvSpPr>
            <a:spLocks noChangeShapeType="1"/>
          </p:cNvSpPr>
          <p:nvPr userDrawn="1"/>
        </p:nvSpPr>
        <p:spPr bwMode="auto">
          <a:xfrm>
            <a:off x="607800" y="6243638"/>
            <a:ext cx="10978515" cy="0"/>
          </a:xfrm>
          <a:prstGeom prst="line">
            <a:avLst/>
          </a:prstGeom>
          <a:noFill/>
          <a:ln w="3175">
            <a:solidFill>
              <a:schemeClr val="bg1"/>
            </a:solidFill>
            <a:round/>
            <a:headEnd/>
            <a:tailEnd/>
          </a:ln>
          <a:effectLst/>
        </p:spPr>
        <p:txBody>
          <a:bodyPr wrap="none" anchor="ctr"/>
          <a:lstStyle/>
          <a:p>
            <a:endParaRPr lang="en-US" sz="1350" noProof="0">
              <a:solidFill>
                <a:schemeClr val="bg1"/>
              </a:solidFill>
              <a:latin typeface="+mn-lt"/>
              <a:cs typeface="Arial" pitchFamily="34" charset="0"/>
            </a:endParaRPr>
          </a:p>
        </p:txBody>
      </p:sp>
      <p:sp>
        <p:nvSpPr>
          <p:cNvPr id="4" name="Date Placeholder 3"/>
          <p:cNvSpPr>
            <a:spLocks noGrp="1"/>
          </p:cNvSpPr>
          <p:nvPr>
            <p:ph type="dt" sz="half" idx="10"/>
          </p:nvPr>
        </p:nvSpPr>
        <p:spPr/>
        <p:txBody>
          <a:bodyPr/>
          <a:lstStyle/>
          <a:p>
            <a:r>
              <a:rPr lang="lv-LV"/>
              <a:t>2022. gada 16. novembris</a:t>
            </a:r>
            <a:endParaRPr lang="en-US"/>
          </a:p>
        </p:txBody>
      </p:sp>
      <p:sp>
        <p:nvSpPr>
          <p:cNvPr id="5" name="Footer Placeholder 4"/>
          <p:cNvSpPr>
            <a:spLocks noGrp="1"/>
          </p:cNvSpPr>
          <p:nvPr>
            <p:ph type="ftr" sz="quarter" idx="11"/>
          </p:nvPr>
        </p:nvSpPr>
        <p:spPr/>
        <p:txBody>
          <a:bodyPr/>
          <a:lstStyle/>
          <a:p>
            <a:r>
              <a:rPr lang="en-GB"/>
              <a:t>Administratīvi teritoriālās reformas ietekmes uz pašvaldību administratīvo kapacitāti un pakalpojumu nodrošinājumu izvērtējums</a:t>
            </a:r>
          </a:p>
        </p:txBody>
      </p:sp>
    </p:spTree>
    <p:extLst>
      <p:ext uri="{BB962C8B-B14F-4D97-AF65-F5344CB8AC3E}">
        <p14:creationId xmlns:p14="http://schemas.microsoft.com/office/powerpoint/2010/main" val="948611077"/>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showMasterSp="0" preserve="1" userDrawn="1">
  <p:cSld name="Final legal text">
    <p:spTree>
      <p:nvGrpSpPr>
        <p:cNvPr id="1" name=""/>
        <p:cNvGrpSpPr/>
        <p:nvPr/>
      </p:nvGrpSpPr>
      <p:grpSpPr>
        <a:xfrm>
          <a:off x="0" y="0"/>
          <a:ext cx="0" cy="0"/>
          <a:chOff x="0" y="0"/>
          <a:chExt cx="0" cy="0"/>
        </a:xfrm>
      </p:grpSpPr>
      <p:sp>
        <p:nvSpPr>
          <p:cNvPr id="8" name="Content Placeholder 2"/>
          <p:cNvSpPr>
            <a:spLocks noGrp="1"/>
          </p:cNvSpPr>
          <p:nvPr>
            <p:ph idx="1"/>
          </p:nvPr>
        </p:nvSpPr>
        <p:spPr>
          <a:xfrm>
            <a:off x="607799" y="719139"/>
            <a:ext cx="4677635" cy="5210062"/>
          </a:xfrm>
          <a:prstGeom prst="rect">
            <a:avLst/>
          </a:prstGeom>
        </p:spPr>
        <p:txBody>
          <a:bodyPr/>
          <a:lstStyle>
            <a:lvl1pPr marL="0" indent="0" algn="l" defTabSz="746522" rtl="0" fontAlgn="base">
              <a:lnSpc>
                <a:spcPct val="100000"/>
              </a:lnSpc>
              <a:spcBef>
                <a:spcPct val="70000"/>
              </a:spcBef>
              <a:spcAft>
                <a:spcPct val="0"/>
              </a:spcAft>
              <a:buSzPct val="100000"/>
              <a:buNone/>
              <a:defRPr lang="en-US" sz="900" kern="1200" noProof="0" dirty="0" smtClean="0">
                <a:solidFill>
                  <a:schemeClr val="bg1"/>
                </a:solidFill>
                <a:latin typeface="+mn-lt"/>
                <a:ea typeface="+mn-ea"/>
                <a:cs typeface="Arial" pitchFamily="34" charset="0"/>
              </a:defRPr>
            </a:lvl1pPr>
            <a:lvl2pPr marL="0" indent="0" algn="l" defTabSz="746522" rtl="0" fontAlgn="base">
              <a:lnSpc>
                <a:spcPct val="100000"/>
              </a:lnSpc>
              <a:spcBef>
                <a:spcPct val="0"/>
              </a:spcBef>
              <a:spcAft>
                <a:spcPct val="0"/>
              </a:spcAft>
              <a:buSzPct val="100000"/>
              <a:buNone/>
              <a:defRPr lang="en-US" sz="675" b="1" kern="1200" noProof="0" dirty="0" smtClean="0">
                <a:solidFill>
                  <a:schemeClr val="bg1"/>
                </a:solidFill>
                <a:latin typeface="+mn-lt"/>
                <a:ea typeface="+mn-ea"/>
                <a:cs typeface="Arial" pitchFamily="34" charset="0"/>
              </a:defRPr>
            </a:lvl2pPr>
            <a:lvl3pPr marL="132160" indent="-132160" algn="l" defTabSz="746522" rtl="0" fontAlgn="base">
              <a:lnSpc>
                <a:spcPct val="100000"/>
              </a:lnSpc>
              <a:spcBef>
                <a:spcPct val="0"/>
              </a:spcBef>
              <a:spcAft>
                <a:spcPct val="0"/>
              </a:spcAft>
              <a:buClr>
                <a:schemeClr val="accent2"/>
              </a:buClr>
              <a:buSzPct val="70000"/>
              <a:buFont typeface="Arial" pitchFamily="34" charset="0"/>
              <a:buChar char="►"/>
              <a:defRPr lang="en-US" sz="675" b="1" kern="1200" noProof="0" dirty="0" smtClean="0">
                <a:solidFill>
                  <a:schemeClr val="bg1"/>
                </a:solidFill>
                <a:latin typeface="+mn-lt"/>
                <a:ea typeface="+mn-ea"/>
                <a:cs typeface="Arial" pitchFamily="34" charset="0"/>
              </a:defRPr>
            </a:lvl3pPr>
            <a:lvl4pPr marL="0" indent="0" algn="l" defTabSz="746522" rtl="0" fontAlgn="base">
              <a:lnSpc>
                <a:spcPct val="100000"/>
              </a:lnSpc>
              <a:spcBef>
                <a:spcPct val="0"/>
              </a:spcBef>
              <a:spcAft>
                <a:spcPct val="0"/>
              </a:spcAft>
              <a:buSzPct val="100000"/>
              <a:buNone/>
              <a:defRPr lang="en-US" sz="600" kern="1200" noProof="0" dirty="0" smtClean="0">
                <a:solidFill>
                  <a:schemeClr val="bg1"/>
                </a:solidFill>
                <a:latin typeface="+mn-lt"/>
                <a:ea typeface="+mn-ea"/>
                <a:cs typeface="Arial" pitchFamily="34" charset="0"/>
              </a:defRPr>
            </a:lvl4pPr>
            <a:lvl5pPr marL="141685" indent="-141685" algn="l" defTabSz="746522" rtl="0" fontAlgn="base">
              <a:lnSpc>
                <a:spcPct val="100000"/>
              </a:lnSpc>
              <a:spcBef>
                <a:spcPct val="0"/>
              </a:spcBef>
              <a:spcAft>
                <a:spcPct val="0"/>
              </a:spcAft>
              <a:buClr>
                <a:schemeClr val="accent2"/>
              </a:buClr>
              <a:buSzPct val="70000"/>
              <a:buFont typeface="Arial" pitchFamily="34" charset="0"/>
              <a:buChar char="►"/>
              <a:defRPr lang="en-US" sz="600" kern="1200" noProof="0" dirty="0">
                <a:solidFill>
                  <a:schemeClr val="bg1"/>
                </a:solidFill>
                <a:latin typeface="+mn-lt"/>
                <a:ea typeface="+mn-ea"/>
                <a:cs typeface="Arial"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2649474954"/>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7340391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 columns with heading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12648" y="1869440"/>
            <a:ext cx="5393208" cy="4256075"/>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9632" y="1869440"/>
            <a:ext cx="5393208" cy="4256075"/>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p:cNvSpPr>
            <a:spLocks noGrp="1"/>
          </p:cNvSpPr>
          <p:nvPr>
            <p:ph type="body" sz="quarter" idx="12"/>
          </p:nvPr>
        </p:nvSpPr>
        <p:spPr>
          <a:xfrm>
            <a:off x="609918" y="1137920"/>
            <a:ext cx="5393208" cy="640800"/>
          </a:xfrm>
        </p:spPr>
        <p:txBody>
          <a:bodyPr anchor="t" anchorCtr="0"/>
          <a:lstStyle>
            <a:lvl1pPr>
              <a:buNone/>
              <a:defRPr b="1">
                <a:solidFill>
                  <a:schemeClr val="bg1"/>
                </a:solidFill>
              </a:defRPr>
            </a:lvl1pPr>
          </a:lstStyle>
          <a:p>
            <a:pPr lvl="0"/>
            <a:r>
              <a:rPr lang="en-US"/>
              <a:t>Click to edit Master text styles</a:t>
            </a:r>
          </a:p>
        </p:txBody>
      </p:sp>
      <p:sp>
        <p:nvSpPr>
          <p:cNvPr id="11" name="Text Placeholder 9"/>
          <p:cNvSpPr>
            <a:spLocks noGrp="1"/>
          </p:cNvSpPr>
          <p:nvPr>
            <p:ph type="body" sz="quarter" idx="13"/>
          </p:nvPr>
        </p:nvSpPr>
        <p:spPr>
          <a:xfrm>
            <a:off x="6199632" y="1137920"/>
            <a:ext cx="5393208" cy="640800"/>
          </a:xfrm>
        </p:spPr>
        <p:txBody>
          <a:bodyPr anchor="t" anchorCtr="0"/>
          <a:lstStyle>
            <a:lvl1pPr>
              <a:buNone/>
              <a:defRPr b="1">
                <a:solidFill>
                  <a:schemeClr val="bg1"/>
                </a:solidFill>
              </a:defRPr>
            </a:lvl1pPr>
          </a:lstStyle>
          <a:p>
            <a:pPr lvl="0"/>
            <a:r>
              <a:rPr lang="en-US"/>
              <a:t>Click to edit Master text styles</a:t>
            </a:r>
          </a:p>
        </p:txBody>
      </p:sp>
      <p:sp>
        <p:nvSpPr>
          <p:cNvPr id="2" name="Title 1"/>
          <p:cNvSpPr>
            <a:spLocks noGrp="1"/>
          </p:cNvSpPr>
          <p:nvPr>
            <p:ph type="title"/>
          </p:nvPr>
        </p:nvSpPr>
        <p:spPr>
          <a:xfrm>
            <a:off x="609918" y="294200"/>
            <a:ext cx="10978515" cy="590880"/>
          </a:xfrm>
        </p:spPr>
        <p:txBody>
          <a:bodyPr/>
          <a:lstStyle>
            <a:lvl1pPr>
              <a:defRPr>
                <a:solidFill>
                  <a:schemeClr val="bg1"/>
                </a:solidFill>
              </a:defRPr>
            </a:lvl1pPr>
          </a:lstStyle>
          <a:p>
            <a:r>
              <a:rPr lang="en-US"/>
              <a:t>Click to edit Master title style</a:t>
            </a:r>
          </a:p>
        </p:txBody>
      </p:sp>
      <p:sp>
        <p:nvSpPr>
          <p:cNvPr id="14" name="Line 10">
            <a:extLst>
              <a:ext uri="{FF2B5EF4-FFF2-40B4-BE49-F238E27FC236}">
                <a16:creationId xmlns:a16="http://schemas.microsoft.com/office/drawing/2014/main" id="{9773E7D9-2434-4381-A00D-27B62C086733}"/>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endParaRPr>
          </a:p>
        </p:txBody>
      </p:sp>
      <p:sp>
        <p:nvSpPr>
          <p:cNvPr id="5" name="Date Placeholder 4">
            <a:extLst>
              <a:ext uri="{FF2B5EF4-FFF2-40B4-BE49-F238E27FC236}">
                <a16:creationId xmlns:a16="http://schemas.microsoft.com/office/drawing/2014/main" id="{409FCCF0-19BC-4024-9BCA-E14DB77EAF2F}"/>
              </a:ext>
            </a:extLst>
          </p:cNvPr>
          <p:cNvSpPr>
            <a:spLocks noGrp="1"/>
          </p:cNvSpPr>
          <p:nvPr>
            <p:ph type="dt" sz="half" idx="14"/>
          </p:nvPr>
        </p:nvSpPr>
        <p:spPr/>
        <p:txBody>
          <a:bodyPr/>
          <a:lstStyle/>
          <a:p>
            <a:r>
              <a:rPr lang="lv-LV"/>
              <a:t>2022. gada 16. novembris</a:t>
            </a:r>
            <a:endParaRPr lang="en-IN"/>
          </a:p>
        </p:txBody>
      </p:sp>
      <p:sp>
        <p:nvSpPr>
          <p:cNvPr id="6" name="Footer Placeholder 5">
            <a:extLst>
              <a:ext uri="{FF2B5EF4-FFF2-40B4-BE49-F238E27FC236}">
                <a16:creationId xmlns:a16="http://schemas.microsoft.com/office/drawing/2014/main" id="{12B54F7E-BDC4-4386-B2E2-1FC66609D14F}"/>
              </a:ext>
            </a:extLst>
          </p:cNvPr>
          <p:cNvSpPr>
            <a:spLocks noGrp="1"/>
          </p:cNvSpPr>
          <p:nvPr>
            <p:ph type="ftr" sz="quarter" idx="15"/>
          </p:nvPr>
        </p:nvSpPr>
        <p:spPr/>
        <p:txBody>
          <a:bodyPr/>
          <a:lstStyle/>
          <a:p>
            <a:r>
              <a:rPr lang="en-US"/>
              <a:t>Administratīvi teritoriālās reformas ietekmes uz pašvaldību administratīvo kapacitāti un pakalpojumu nodrošinājumu izvērtējums</a:t>
            </a:r>
          </a:p>
        </p:txBody>
      </p:sp>
      <p:sp>
        <p:nvSpPr>
          <p:cNvPr id="7" name="Slide Number Placeholder 6">
            <a:extLst>
              <a:ext uri="{FF2B5EF4-FFF2-40B4-BE49-F238E27FC236}">
                <a16:creationId xmlns:a16="http://schemas.microsoft.com/office/drawing/2014/main" id="{B94FBF9A-EC9A-41E4-A24C-ECB5DC15CCD7}"/>
              </a:ext>
            </a:extLst>
          </p:cNvPr>
          <p:cNvSpPr>
            <a:spLocks noGrp="1"/>
          </p:cNvSpPr>
          <p:nvPr>
            <p:ph type="sldNum" sz="quarter" idx="16"/>
          </p:nvPr>
        </p:nvSpPr>
        <p:spPr/>
        <p:txBody>
          <a:bodyPr/>
          <a:lstStyle/>
          <a:p>
            <a:r>
              <a:rPr lang="en-GB"/>
              <a:t>Page </a:t>
            </a:r>
            <a:fld id="{F1BC30E3-FFE5-4B91-AA19-87A149EBB9EE}" type="slidenum">
              <a:rPr smtClean="0"/>
              <a:pPr/>
              <a:t>‹#›</a:t>
            </a:fld>
            <a:endParaRPr/>
          </a:p>
        </p:txBody>
      </p:sp>
    </p:spTree>
    <p:extLst>
      <p:ext uri="{BB962C8B-B14F-4D97-AF65-F5344CB8AC3E}">
        <p14:creationId xmlns:p14="http://schemas.microsoft.com/office/powerpoint/2010/main" val="25619028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Cover alternat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F4B0007-DA02-48C7-9137-9386DFC24A9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8350" cy="6858000"/>
          </a:xfrm>
          <a:prstGeom prst="rect">
            <a:avLst/>
          </a:prstGeom>
        </p:spPr>
      </p:pic>
      <p:sp>
        <p:nvSpPr>
          <p:cNvPr id="16" name="Freeform 56">
            <a:extLst>
              <a:ext uri="{FF2B5EF4-FFF2-40B4-BE49-F238E27FC236}">
                <a16:creationId xmlns:a16="http://schemas.microsoft.com/office/drawing/2014/main" id="{13A7AC18-CF42-4EC5-8D40-441EAE30A06C}"/>
              </a:ext>
            </a:extLst>
          </p:cNvPr>
          <p:cNvSpPr/>
          <p:nvPr userDrawn="1"/>
        </p:nvSpPr>
        <p:spPr>
          <a:xfrm>
            <a:off x="498115" y="795662"/>
            <a:ext cx="4930412" cy="3581484"/>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p:cNvSpPr>
            <a:spLocks noGrp="1"/>
          </p:cNvSpPr>
          <p:nvPr>
            <p:ph type="ctrTitle"/>
          </p:nvPr>
        </p:nvSpPr>
        <p:spPr>
          <a:xfrm>
            <a:off x="775504" y="1954221"/>
            <a:ext cx="4328932" cy="979702"/>
          </a:xfrm>
        </p:spPr>
        <p:txBody>
          <a:bodyPr/>
          <a:lstStyle>
            <a:lvl1pPr>
              <a:defRPr sz="3000" b="0">
                <a:solidFill>
                  <a:schemeClr val="tx1"/>
                </a:solidFill>
                <a:latin typeface="EYInterstate Light" panose="02000506000000020004" pitchFamily="2" charset="0"/>
                <a:cs typeface="Arial" pitchFamily="34" charset="0"/>
              </a:defRPr>
            </a:lvl1pPr>
          </a:lstStyle>
          <a:p>
            <a:r>
              <a:rPr lang="en-US"/>
              <a:t>Click to edit Master title style</a:t>
            </a:r>
            <a:endParaRPr lang="en-GB"/>
          </a:p>
        </p:txBody>
      </p:sp>
      <p:sp>
        <p:nvSpPr>
          <p:cNvPr id="12" name="Subtitle 2"/>
          <p:cNvSpPr>
            <a:spLocks noGrp="1"/>
          </p:cNvSpPr>
          <p:nvPr>
            <p:ph type="subTitle" idx="1"/>
          </p:nvPr>
        </p:nvSpPr>
        <p:spPr>
          <a:xfrm>
            <a:off x="775504" y="3046158"/>
            <a:ext cx="4328932" cy="1046323"/>
          </a:xfrm>
        </p:spPr>
        <p:txBody>
          <a:bodyPr/>
          <a:lstStyle>
            <a:lvl1pPr marL="0" indent="0" algn="l">
              <a:spcAft>
                <a:spcPts val="1200"/>
              </a:spcAft>
              <a:buNone/>
              <a:defRPr sz="2000">
                <a:solidFill>
                  <a:schemeClr val="tx1"/>
                </a:solidFill>
                <a:latin typeface="EYInterstate" panose="02000503020000020004" pitchFamily="2" charset="0"/>
                <a:cs typeface="Arial" pitchFamily="34" charset="0"/>
              </a:defRPr>
            </a:lvl1pPr>
            <a:lvl2pPr marL="0" indent="0" algn="l">
              <a:buNone/>
              <a:defRPr sz="1600" b="1">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subtitle style</a:t>
            </a:r>
            <a:endParaRPr lang="en-GB"/>
          </a:p>
        </p:txBody>
      </p:sp>
      <p:grpSp>
        <p:nvGrpSpPr>
          <p:cNvPr id="14" name="Group 4">
            <a:extLst>
              <a:ext uri="{FF2B5EF4-FFF2-40B4-BE49-F238E27FC236}">
                <a16:creationId xmlns:a16="http://schemas.microsoft.com/office/drawing/2014/main" id="{C8422AE9-8257-41A9-AB41-1F10585C886F}"/>
              </a:ext>
            </a:extLst>
          </p:cNvPr>
          <p:cNvGrpSpPr>
            <a:grpSpLocks noChangeAspect="1"/>
          </p:cNvGrpSpPr>
          <p:nvPr userDrawn="1"/>
        </p:nvGrpSpPr>
        <p:grpSpPr bwMode="auto">
          <a:xfrm>
            <a:off x="10364788" y="4960938"/>
            <a:ext cx="1225550" cy="1435100"/>
            <a:chOff x="6529" y="3125"/>
            <a:chExt cx="772" cy="904"/>
          </a:xfrm>
        </p:grpSpPr>
        <p:sp>
          <p:nvSpPr>
            <p:cNvPr id="15" name="Freeform 5">
              <a:extLst>
                <a:ext uri="{FF2B5EF4-FFF2-40B4-BE49-F238E27FC236}">
                  <a16:creationId xmlns:a16="http://schemas.microsoft.com/office/drawing/2014/main" id="{D19659BD-653C-4300-9060-420AFAE39587}"/>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7" name="Freeform 6">
              <a:extLst>
                <a:ext uri="{FF2B5EF4-FFF2-40B4-BE49-F238E27FC236}">
                  <a16:creationId xmlns:a16="http://schemas.microsoft.com/office/drawing/2014/main" id="{A4669336-72A1-4233-827A-C41AB4C1CC04}"/>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grpSp>
    </p:spTree>
    <p:extLst>
      <p:ext uri="{BB962C8B-B14F-4D97-AF65-F5344CB8AC3E}">
        <p14:creationId xmlns:p14="http://schemas.microsoft.com/office/powerpoint/2010/main" val="1815037000"/>
      </p:ext>
    </p:extLst>
  </p:cSld>
  <p:clrMapOvr>
    <a:masterClrMapping/>
  </p:clrMapOvr>
  <p:extLst>
    <p:ext uri="{DCECCB84-F9BA-43D5-87BE-67443E8EF086}">
      <p15:sldGuideLst xmlns:p15="http://schemas.microsoft.com/office/powerpoint/2012/main">
        <p15:guide id="1" orient="horz" pos="2160">
          <p15:clr>
            <a:srgbClr val="FBAE40"/>
          </p15:clr>
        </p15:guide>
        <p15:guide id="2" pos="3842">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Key statement">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8EDF149-816A-4257-A64D-E23E91A5063C}"/>
              </a:ext>
            </a:extLst>
          </p:cNvPr>
          <p:cNvSpPr>
            <a:spLocks noGrp="1"/>
          </p:cNvSpPr>
          <p:nvPr>
            <p:ph type="dt" sz="half" idx="10"/>
          </p:nvPr>
        </p:nvSpPr>
        <p:spPr/>
        <p:txBody>
          <a:bodyPr/>
          <a:lstStyle/>
          <a:p>
            <a:r>
              <a:rPr lang="lv-LV"/>
              <a:t>2022. gada 16. novembris</a:t>
            </a:r>
            <a:endParaRPr lang="en-IN"/>
          </a:p>
        </p:txBody>
      </p:sp>
      <p:sp>
        <p:nvSpPr>
          <p:cNvPr id="4" name="Footer Placeholder 3">
            <a:extLst>
              <a:ext uri="{FF2B5EF4-FFF2-40B4-BE49-F238E27FC236}">
                <a16:creationId xmlns:a16="http://schemas.microsoft.com/office/drawing/2014/main" id="{4678256F-B716-4FA1-B0CC-85D20C72FCE5}"/>
              </a:ext>
            </a:extLst>
          </p:cNvPr>
          <p:cNvSpPr>
            <a:spLocks noGrp="1"/>
          </p:cNvSpPr>
          <p:nvPr>
            <p:ph type="ftr" sz="quarter" idx="11"/>
          </p:nvPr>
        </p:nvSpPr>
        <p:spPr/>
        <p:txBody>
          <a:bodyPr/>
          <a:lstStyle/>
          <a:p>
            <a:r>
              <a:rPr lang="en-US"/>
              <a:t>Administratīvi teritoriālās reformas ietekmes uz pašvaldību administratīvo kapacitāti un pakalpojumu nodrošinājumu izvērtējums</a:t>
            </a:r>
          </a:p>
        </p:txBody>
      </p:sp>
      <p:sp>
        <p:nvSpPr>
          <p:cNvPr id="5" name="Slide Number Placeholder 4">
            <a:extLst>
              <a:ext uri="{FF2B5EF4-FFF2-40B4-BE49-F238E27FC236}">
                <a16:creationId xmlns:a16="http://schemas.microsoft.com/office/drawing/2014/main" id="{32344F6A-D6D0-4CE3-8495-873C004D38DC}"/>
              </a:ext>
            </a:extLst>
          </p:cNvPr>
          <p:cNvSpPr>
            <a:spLocks noGrp="1"/>
          </p:cNvSpPr>
          <p:nvPr>
            <p:ph type="sldNum" sz="quarter" idx="12"/>
          </p:nvPr>
        </p:nvSpPr>
        <p:spPr/>
        <p:txBody>
          <a:bodyPr/>
          <a:lstStyle/>
          <a:p>
            <a:r>
              <a:rPr lang="en-GB"/>
              <a:t>Page </a:t>
            </a:r>
            <a:fld id="{F1BC30E3-FFE5-4B91-AA19-87A149EBB9EE}" type="slidenum">
              <a:rPr smtClean="0"/>
              <a:pPr/>
              <a:t>‹#›</a:t>
            </a:fld>
            <a:endParaRPr/>
          </a:p>
        </p:txBody>
      </p:sp>
    </p:spTree>
    <p:extLst>
      <p:ext uri="{BB962C8B-B14F-4D97-AF65-F5344CB8AC3E}">
        <p14:creationId xmlns:p14="http://schemas.microsoft.com/office/powerpoint/2010/main" val="179434810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Focused data">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139B669-D18F-448E-A005-0A353671C9CB}"/>
              </a:ext>
            </a:extLst>
          </p:cNvPr>
          <p:cNvSpPr>
            <a:spLocks noGrp="1"/>
          </p:cNvSpPr>
          <p:nvPr>
            <p:ph type="dt" sz="half" idx="10"/>
          </p:nvPr>
        </p:nvSpPr>
        <p:spPr/>
        <p:txBody>
          <a:bodyPr/>
          <a:lstStyle/>
          <a:p>
            <a:r>
              <a:rPr lang="lv-LV"/>
              <a:t>2022. gada 16. novembris</a:t>
            </a:r>
            <a:endParaRPr lang="en-IN"/>
          </a:p>
        </p:txBody>
      </p:sp>
      <p:sp>
        <p:nvSpPr>
          <p:cNvPr id="3" name="Footer Placeholder 2">
            <a:extLst>
              <a:ext uri="{FF2B5EF4-FFF2-40B4-BE49-F238E27FC236}">
                <a16:creationId xmlns:a16="http://schemas.microsoft.com/office/drawing/2014/main" id="{A7031300-352D-4FEE-9216-28FB241372A5}"/>
              </a:ext>
            </a:extLst>
          </p:cNvPr>
          <p:cNvSpPr>
            <a:spLocks noGrp="1"/>
          </p:cNvSpPr>
          <p:nvPr>
            <p:ph type="ftr" sz="quarter" idx="11"/>
          </p:nvPr>
        </p:nvSpPr>
        <p:spPr/>
        <p:txBody>
          <a:bodyPr/>
          <a:lstStyle/>
          <a:p>
            <a:r>
              <a:rPr lang="en-US"/>
              <a:t>Administratīvi teritoriālās reformas ietekmes uz pašvaldību administratīvo kapacitāti un pakalpojumu nodrošinājumu izvērtējums</a:t>
            </a:r>
          </a:p>
        </p:txBody>
      </p:sp>
      <p:sp>
        <p:nvSpPr>
          <p:cNvPr id="4" name="Slide Number Placeholder 3">
            <a:extLst>
              <a:ext uri="{FF2B5EF4-FFF2-40B4-BE49-F238E27FC236}">
                <a16:creationId xmlns:a16="http://schemas.microsoft.com/office/drawing/2014/main" id="{CAADEB71-FD7D-4974-99DD-0F48E0466750}"/>
              </a:ext>
            </a:extLst>
          </p:cNvPr>
          <p:cNvSpPr>
            <a:spLocks noGrp="1"/>
          </p:cNvSpPr>
          <p:nvPr>
            <p:ph type="sldNum" sz="quarter" idx="12"/>
          </p:nvPr>
        </p:nvSpPr>
        <p:spPr/>
        <p:txBody>
          <a:bodyPr/>
          <a:lstStyle/>
          <a:p>
            <a:r>
              <a:rPr lang="en-GB"/>
              <a:t>Page </a:t>
            </a:r>
            <a:fld id="{F1BC30E3-FFE5-4B91-AA19-87A149EBB9EE}" type="slidenum">
              <a:rPr smtClean="0"/>
              <a:pPr/>
              <a:t>‹#›</a:t>
            </a:fld>
            <a:endParaRPr/>
          </a:p>
        </p:txBody>
      </p:sp>
    </p:spTree>
    <p:extLst>
      <p:ext uri="{BB962C8B-B14F-4D97-AF65-F5344CB8AC3E}">
        <p14:creationId xmlns:p14="http://schemas.microsoft.com/office/powerpoint/2010/main" val="89486742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570B882-5FC5-4C48-9562-890886DDEDF3}"/>
              </a:ext>
            </a:extLst>
          </p:cNvPr>
          <p:cNvSpPr>
            <a:spLocks noGrp="1"/>
          </p:cNvSpPr>
          <p:nvPr>
            <p:ph type="dt" sz="half" idx="10"/>
          </p:nvPr>
        </p:nvSpPr>
        <p:spPr/>
        <p:txBody>
          <a:bodyPr/>
          <a:lstStyle/>
          <a:p>
            <a:r>
              <a:rPr lang="lv-LV"/>
              <a:t>2022. gada 16. novembris</a:t>
            </a:r>
            <a:endParaRPr lang="en-IN"/>
          </a:p>
        </p:txBody>
      </p:sp>
      <p:sp>
        <p:nvSpPr>
          <p:cNvPr id="3" name="Footer Placeholder 2">
            <a:extLst>
              <a:ext uri="{FF2B5EF4-FFF2-40B4-BE49-F238E27FC236}">
                <a16:creationId xmlns:a16="http://schemas.microsoft.com/office/drawing/2014/main" id="{992E7899-FE60-4FDA-8608-58147D09186A}"/>
              </a:ext>
            </a:extLst>
          </p:cNvPr>
          <p:cNvSpPr>
            <a:spLocks noGrp="1"/>
          </p:cNvSpPr>
          <p:nvPr>
            <p:ph type="ftr" sz="quarter" idx="11"/>
          </p:nvPr>
        </p:nvSpPr>
        <p:spPr/>
        <p:txBody>
          <a:bodyPr/>
          <a:lstStyle/>
          <a:p>
            <a:r>
              <a:rPr lang="en-US"/>
              <a:t>Administratīvi teritoriālās reformas ietekmes uz pašvaldību administratīvo kapacitāti un pakalpojumu nodrošinājumu izvērtējums</a:t>
            </a:r>
          </a:p>
        </p:txBody>
      </p:sp>
      <p:sp>
        <p:nvSpPr>
          <p:cNvPr id="4" name="Slide Number Placeholder 3">
            <a:extLst>
              <a:ext uri="{FF2B5EF4-FFF2-40B4-BE49-F238E27FC236}">
                <a16:creationId xmlns:a16="http://schemas.microsoft.com/office/drawing/2014/main" id="{BAA32B5C-3285-477F-B755-A6F2F0F4D3A2}"/>
              </a:ext>
            </a:extLst>
          </p:cNvPr>
          <p:cNvSpPr>
            <a:spLocks noGrp="1"/>
          </p:cNvSpPr>
          <p:nvPr>
            <p:ph type="sldNum" sz="quarter" idx="12"/>
          </p:nvPr>
        </p:nvSpPr>
        <p:spPr/>
        <p:txBody>
          <a:bodyPr/>
          <a:lstStyle/>
          <a:p>
            <a:r>
              <a:rPr lang="en-GB"/>
              <a:t>Page </a:t>
            </a:r>
            <a:fld id="{F1BC30E3-FFE5-4B91-AA19-87A149EBB9EE}" type="slidenum">
              <a:rPr smtClean="0"/>
              <a:pPr/>
              <a:t>‹#›</a:t>
            </a:fld>
            <a:endParaRPr/>
          </a:p>
        </p:txBody>
      </p:sp>
    </p:spTree>
    <p:extLst>
      <p:ext uri="{BB962C8B-B14F-4D97-AF65-F5344CB8AC3E}">
        <p14:creationId xmlns:p14="http://schemas.microsoft.com/office/powerpoint/2010/main" val="405290533"/>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ivider 3">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37416E9-5919-4213-81D7-5E74B3B61EAA}"/>
              </a:ext>
            </a:extLst>
          </p:cNvPr>
          <p:cNvSpPr>
            <a:spLocks noGrp="1"/>
          </p:cNvSpPr>
          <p:nvPr>
            <p:ph type="dt" sz="half" idx="10"/>
          </p:nvPr>
        </p:nvSpPr>
        <p:spPr/>
        <p:txBody>
          <a:bodyPr/>
          <a:lstStyle/>
          <a:p>
            <a:r>
              <a:rPr lang="lv-LV"/>
              <a:t>2022. gada 16. novembris</a:t>
            </a:r>
            <a:endParaRPr lang="en-IN"/>
          </a:p>
        </p:txBody>
      </p:sp>
      <p:sp>
        <p:nvSpPr>
          <p:cNvPr id="3" name="Footer Placeholder 2">
            <a:extLst>
              <a:ext uri="{FF2B5EF4-FFF2-40B4-BE49-F238E27FC236}">
                <a16:creationId xmlns:a16="http://schemas.microsoft.com/office/drawing/2014/main" id="{6BDFF1B2-A745-40FB-B885-B3638A4F4178}"/>
              </a:ext>
            </a:extLst>
          </p:cNvPr>
          <p:cNvSpPr>
            <a:spLocks noGrp="1"/>
          </p:cNvSpPr>
          <p:nvPr>
            <p:ph type="ftr" sz="quarter" idx="11"/>
          </p:nvPr>
        </p:nvSpPr>
        <p:spPr/>
        <p:txBody>
          <a:bodyPr/>
          <a:lstStyle/>
          <a:p>
            <a:r>
              <a:rPr lang="en-US"/>
              <a:t>Administratīvi teritoriālās reformas ietekmes uz pašvaldību administratīvo kapacitāti un pakalpojumu nodrošinājumu izvērtējums</a:t>
            </a:r>
          </a:p>
        </p:txBody>
      </p:sp>
      <p:sp>
        <p:nvSpPr>
          <p:cNvPr id="4" name="Slide Number Placeholder 3">
            <a:extLst>
              <a:ext uri="{FF2B5EF4-FFF2-40B4-BE49-F238E27FC236}">
                <a16:creationId xmlns:a16="http://schemas.microsoft.com/office/drawing/2014/main" id="{0DC9AD96-7B7E-4E05-90E8-1F98943B0720}"/>
              </a:ext>
            </a:extLst>
          </p:cNvPr>
          <p:cNvSpPr>
            <a:spLocks noGrp="1"/>
          </p:cNvSpPr>
          <p:nvPr>
            <p:ph type="sldNum" sz="quarter" idx="12"/>
          </p:nvPr>
        </p:nvSpPr>
        <p:spPr/>
        <p:txBody>
          <a:bodyPr/>
          <a:lstStyle/>
          <a:p>
            <a:r>
              <a:rPr lang="en-GB"/>
              <a:t>Page </a:t>
            </a:r>
            <a:fld id="{F1BC30E3-FFE5-4B91-AA19-87A149EBB9EE}" type="slidenum">
              <a:rPr smtClean="0"/>
              <a:pPr/>
              <a:t>‹#›</a:t>
            </a:fld>
            <a:endParaRPr/>
          </a:p>
        </p:txBody>
      </p:sp>
    </p:spTree>
    <p:extLst>
      <p:ext uri="{BB962C8B-B14F-4D97-AF65-F5344CB8AC3E}">
        <p14:creationId xmlns:p14="http://schemas.microsoft.com/office/powerpoint/2010/main" val="169379374"/>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val="199043862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Empty">
    <p:spTree>
      <p:nvGrpSpPr>
        <p:cNvPr id="1" name=""/>
        <p:cNvGrpSpPr/>
        <p:nvPr/>
      </p:nvGrpSpPr>
      <p:grpSpPr>
        <a:xfrm>
          <a:off x="0" y="0"/>
          <a:ext cx="0" cy="0"/>
          <a:chOff x="0" y="0"/>
          <a:chExt cx="0" cy="0"/>
        </a:xfrm>
      </p:grpSpPr>
      <p:sp>
        <p:nvSpPr>
          <p:cNvPr id="3" name="Media Placeholder 2">
            <a:extLst>
              <a:ext uri="{FF2B5EF4-FFF2-40B4-BE49-F238E27FC236}">
                <a16:creationId xmlns:a16="http://schemas.microsoft.com/office/drawing/2014/main" id="{0052CFA6-7CF5-41BD-9D94-2D0DAE108428}"/>
              </a:ext>
            </a:extLst>
          </p:cNvPr>
          <p:cNvSpPr>
            <a:spLocks noGrp="1"/>
          </p:cNvSpPr>
          <p:nvPr>
            <p:ph type="media" sz="quarter" idx="10" hasCustomPrompt="1"/>
          </p:nvPr>
        </p:nvSpPr>
        <p:spPr>
          <a:xfrm>
            <a:off x="0" y="0"/>
            <a:ext cx="12198350" cy="6858000"/>
          </a:xfrm>
        </p:spPr>
        <p:txBody>
          <a:bodyPr anchor="ctr"/>
          <a:lstStyle>
            <a:lvl1pPr marL="0" indent="0" algn="ctr">
              <a:buNone/>
              <a:defRPr/>
            </a:lvl1pPr>
          </a:lstStyle>
          <a:p>
            <a:r>
              <a:rPr lang="en-IN"/>
              <a:t>Video</a:t>
            </a:r>
          </a:p>
        </p:txBody>
      </p:sp>
      <p:sp>
        <p:nvSpPr>
          <p:cNvPr id="2" name="Date Placeholder 1">
            <a:extLst>
              <a:ext uri="{FF2B5EF4-FFF2-40B4-BE49-F238E27FC236}">
                <a16:creationId xmlns:a16="http://schemas.microsoft.com/office/drawing/2014/main" id="{711B3654-4C35-482F-B580-02C23F975B92}"/>
              </a:ext>
            </a:extLst>
          </p:cNvPr>
          <p:cNvSpPr>
            <a:spLocks noGrp="1"/>
          </p:cNvSpPr>
          <p:nvPr>
            <p:ph type="dt" sz="half" idx="11"/>
          </p:nvPr>
        </p:nvSpPr>
        <p:spPr/>
        <p:txBody>
          <a:bodyPr/>
          <a:lstStyle/>
          <a:p>
            <a:r>
              <a:rPr lang="lv-LV"/>
              <a:t>2022. gada 16. novembris</a:t>
            </a:r>
            <a:endParaRPr lang="en-IN"/>
          </a:p>
        </p:txBody>
      </p:sp>
      <p:sp>
        <p:nvSpPr>
          <p:cNvPr id="4" name="Footer Placeholder 3">
            <a:extLst>
              <a:ext uri="{FF2B5EF4-FFF2-40B4-BE49-F238E27FC236}">
                <a16:creationId xmlns:a16="http://schemas.microsoft.com/office/drawing/2014/main" id="{162EFEC5-10C4-4E79-B06E-F14B8F305F91}"/>
              </a:ext>
            </a:extLst>
          </p:cNvPr>
          <p:cNvSpPr>
            <a:spLocks noGrp="1"/>
          </p:cNvSpPr>
          <p:nvPr>
            <p:ph type="ftr" sz="quarter" idx="12"/>
          </p:nvPr>
        </p:nvSpPr>
        <p:spPr/>
        <p:txBody>
          <a:bodyPr/>
          <a:lstStyle/>
          <a:p>
            <a:r>
              <a:rPr lang="en-US"/>
              <a:t>Administratīvi teritoriālās reformas ietekmes uz pašvaldību administratīvo kapacitāti un pakalpojumu nodrošinājumu izvērtējums</a:t>
            </a:r>
          </a:p>
        </p:txBody>
      </p:sp>
      <p:sp>
        <p:nvSpPr>
          <p:cNvPr id="5" name="Slide Number Placeholder 4">
            <a:extLst>
              <a:ext uri="{FF2B5EF4-FFF2-40B4-BE49-F238E27FC236}">
                <a16:creationId xmlns:a16="http://schemas.microsoft.com/office/drawing/2014/main" id="{0CC05763-C066-4818-A1DF-64ED4D64BE2E}"/>
              </a:ext>
            </a:extLst>
          </p:cNvPr>
          <p:cNvSpPr>
            <a:spLocks noGrp="1"/>
          </p:cNvSpPr>
          <p:nvPr>
            <p:ph type="sldNum" sz="quarter" idx="13"/>
          </p:nvPr>
        </p:nvSpPr>
        <p:spPr/>
        <p:txBody>
          <a:bodyPr/>
          <a:lstStyle/>
          <a:p>
            <a:r>
              <a:rPr lang="en-GB"/>
              <a:t>Page </a:t>
            </a:r>
            <a:fld id="{F1BC30E3-FFE5-4B91-AA19-87A149EBB9EE}" type="slidenum">
              <a:rPr smtClean="0"/>
              <a:pPr/>
              <a:t>‹#›</a:t>
            </a:fld>
            <a:endParaRPr/>
          </a:p>
        </p:txBody>
      </p:sp>
    </p:spTree>
    <p:extLst>
      <p:ext uri="{BB962C8B-B14F-4D97-AF65-F5344CB8AC3E}">
        <p14:creationId xmlns:p14="http://schemas.microsoft.com/office/powerpoint/2010/main" val="357304049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Final legal tex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C129049-E3D5-4C0A-BB1F-72BEDB1FB59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75" y="0"/>
            <a:ext cx="12192000" cy="6858000"/>
          </a:xfrm>
          <a:prstGeom prst="rect">
            <a:avLst/>
          </a:prstGeom>
        </p:spPr>
      </p:pic>
      <p:sp>
        <p:nvSpPr>
          <p:cNvPr id="8" name="Content Placeholder 2"/>
          <p:cNvSpPr>
            <a:spLocks noGrp="1"/>
          </p:cNvSpPr>
          <p:nvPr>
            <p:ph idx="1"/>
          </p:nvPr>
        </p:nvSpPr>
        <p:spPr>
          <a:xfrm>
            <a:off x="607799" y="719139"/>
            <a:ext cx="4677635" cy="5210062"/>
          </a:xfrm>
        </p:spPr>
        <p:txBody>
          <a:bodyPr/>
          <a:lstStyle>
            <a:lvl1pPr marL="0" indent="0" algn="l" defTabSz="995363" rtl="0" fontAlgn="base">
              <a:lnSpc>
                <a:spcPct val="100000"/>
              </a:lnSpc>
              <a:spcBef>
                <a:spcPct val="70000"/>
              </a:spcBef>
              <a:spcAft>
                <a:spcPct val="0"/>
              </a:spcAft>
              <a:buSzPct val="100000"/>
              <a:buNone/>
              <a:defRPr lang="en-US" sz="1200" kern="1200" noProof="0" dirty="0" smtClean="0">
                <a:solidFill>
                  <a:schemeClr val="bg1"/>
                </a:solidFill>
                <a:latin typeface="EYInterstate Light" panose="02000506000000020004" pitchFamily="2" charset="0"/>
                <a:ea typeface="+mn-ea"/>
                <a:cs typeface="Arial" pitchFamily="34" charset="0"/>
              </a:defRPr>
            </a:lvl1pPr>
            <a:lvl2pPr marL="0" indent="0" algn="l" defTabSz="995363" rtl="0" fontAlgn="base">
              <a:lnSpc>
                <a:spcPct val="100000"/>
              </a:lnSpc>
              <a:spcBef>
                <a:spcPct val="0"/>
              </a:spcBef>
              <a:spcAft>
                <a:spcPct val="0"/>
              </a:spcAft>
              <a:buSzPct val="100000"/>
              <a:buNone/>
              <a:defRPr lang="en-US" sz="900" b="1" kern="1200" noProof="0" dirty="0" smtClean="0">
                <a:solidFill>
                  <a:schemeClr val="bg1"/>
                </a:solidFill>
                <a:latin typeface="EYInterstate Light" panose="02000506000000020004" pitchFamily="2" charset="0"/>
                <a:ea typeface="+mn-ea"/>
                <a:cs typeface="Arial" pitchFamily="34" charset="0"/>
              </a:defRPr>
            </a:lvl2pPr>
            <a:lvl3pPr marL="176213" indent="-176213" algn="l" defTabSz="995363" rtl="0" fontAlgn="base">
              <a:lnSpc>
                <a:spcPct val="100000"/>
              </a:lnSpc>
              <a:spcBef>
                <a:spcPct val="0"/>
              </a:spcBef>
              <a:spcAft>
                <a:spcPct val="0"/>
              </a:spcAft>
              <a:buClr>
                <a:schemeClr val="tx2"/>
              </a:buClr>
              <a:buSzPct val="70000"/>
              <a:buFont typeface="Arial" pitchFamily="34" charset="0"/>
              <a:buChar char="►"/>
              <a:defRPr lang="en-US" sz="900" b="1" kern="1200" noProof="0" dirty="0" smtClean="0">
                <a:solidFill>
                  <a:schemeClr val="bg1"/>
                </a:solidFill>
                <a:latin typeface="EYInterstate Light" panose="02000506000000020004" pitchFamily="2" charset="0"/>
                <a:ea typeface="+mn-ea"/>
                <a:cs typeface="Arial" pitchFamily="34" charset="0"/>
              </a:defRPr>
            </a:lvl3pPr>
            <a:lvl4pPr marL="0" indent="0" algn="l" defTabSz="995363" rtl="0" fontAlgn="base">
              <a:lnSpc>
                <a:spcPct val="100000"/>
              </a:lnSpc>
              <a:spcBef>
                <a:spcPct val="0"/>
              </a:spcBef>
              <a:spcAft>
                <a:spcPct val="0"/>
              </a:spcAft>
              <a:buSzPct val="100000"/>
              <a:buNone/>
              <a:defRPr lang="en-US" sz="800" kern="1200" noProof="0" dirty="0" smtClean="0">
                <a:solidFill>
                  <a:schemeClr val="bg1"/>
                </a:solidFill>
                <a:latin typeface="EYInterstate Light" panose="02000506000000020004" pitchFamily="2" charset="0"/>
                <a:ea typeface="+mn-ea"/>
                <a:cs typeface="Arial" pitchFamily="34" charset="0"/>
              </a:defRPr>
            </a:lvl4pPr>
            <a:lvl5pPr marL="188913" indent="-188913" algn="l" defTabSz="995363" rtl="0" fontAlgn="base">
              <a:lnSpc>
                <a:spcPct val="100000"/>
              </a:lnSpc>
              <a:spcBef>
                <a:spcPct val="0"/>
              </a:spcBef>
              <a:spcAft>
                <a:spcPct val="0"/>
              </a:spcAft>
              <a:buClr>
                <a:schemeClr val="tx2"/>
              </a:buClr>
              <a:buSzPct val="70000"/>
              <a:buFont typeface="Arial" pitchFamily="34" charset="0"/>
              <a:buChar char="►"/>
              <a:defRPr lang="en-US" sz="800" kern="1200" noProof="0" dirty="0">
                <a:solidFill>
                  <a:schemeClr val="bg1"/>
                </a:solidFill>
                <a:latin typeface="EYInterstate Light" panose="02000506000000020004" pitchFamily="2" charset="0"/>
                <a:ea typeface="+mn-ea"/>
                <a:cs typeface="Arial"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309923674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1_Final legal text">
    <p:spTree>
      <p:nvGrpSpPr>
        <p:cNvPr id="1" name=""/>
        <p:cNvGrpSpPr/>
        <p:nvPr/>
      </p:nvGrpSpPr>
      <p:grpSpPr>
        <a:xfrm>
          <a:off x="0" y="0"/>
          <a:ext cx="0" cy="0"/>
          <a:chOff x="0" y="0"/>
          <a:chExt cx="0" cy="0"/>
        </a:xfrm>
      </p:grpSpPr>
      <p:pic>
        <p:nvPicPr>
          <p:cNvPr id="5" name="Content Placeholder 3">
            <a:extLst>
              <a:ext uri="{FF2B5EF4-FFF2-40B4-BE49-F238E27FC236}">
                <a16:creationId xmlns:a16="http://schemas.microsoft.com/office/drawing/2014/main" id="{501A2F11-32A0-4526-A5F7-F4382DA5B47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55" y="0"/>
            <a:ext cx="12192000" cy="6858000"/>
          </a:xfrm>
          <a:prstGeom prst="rect">
            <a:avLst/>
          </a:prstGeom>
        </p:spPr>
      </p:pic>
      <p:sp>
        <p:nvSpPr>
          <p:cNvPr id="8" name="Content Placeholder 2"/>
          <p:cNvSpPr>
            <a:spLocks noGrp="1"/>
          </p:cNvSpPr>
          <p:nvPr>
            <p:ph idx="1"/>
          </p:nvPr>
        </p:nvSpPr>
        <p:spPr>
          <a:xfrm>
            <a:off x="607799" y="719139"/>
            <a:ext cx="4677635" cy="5210062"/>
          </a:xfrm>
        </p:spPr>
        <p:txBody>
          <a:bodyPr/>
          <a:lstStyle>
            <a:lvl1pPr marL="0" indent="0" algn="l" defTabSz="995363" rtl="0" fontAlgn="base">
              <a:lnSpc>
                <a:spcPct val="100000"/>
              </a:lnSpc>
              <a:spcBef>
                <a:spcPct val="70000"/>
              </a:spcBef>
              <a:spcAft>
                <a:spcPct val="0"/>
              </a:spcAft>
              <a:buSzPct val="100000"/>
              <a:buNone/>
              <a:defRPr lang="en-US" sz="1200" kern="1200" noProof="0" dirty="0" smtClean="0">
                <a:solidFill>
                  <a:schemeClr val="bg1"/>
                </a:solidFill>
                <a:latin typeface="EYInterstate Light" panose="02000506000000020004" pitchFamily="2" charset="0"/>
                <a:ea typeface="+mn-ea"/>
                <a:cs typeface="Arial" pitchFamily="34" charset="0"/>
              </a:defRPr>
            </a:lvl1pPr>
            <a:lvl2pPr marL="0" indent="0" algn="l" defTabSz="995363" rtl="0" fontAlgn="base">
              <a:lnSpc>
                <a:spcPct val="100000"/>
              </a:lnSpc>
              <a:spcBef>
                <a:spcPct val="0"/>
              </a:spcBef>
              <a:spcAft>
                <a:spcPct val="0"/>
              </a:spcAft>
              <a:buSzPct val="100000"/>
              <a:buNone/>
              <a:defRPr lang="en-US" sz="900" b="1" kern="1200" noProof="0" dirty="0" smtClean="0">
                <a:solidFill>
                  <a:schemeClr val="bg1"/>
                </a:solidFill>
                <a:latin typeface="EYInterstate Light" panose="02000506000000020004" pitchFamily="2" charset="0"/>
                <a:ea typeface="+mn-ea"/>
                <a:cs typeface="Arial" pitchFamily="34" charset="0"/>
              </a:defRPr>
            </a:lvl2pPr>
            <a:lvl3pPr marL="176213" indent="-176213" algn="l" defTabSz="995363" rtl="0" fontAlgn="base">
              <a:lnSpc>
                <a:spcPct val="100000"/>
              </a:lnSpc>
              <a:spcBef>
                <a:spcPct val="0"/>
              </a:spcBef>
              <a:spcAft>
                <a:spcPct val="0"/>
              </a:spcAft>
              <a:buClr>
                <a:schemeClr val="tx2"/>
              </a:buClr>
              <a:buSzPct val="70000"/>
              <a:buFont typeface="Arial" pitchFamily="34" charset="0"/>
              <a:buChar char="►"/>
              <a:defRPr lang="en-US" sz="900" b="1" kern="1200" noProof="0" dirty="0" smtClean="0">
                <a:solidFill>
                  <a:schemeClr val="bg1"/>
                </a:solidFill>
                <a:latin typeface="EYInterstate Light" panose="02000506000000020004" pitchFamily="2" charset="0"/>
                <a:ea typeface="+mn-ea"/>
                <a:cs typeface="Arial" pitchFamily="34" charset="0"/>
              </a:defRPr>
            </a:lvl3pPr>
            <a:lvl4pPr marL="0" indent="0" algn="l" defTabSz="995363" rtl="0" fontAlgn="base">
              <a:lnSpc>
                <a:spcPct val="100000"/>
              </a:lnSpc>
              <a:spcBef>
                <a:spcPct val="0"/>
              </a:spcBef>
              <a:spcAft>
                <a:spcPct val="0"/>
              </a:spcAft>
              <a:buSzPct val="100000"/>
              <a:buNone/>
              <a:defRPr lang="en-US" sz="800" kern="1200" noProof="0" dirty="0" smtClean="0">
                <a:solidFill>
                  <a:schemeClr val="bg1"/>
                </a:solidFill>
                <a:latin typeface="EYInterstate Light" panose="02000506000000020004" pitchFamily="2" charset="0"/>
                <a:ea typeface="+mn-ea"/>
                <a:cs typeface="Arial" pitchFamily="34" charset="0"/>
              </a:defRPr>
            </a:lvl4pPr>
            <a:lvl5pPr marL="188913" indent="-188913" algn="l" defTabSz="995363" rtl="0" fontAlgn="base">
              <a:lnSpc>
                <a:spcPct val="100000"/>
              </a:lnSpc>
              <a:spcBef>
                <a:spcPct val="0"/>
              </a:spcBef>
              <a:spcAft>
                <a:spcPct val="0"/>
              </a:spcAft>
              <a:buClr>
                <a:schemeClr val="tx2"/>
              </a:buClr>
              <a:buSzPct val="70000"/>
              <a:buFont typeface="Arial" pitchFamily="34" charset="0"/>
              <a:buChar char="►"/>
              <a:defRPr lang="en-US" sz="800" kern="1200" noProof="0" dirty="0">
                <a:solidFill>
                  <a:schemeClr val="bg1"/>
                </a:solidFill>
                <a:latin typeface="EYInterstate Light" panose="02000506000000020004" pitchFamily="2" charset="0"/>
                <a:ea typeface="+mn-ea"/>
                <a:cs typeface="Arial"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49195857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2_Final legal text">
    <p:spTree>
      <p:nvGrpSpPr>
        <p:cNvPr id="1" name=""/>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E83BDE2E-2BCF-4140-945E-7D5610CDE4C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53" y="0"/>
            <a:ext cx="12192005" cy="6858000"/>
          </a:xfrm>
          <a:prstGeom prst="rect">
            <a:avLst/>
          </a:prstGeom>
        </p:spPr>
      </p:pic>
      <p:sp>
        <p:nvSpPr>
          <p:cNvPr id="8" name="Content Placeholder 2"/>
          <p:cNvSpPr>
            <a:spLocks noGrp="1"/>
          </p:cNvSpPr>
          <p:nvPr>
            <p:ph idx="1"/>
          </p:nvPr>
        </p:nvSpPr>
        <p:spPr>
          <a:xfrm>
            <a:off x="607799" y="719139"/>
            <a:ext cx="4677635" cy="5210062"/>
          </a:xfrm>
        </p:spPr>
        <p:txBody>
          <a:bodyPr/>
          <a:lstStyle>
            <a:lvl1pPr marL="0" indent="0" algn="l" defTabSz="995363" rtl="0" fontAlgn="base">
              <a:lnSpc>
                <a:spcPct val="100000"/>
              </a:lnSpc>
              <a:spcBef>
                <a:spcPct val="70000"/>
              </a:spcBef>
              <a:spcAft>
                <a:spcPct val="0"/>
              </a:spcAft>
              <a:buSzPct val="100000"/>
              <a:buNone/>
              <a:defRPr lang="en-US" sz="1200" kern="1200" noProof="0" dirty="0" smtClean="0">
                <a:solidFill>
                  <a:schemeClr val="bg1"/>
                </a:solidFill>
                <a:latin typeface="EYInterstate Light" panose="02000506000000020004" pitchFamily="2" charset="0"/>
                <a:ea typeface="+mn-ea"/>
                <a:cs typeface="Arial" pitchFamily="34" charset="0"/>
              </a:defRPr>
            </a:lvl1pPr>
            <a:lvl2pPr marL="0" indent="0" algn="l" defTabSz="995363" rtl="0" fontAlgn="base">
              <a:lnSpc>
                <a:spcPct val="100000"/>
              </a:lnSpc>
              <a:spcBef>
                <a:spcPct val="0"/>
              </a:spcBef>
              <a:spcAft>
                <a:spcPct val="0"/>
              </a:spcAft>
              <a:buSzPct val="100000"/>
              <a:buNone/>
              <a:defRPr lang="en-US" sz="900" b="1" kern="1200" noProof="0" dirty="0" smtClean="0">
                <a:solidFill>
                  <a:schemeClr val="bg1"/>
                </a:solidFill>
                <a:latin typeface="EYInterstate Light" panose="02000506000000020004" pitchFamily="2" charset="0"/>
                <a:ea typeface="+mn-ea"/>
                <a:cs typeface="Arial" pitchFamily="34" charset="0"/>
              </a:defRPr>
            </a:lvl2pPr>
            <a:lvl3pPr marL="176213" indent="-176213" algn="l" defTabSz="995363" rtl="0" fontAlgn="base">
              <a:lnSpc>
                <a:spcPct val="100000"/>
              </a:lnSpc>
              <a:spcBef>
                <a:spcPct val="0"/>
              </a:spcBef>
              <a:spcAft>
                <a:spcPct val="0"/>
              </a:spcAft>
              <a:buClr>
                <a:schemeClr val="tx2"/>
              </a:buClr>
              <a:buSzPct val="70000"/>
              <a:buFont typeface="Arial" pitchFamily="34" charset="0"/>
              <a:buChar char="►"/>
              <a:defRPr lang="en-US" sz="900" b="1" kern="1200" noProof="0" dirty="0" smtClean="0">
                <a:solidFill>
                  <a:schemeClr val="bg1"/>
                </a:solidFill>
                <a:latin typeface="EYInterstate Light" panose="02000506000000020004" pitchFamily="2" charset="0"/>
                <a:ea typeface="+mn-ea"/>
                <a:cs typeface="Arial" pitchFamily="34" charset="0"/>
              </a:defRPr>
            </a:lvl3pPr>
            <a:lvl4pPr marL="0" indent="0" algn="l" defTabSz="995363" rtl="0" fontAlgn="base">
              <a:lnSpc>
                <a:spcPct val="100000"/>
              </a:lnSpc>
              <a:spcBef>
                <a:spcPct val="0"/>
              </a:spcBef>
              <a:spcAft>
                <a:spcPct val="0"/>
              </a:spcAft>
              <a:buSzPct val="100000"/>
              <a:buNone/>
              <a:defRPr lang="en-US" sz="800" kern="1200" noProof="0" dirty="0" smtClean="0">
                <a:solidFill>
                  <a:schemeClr val="bg1"/>
                </a:solidFill>
                <a:latin typeface="EYInterstate Light" panose="02000506000000020004" pitchFamily="2" charset="0"/>
                <a:ea typeface="+mn-ea"/>
                <a:cs typeface="Arial" pitchFamily="34" charset="0"/>
              </a:defRPr>
            </a:lvl4pPr>
            <a:lvl5pPr marL="188913" indent="-188913" algn="l" defTabSz="995363" rtl="0" fontAlgn="base">
              <a:lnSpc>
                <a:spcPct val="100000"/>
              </a:lnSpc>
              <a:spcBef>
                <a:spcPct val="0"/>
              </a:spcBef>
              <a:spcAft>
                <a:spcPct val="0"/>
              </a:spcAft>
              <a:buClr>
                <a:schemeClr val="tx2"/>
              </a:buClr>
              <a:buSzPct val="70000"/>
              <a:buFont typeface="Arial" pitchFamily="34" charset="0"/>
              <a:buChar char="►"/>
              <a:defRPr lang="en-US" sz="800" kern="1200" noProof="0" dirty="0">
                <a:solidFill>
                  <a:schemeClr val="bg1"/>
                </a:solidFill>
                <a:latin typeface="EYInterstate Light" panose="02000506000000020004" pitchFamily="2" charset="0"/>
                <a:ea typeface="+mn-ea"/>
                <a:cs typeface="Arial"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128222703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378806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Approved question wide">
    <p:spTree>
      <p:nvGrpSpPr>
        <p:cNvPr id="1" name=""/>
        <p:cNvGrpSpPr/>
        <p:nvPr/>
      </p:nvGrpSpPr>
      <p:grpSpPr>
        <a:xfrm>
          <a:off x="0" y="0"/>
          <a:ext cx="0" cy="0"/>
          <a:chOff x="0" y="0"/>
          <a:chExt cx="0" cy="0"/>
        </a:xfrm>
      </p:grpSpPr>
      <p:grpSp>
        <p:nvGrpSpPr>
          <p:cNvPr id="235" name="Group 234">
            <a:extLst>
              <a:ext uri="{FF2B5EF4-FFF2-40B4-BE49-F238E27FC236}">
                <a16:creationId xmlns:a16="http://schemas.microsoft.com/office/drawing/2014/main" id="{5342E118-6F1D-4C46-956E-4CCCBCAA7952}"/>
              </a:ext>
            </a:extLst>
          </p:cNvPr>
          <p:cNvGrpSpPr/>
          <p:nvPr userDrawn="1"/>
        </p:nvGrpSpPr>
        <p:grpSpPr>
          <a:xfrm>
            <a:off x="498115" y="5826612"/>
            <a:ext cx="3878023" cy="570195"/>
            <a:chOff x="498115" y="5951018"/>
            <a:chExt cx="3878023" cy="570195"/>
          </a:xfrm>
        </p:grpSpPr>
        <p:sp>
          <p:nvSpPr>
            <p:cNvPr id="168" name="Rectangle 167">
              <a:extLst>
                <a:ext uri="{FF2B5EF4-FFF2-40B4-BE49-F238E27FC236}">
                  <a16:creationId xmlns:a16="http://schemas.microsoft.com/office/drawing/2014/main" id="{A22049CA-64AE-409F-988D-A7317F8AD136}"/>
                </a:ext>
              </a:extLst>
            </p:cNvPr>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69" name="Rectangle 6">
              <a:extLst>
                <a:ext uri="{FF2B5EF4-FFF2-40B4-BE49-F238E27FC236}">
                  <a16:creationId xmlns:a16="http://schemas.microsoft.com/office/drawing/2014/main" id="{E37A0A05-0A78-44A7-8873-0A1A20C87175}"/>
                </a:ext>
              </a:extLst>
            </p:cNvPr>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70" name="Rectangle 7">
              <a:extLst>
                <a:ext uri="{FF2B5EF4-FFF2-40B4-BE49-F238E27FC236}">
                  <a16:creationId xmlns:a16="http://schemas.microsoft.com/office/drawing/2014/main" id="{0DEA0CBE-8527-4287-BF98-DA48947875F5}"/>
                </a:ext>
              </a:extLst>
            </p:cNvPr>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71" name="Freeform 8">
              <a:extLst>
                <a:ext uri="{FF2B5EF4-FFF2-40B4-BE49-F238E27FC236}">
                  <a16:creationId xmlns:a16="http://schemas.microsoft.com/office/drawing/2014/main" id="{444058C6-612A-446E-8F68-0E5CC4CFF366}"/>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2" name="Freeform 9">
              <a:extLst>
                <a:ext uri="{FF2B5EF4-FFF2-40B4-BE49-F238E27FC236}">
                  <a16:creationId xmlns:a16="http://schemas.microsoft.com/office/drawing/2014/main" id="{1011EC31-E0C3-404F-93B3-EFD3DADC11CB}"/>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3" name="Freeform 10">
              <a:extLst>
                <a:ext uri="{FF2B5EF4-FFF2-40B4-BE49-F238E27FC236}">
                  <a16:creationId xmlns:a16="http://schemas.microsoft.com/office/drawing/2014/main" id="{3C9D076B-D88C-4089-8D58-9A31CFCDB02A}"/>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4" name="Freeform 11">
              <a:extLst>
                <a:ext uri="{FF2B5EF4-FFF2-40B4-BE49-F238E27FC236}">
                  <a16:creationId xmlns:a16="http://schemas.microsoft.com/office/drawing/2014/main" id="{29DB43AC-B765-4ECB-B483-562473BD4A38}"/>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5" name="Freeform 12">
              <a:extLst>
                <a:ext uri="{FF2B5EF4-FFF2-40B4-BE49-F238E27FC236}">
                  <a16:creationId xmlns:a16="http://schemas.microsoft.com/office/drawing/2014/main" id="{AF1DE1B8-EA4B-4A98-A97D-BA5EEA42B197}"/>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6" name="Freeform 13">
              <a:extLst>
                <a:ext uri="{FF2B5EF4-FFF2-40B4-BE49-F238E27FC236}">
                  <a16:creationId xmlns:a16="http://schemas.microsoft.com/office/drawing/2014/main" id="{F8F60B79-7AF5-4C5E-A5EF-126F117D591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7" name="Freeform 14">
              <a:extLst>
                <a:ext uri="{FF2B5EF4-FFF2-40B4-BE49-F238E27FC236}">
                  <a16:creationId xmlns:a16="http://schemas.microsoft.com/office/drawing/2014/main" id="{0A0438AD-9937-4C25-AB9E-7F8C8CCA23F7}"/>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8" name="Freeform 15">
              <a:extLst>
                <a:ext uri="{FF2B5EF4-FFF2-40B4-BE49-F238E27FC236}">
                  <a16:creationId xmlns:a16="http://schemas.microsoft.com/office/drawing/2014/main" id="{6FDE2726-7032-4BE4-A420-0ECF49A32A8B}"/>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9" name="Freeform 16">
              <a:extLst>
                <a:ext uri="{FF2B5EF4-FFF2-40B4-BE49-F238E27FC236}">
                  <a16:creationId xmlns:a16="http://schemas.microsoft.com/office/drawing/2014/main" id="{50C22C21-F8DB-486D-9042-765D68AE3A7C}"/>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0" name="Freeform 17">
              <a:extLst>
                <a:ext uri="{FF2B5EF4-FFF2-40B4-BE49-F238E27FC236}">
                  <a16:creationId xmlns:a16="http://schemas.microsoft.com/office/drawing/2014/main" id="{7F763F72-BB8F-482C-9FDA-40EDD6EE5FF8}"/>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1" name="Freeform 18">
              <a:extLst>
                <a:ext uri="{FF2B5EF4-FFF2-40B4-BE49-F238E27FC236}">
                  <a16:creationId xmlns:a16="http://schemas.microsoft.com/office/drawing/2014/main" id="{710F466C-6BEC-4970-9707-40D8002740B0}"/>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2" name="Freeform 19">
              <a:extLst>
                <a:ext uri="{FF2B5EF4-FFF2-40B4-BE49-F238E27FC236}">
                  <a16:creationId xmlns:a16="http://schemas.microsoft.com/office/drawing/2014/main" id="{3332407D-F423-41B2-985F-8A4482C61D9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3" name="Freeform 20">
              <a:extLst>
                <a:ext uri="{FF2B5EF4-FFF2-40B4-BE49-F238E27FC236}">
                  <a16:creationId xmlns:a16="http://schemas.microsoft.com/office/drawing/2014/main" id="{44E3286F-1188-47B1-8B46-3498795DF2DC}"/>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4" name="Freeform 21">
              <a:extLst>
                <a:ext uri="{FF2B5EF4-FFF2-40B4-BE49-F238E27FC236}">
                  <a16:creationId xmlns:a16="http://schemas.microsoft.com/office/drawing/2014/main" id="{E7BD9E0B-920A-4409-95E7-40A47107B346}"/>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5" name="Freeform 22">
              <a:extLst>
                <a:ext uri="{FF2B5EF4-FFF2-40B4-BE49-F238E27FC236}">
                  <a16:creationId xmlns:a16="http://schemas.microsoft.com/office/drawing/2014/main" id="{9D2625B8-0A5B-46EF-8302-77353AB0D3A9}"/>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6" name="Freeform 23">
              <a:extLst>
                <a:ext uri="{FF2B5EF4-FFF2-40B4-BE49-F238E27FC236}">
                  <a16:creationId xmlns:a16="http://schemas.microsoft.com/office/drawing/2014/main" id="{DE6C9E0E-C49B-4FBE-97F3-BB6DFAC57421}"/>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7" name="Freeform 24">
              <a:extLst>
                <a:ext uri="{FF2B5EF4-FFF2-40B4-BE49-F238E27FC236}">
                  <a16:creationId xmlns:a16="http://schemas.microsoft.com/office/drawing/2014/main" id="{580801ED-9260-41DB-A0B7-5AF24B32272B}"/>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8" name="Freeform 25">
              <a:extLst>
                <a:ext uri="{FF2B5EF4-FFF2-40B4-BE49-F238E27FC236}">
                  <a16:creationId xmlns:a16="http://schemas.microsoft.com/office/drawing/2014/main" id="{3A9842FB-6E95-4D11-B5B9-58C4CB82C2F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9" name="Freeform 26">
              <a:extLst>
                <a:ext uri="{FF2B5EF4-FFF2-40B4-BE49-F238E27FC236}">
                  <a16:creationId xmlns:a16="http://schemas.microsoft.com/office/drawing/2014/main" id="{076538BB-C266-42BE-916B-458AF9EFB224}"/>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0" name="Freeform 27">
              <a:extLst>
                <a:ext uri="{FF2B5EF4-FFF2-40B4-BE49-F238E27FC236}">
                  <a16:creationId xmlns:a16="http://schemas.microsoft.com/office/drawing/2014/main" id="{A7C95C0F-A1E9-46B5-B9DB-284F35C72801}"/>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1" name="Freeform 28">
              <a:extLst>
                <a:ext uri="{FF2B5EF4-FFF2-40B4-BE49-F238E27FC236}">
                  <a16:creationId xmlns:a16="http://schemas.microsoft.com/office/drawing/2014/main" id="{BEEA6186-B2B9-4E5E-9631-B6332C7FDBA3}"/>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2" name="Freeform 29">
              <a:extLst>
                <a:ext uri="{FF2B5EF4-FFF2-40B4-BE49-F238E27FC236}">
                  <a16:creationId xmlns:a16="http://schemas.microsoft.com/office/drawing/2014/main" id="{E9B00A5D-BE04-4D7D-B4A2-204E2D0E0485}"/>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3" name="Freeform 30">
              <a:extLst>
                <a:ext uri="{FF2B5EF4-FFF2-40B4-BE49-F238E27FC236}">
                  <a16:creationId xmlns:a16="http://schemas.microsoft.com/office/drawing/2014/main" id="{72C85502-C007-49A3-A8AB-2BCC8C53945F}"/>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4" name="Freeform 31">
              <a:extLst>
                <a:ext uri="{FF2B5EF4-FFF2-40B4-BE49-F238E27FC236}">
                  <a16:creationId xmlns:a16="http://schemas.microsoft.com/office/drawing/2014/main" id="{9A42586B-B388-4323-82EB-ED3423EDC5DE}"/>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5" name="Freeform 32">
              <a:extLst>
                <a:ext uri="{FF2B5EF4-FFF2-40B4-BE49-F238E27FC236}">
                  <a16:creationId xmlns:a16="http://schemas.microsoft.com/office/drawing/2014/main" id="{558D2F0C-3796-492F-9EBD-4BB822191F30}"/>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6" name="Freeform 33">
              <a:extLst>
                <a:ext uri="{FF2B5EF4-FFF2-40B4-BE49-F238E27FC236}">
                  <a16:creationId xmlns:a16="http://schemas.microsoft.com/office/drawing/2014/main" id="{DE4E3633-17EF-414F-A86D-0B6A9F2F098F}"/>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7" name="Freeform 34">
              <a:extLst>
                <a:ext uri="{FF2B5EF4-FFF2-40B4-BE49-F238E27FC236}">
                  <a16:creationId xmlns:a16="http://schemas.microsoft.com/office/drawing/2014/main" id="{2572AE39-9386-47FC-B6AF-FBCF804BEBF8}"/>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8" name="Freeform 35">
              <a:extLst>
                <a:ext uri="{FF2B5EF4-FFF2-40B4-BE49-F238E27FC236}">
                  <a16:creationId xmlns:a16="http://schemas.microsoft.com/office/drawing/2014/main" id="{7096AEC6-B8C0-4212-842F-89677AE7D800}"/>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9" name="Freeform 36">
              <a:extLst>
                <a:ext uri="{FF2B5EF4-FFF2-40B4-BE49-F238E27FC236}">
                  <a16:creationId xmlns:a16="http://schemas.microsoft.com/office/drawing/2014/main" id="{406AD873-E434-40CF-BFBD-6D1D1CA7CB89}"/>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0" name="Freeform 37">
              <a:extLst>
                <a:ext uri="{FF2B5EF4-FFF2-40B4-BE49-F238E27FC236}">
                  <a16:creationId xmlns:a16="http://schemas.microsoft.com/office/drawing/2014/main" id="{74857EE2-44CC-4E8F-B1BB-355509B3EFE5}"/>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1" name="Freeform 38">
              <a:extLst>
                <a:ext uri="{FF2B5EF4-FFF2-40B4-BE49-F238E27FC236}">
                  <a16:creationId xmlns:a16="http://schemas.microsoft.com/office/drawing/2014/main" id="{D39EC8B1-952E-4BF5-9735-6A38584161BC}"/>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2" name="Freeform 39">
              <a:extLst>
                <a:ext uri="{FF2B5EF4-FFF2-40B4-BE49-F238E27FC236}">
                  <a16:creationId xmlns:a16="http://schemas.microsoft.com/office/drawing/2014/main" id="{EA37D3DF-3401-44BD-97F4-F423BFC87A1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3" name="Freeform 40">
              <a:extLst>
                <a:ext uri="{FF2B5EF4-FFF2-40B4-BE49-F238E27FC236}">
                  <a16:creationId xmlns:a16="http://schemas.microsoft.com/office/drawing/2014/main" id="{7DFA4B46-95EA-4D4D-800F-4D2DB7BB66E0}"/>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4" name="Freeform 41">
              <a:extLst>
                <a:ext uri="{FF2B5EF4-FFF2-40B4-BE49-F238E27FC236}">
                  <a16:creationId xmlns:a16="http://schemas.microsoft.com/office/drawing/2014/main" id="{EF5012BA-3255-4BEF-8F4F-9117A6BEF324}"/>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5" name="Freeform 42">
              <a:extLst>
                <a:ext uri="{FF2B5EF4-FFF2-40B4-BE49-F238E27FC236}">
                  <a16:creationId xmlns:a16="http://schemas.microsoft.com/office/drawing/2014/main" id="{223989A0-E246-4806-AF7E-9D6C2B1DD489}"/>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6" name="Freeform 43">
              <a:extLst>
                <a:ext uri="{FF2B5EF4-FFF2-40B4-BE49-F238E27FC236}">
                  <a16:creationId xmlns:a16="http://schemas.microsoft.com/office/drawing/2014/main" id="{5FED967A-F1ED-4489-A689-A9A49A278085}"/>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7" name="Freeform 44">
              <a:extLst>
                <a:ext uri="{FF2B5EF4-FFF2-40B4-BE49-F238E27FC236}">
                  <a16:creationId xmlns:a16="http://schemas.microsoft.com/office/drawing/2014/main" id="{DA362954-FE74-40B7-AB98-CC8AC60FFC8D}"/>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8" name="Freeform 45">
              <a:extLst>
                <a:ext uri="{FF2B5EF4-FFF2-40B4-BE49-F238E27FC236}">
                  <a16:creationId xmlns:a16="http://schemas.microsoft.com/office/drawing/2014/main" id="{C1C7EF3F-CB28-4C69-901C-8F9F09C5B597}"/>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9" name="Freeform 46">
              <a:extLst>
                <a:ext uri="{FF2B5EF4-FFF2-40B4-BE49-F238E27FC236}">
                  <a16:creationId xmlns:a16="http://schemas.microsoft.com/office/drawing/2014/main" id="{80D5AA14-D31C-42E8-B89F-2FCABF204007}"/>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0" name="Freeform 47">
              <a:extLst>
                <a:ext uri="{FF2B5EF4-FFF2-40B4-BE49-F238E27FC236}">
                  <a16:creationId xmlns:a16="http://schemas.microsoft.com/office/drawing/2014/main" id="{3894EB82-A456-47F8-BB06-FE894AF4B86B}"/>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1" name="Freeform 48">
              <a:extLst>
                <a:ext uri="{FF2B5EF4-FFF2-40B4-BE49-F238E27FC236}">
                  <a16:creationId xmlns:a16="http://schemas.microsoft.com/office/drawing/2014/main" id="{A88F5C3F-FAE1-4A50-86D3-E9A1CAA89A96}"/>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2" name="Freeform 49">
              <a:extLst>
                <a:ext uri="{FF2B5EF4-FFF2-40B4-BE49-F238E27FC236}">
                  <a16:creationId xmlns:a16="http://schemas.microsoft.com/office/drawing/2014/main" id="{1EFCBDA7-FA42-4391-9872-95EB6DDEA684}"/>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3" name="Freeform 50">
              <a:extLst>
                <a:ext uri="{FF2B5EF4-FFF2-40B4-BE49-F238E27FC236}">
                  <a16:creationId xmlns:a16="http://schemas.microsoft.com/office/drawing/2014/main" id="{721D8C30-DB23-4A0B-8A74-BC467086477D}"/>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4" name="Freeform 51">
              <a:extLst>
                <a:ext uri="{FF2B5EF4-FFF2-40B4-BE49-F238E27FC236}">
                  <a16:creationId xmlns:a16="http://schemas.microsoft.com/office/drawing/2014/main" id="{01AD00CA-8BC7-4B62-AC64-03851855A7AE}"/>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5" name="Freeform 52">
              <a:extLst>
                <a:ext uri="{FF2B5EF4-FFF2-40B4-BE49-F238E27FC236}">
                  <a16:creationId xmlns:a16="http://schemas.microsoft.com/office/drawing/2014/main" id="{BC957590-E3D7-48BF-A1DF-73DCD7673857}"/>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6" name="Freeform 53">
              <a:extLst>
                <a:ext uri="{FF2B5EF4-FFF2-40B4-BE49-F238E27FC236}">
                  <a16:creationId xmlns:a16="http://schemas.microsoft.com/office/drawing/2014/main" id="{9BC2125B-AF0E-4411-AFA7-3F79B873BFBA}"/>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7" name="Freeform 54">
              <a:extLst>
                <a:ext uri="{FF2B5EF4-FFF2-40B4-BE49-F238E27FC236}">
                  <a16:creationId xmlns:a16="http://schemas.microsoft.com/office/drawing/2014/main" id="{1E5BE33C-9675-423A-802C-0A789DB1851B}"/>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8" name="Freeform 55">
              <a:extLst>
                <a:ext uri="{FF2B5EF4-FFF2-40B4-BE49-F238E27FC236}">
                  <a16:creationId xmlns:a16="http://schemas.microsoft.com/office/drawing/2014/main" id="{FB04A8AC-9DA2-4FB3-985A-DD8E6439135C}"/>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9" name="Freeform 56">
              <a:extLst>
                <a:ext uri="{FF2B5EF4-FFF2-40B4-BE49-F238E27FC236}">
                  <a16:creationId xmlns:a16="http://schemas.microsoft.com/office/drawing/2014/main" id="{F365BB87-C861-4F40-A844-477BAA1EAA5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0" name="Freeform 57">
              <a:extLst>
                <a:ext uri="{FF2B5EF4-FFF2-40B4-BE49-F238E27FC236}">
                  <a16:creationId xmlns:a16="http://schemas.microsoft.com/office/drawing/2014/main" id="{8B7E2806-AAFA-45B5-B801-55C79A927799}"/>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1" name="Freeform 58">
              <a:extLst>
                <a:ext uri="{FF2B5EF4-FFF2-40B4-BE49-F238E27FC236}">
                  <a16:creationId xmlns:a16="http://schemas.microsoft.com/office/drawing/2014/main" id="{7A49B80F-B4C0-4F31-9238-8123D3E20D16}"/>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2" name="Freeform 59">
              <a:extLst>
                <a:ext uri="{FF2B5EF4-FFF2-40B4-BE49-F238E27FC236}">
                  <a16:creationId xmlns:a16="http://schemas.microsoft.com/office/drawing/2014/main" id="{9C60C45F-865F-4118-A4B0-174C696B472F}"/>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3" name="Freeform 60">
              <a:extLst>
                <a:ext uri="{FF2B5EF4-FFF2-40B4-BE49-F238E27FC236}">
                  <a16:creationId xmlns:a16="http://schemas.microsoft.com/office/drawing/2014/main" id="{15FBF980-B96C-472B-A46B-A731CA164E92}"/>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4" name="Freeform 61">
              <a:extLst>
                <a:ext uri="{FF2B5EF4-FFF2-40B4-BE49-F238E27FC236}">
                  <a16:creationId xmlns:a16="http://schemas.microsoft.com/office/drawing/2014/main" id="{64F1DD18-05EE-4F9F-9E6B-E03C4C500F21}"/>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5" name="Freeform 62">
              <a:extLst>
                <a:ext uri="{FF2B5EF4-FFF2-40B4-BE49-F238E27FC236}">
                  <a16:creationId xmlns:a16="http://schemas.microsoft.com/office/drawing/2014/main" id="{6051CC00-BFF2-4334-9855-62AD588546F7}"/>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6" name="Freeform 63">
              <a:extLst>
                <a:ext uri="{FF2B5EF4-FFF2-40B4-BE49-F238E27FC236}">
                  <a16:creationId xmlns:a16="http://schemas.microsoft.com/office/drawing/2014/main" id="{905DD261-B224-46ED-8CEE-E8D180BA4B72}"/>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7" name="Freeform 64">
              <a:extLst>
                <a:ext uri="{FF2B5EF4-FFF2-40B4-BE49-F238E27FC236}">
                  <a16:creationId xmlns:a16="http://schemas.microsoft.com/office/drawing/2014/main" id="{A23129DF-0296-4CA9-9723-124682F0A70E}"/>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8" name="Freeform 65">
              <a:extLst>
                <a:ext uri="{FF2B5EF4-FFF2-40B4-BE49-F238E27FC236}">
                  <a16:creationId xmlns:a16="http://schemas.microsoft.com/office/drawing/2014/main" id="{A2A2BF8E-DA3A-4AC0-B7EB-7CAABFC9E699}"/>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9" name="Freeform 66">
              <a:extLst>
                <a:ext uri="{FF2B5EF4-FFF2-40B4-BE49-F238E27FC236}">
                  <a16:creationId xmlns:a16="http://schemas.microsoft.com/office/drawing/2014/main" id="{BEBFC1A4-92B9-418F-A0A9-2E210A37BCFF}"/>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0" name="Freeform 67">
              <a:extLst>
                <a:ext uri="{FF2B5EF4-FFF2-40B4-BE49-F238E27FC236}">
                  <a16:creationId xmlns:a16="http://schemas.microsoft.com/office/drawing/2014/main" id="{A28B9FD0-8354-4DD6-856A-157C5F8768EB}"/>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1" name="Freeform 68">
              <a:extLst>
                <a:ext uri="{FF2B5EF4-FFF2-40B4-BE49-F238E27FC236}">
                  <a16:creationId xmlns:a16="http://schemas.microsoft.com/office/drawing/2014/main" id="{83D3DEEE-A610-48BE-BADD-6BA188B5B86D}"/>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2" name="Freeform 69">
              <a:extLst>
                <a:ext uri="{FF2B5EF4-FFF2-40B4-BE49-F238E27FC236}">
                  <a16:creationId xmlns:a16="http://schemas.microsoft.com/office/drawing/2014/main" id="{463C7ADB-C654-4D24-9055-0B6003A770A3}"/>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3" name="Freeform 70">
              <a:extLst>
                <a:ext uri="{FF2B5EF4-FFF2-40B4-BE49-F238E27FC236}">
                  <a16:creationId xmlns:a16="http://schemas.microsoft.com/office/drawing/2014/main" id="{40CF3793-E792-4DB3-8064-4B43F4706A3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grpSp>
      <p:sp>
        <p:nvSpPr>
          <p:cNvPr id="18" name="Title 1"/>
          <p:cNvSpPr>
            <a:spLocks noGrp="1"/>
          </p:cNvSpPr>
          <p:nvPr userDrawn="1">
            <p:ph type="ctrTitle"/>
          </p:nvPr>
        </p:nvSpPr>
        <p:spPr>
          <a:xfrm>
            <a:off x="944880" y="2158329"/>
            <a:ext cx="4783882" cy="860400"/>
          </a:xfrm>
          <a:prstGeom prst="rect">
            <a:avLst/>
          </a:prstGeom>
        </p:spPr>
        <p:txBody>
          <a:bodyPr/>
          <a:lstStyle>
            <a:lvl1pPr>
              <a:defRPr sz="3000" b="0">
                <a:solidFill>
                  <a:schemeClr val="bg1"/>
                </a:solidFill>
                <a:latin typeface="EYInterstate Light" panose="02000506000000020004" pitchFamily="2" charset="0"/>
                <a:cs typeface="Arial" pitchFamily="34" charset="0"/>
              </a:defRPr>
            </a:lvl1pPr>
          </a:lstStyle>
          <a:p>
            <a:r>
              <a:rPr lang="en-US"/>
              <a:t>Click to edit Master title style</a:t>
            </a:r>
            <a:endParaRPr lang="en-GB"/>
          </a:p>
        </p:txBody>
      </p:sp>
      <p:sp>
        <p:nvSpPr>
          <p:cNvPr id="19" name="Subtitle 2"/>
          <p:cNvSpPr>
            <a:spLocks noGrp="1"/>
          </p:cNvSpPr>
          <p:nvPr userDrawn="1">
            <p:ph type="subTitle" idx="1"/>
          </p:nvPr>
        </p:nvSpPr>
        <p:spPr>
          <a:xfrm>
            <a:off x="945072" y="3200329"/>
            <a:ext cx="4808028" cy="645742"/>
          </a:xfrm>
          <a:prstGeom prst="rect">
            <a:avLst/>
          </a:prstGeom>
        </p:spPr>
        <p:txBody>
          <a:bodyPr/>
          <a:lstStyle>
            <a:lvl1pPr marL="0" indent="0" algn="l">
              <a:buNone/>
              <a:defRPr sz="2000">
                <a:solidFill>
                  <a:schemeClr val="bg1"/>
                </a:solidFill>
                <a:latin typeface="EYInterstate Light" panose="02000506000000020004" pitchFamily="2" charset="0"/>
                <a:cs typeface="Arial" pitchFamily="34" charset="0"/>
              </a:defRPr>
            </a:lvl1pPr>
            <a:lvl2pPr marL="0" indent="0" algn="l">
              <a:buNone/>
              <a:defRPr sz="1600">
                <a:solidFill>
                  <a:schemeClr val="tx1">
                    <a:lumMod val="75000"/>
                    <a:lumOff val="2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subtitle style</a:t>
            </a:r>
            <a:endParaRPr lang="en-GB"/>
          </a:p>
        </p:txBody>
      </p:sp>
      <p:sp>
        <p:nvSpPr>
          <p:cNvPr id="3" name="Freeform: Shape 2">
            <a:extLst>
              <a:ext uri="{FF2B5EF4-FFF2-40B4-BE49-F238E27FC236}">
                <a16:creationId xmlns:a16="http://schemas.microsoft.com/office/drawing/2014/main" id="{44A731D0-020D-4D8E-955D-2354AF0FE452}"/>
              </a:ext>
            </a:extLst>
          </p:cNvPr>
          <p:cNvSpPr/>
          <p:nvPr userDrawn="1"/>
        </p:nvSpPr>
        <p:spPr>
          <a:xfrm>
            <a:off x="489366" y="723658"/>
            <a:ext cx="5680945" cy="3452894"/>
          </a:xfrm>
          <a:custGeom>
            <a:avLst/>
            <a:gdLst>
              <a:gd name="connsiteX0" fmla="*/ 8749 w 5680945"/>
              <a:gd name="connsiteY0" fmla="*/ 1021520 h 3452894"/>
              <a:gd name="connsiteX1" fmla="*/ 8749 w 5680945"/>
              <a:gd name="connsiteY1" fmla="*/ 3164181 h 3452894"/>
              <a:gd name="connsiteX2" fmla="*/ 151414 w 5680945"/>
              <a:gd name="connsiteY2" fmla="*/ 3164181 h 3452894"/>
              <a:gd name="connsiteX3" fmla="*/ 151414 w 5680945"/>
              <a:gd name="connsiteY3" fmla="*/ 1140155 h 3452894"/>
              <a:gd name="connsiteX4" fmla="*/ 5534897 w 5680945"/>
              <a:gd name="connsiteY4" fmla="*/ 179294 h 3452894"/>
              <a:gd name="connsiteX5" fmla="*/ 5534897 w 5680945"/>
              <a:gd name="connsiteY5" fmla="*/ 3306846 h 3452894"/>
              <a:gd name="connsiteX6" fmla="*/ 864624 w 5680945"/>
              <a:gd name="connsiteY6" fmla="*/ 3306846 h 3452894"/>
              <a:gd name="connsiteX7" fmla="*/ 864624 w 5680945"/>
              <a:gd name="connsiteY7" fmla="*/ 3449395 h 3452894"/>
              <a:gd name="connsiteX8" fmla="*/ 5677562 w 5680945"/>
              <a:gd name="connsiteY8" fmla="*/ 3449395 h 3452894"/>
              <a:gd name="connsiteX9" fmla="*/ 5677562 w 5680945"/>
              <a:gd name="connsiteY9" fmla="*/ 8749 h 3452894"/>
              <a:gd name="connsiteX10" fmla="*/ 8749 w 5680945"/>
              <a:gd name="connsiteY10" fmla="*/ 1021520 h 3452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80945" h="3452894">
                <a:moveTo>
                  <a:pt x="8749" y="1021520"/>
                </a:moveTo>
                <a:lnTo>
                  <a:pt x="8749" y="3164181"/>
                </a:lnTo>
                <a:lnTo>
                  <a:pt x="151414" y="3164181"/>
                </a:lnTo>
                <a:lnTo>
                  <a:pt x="151414" y="1140155"/>
                </a:lnTo>
                <a:lnTo>
                  <a:pt x="5534897" y="179294"/>
                </a:lnTo>
                <a:lnTo>
                  <a:pt x="5534897" y="3306846"/>
                </a:lnTo>
                <a:lnTo>
                  <a:pt x="864624" y="3306846"/>
                </a:lnTo>
                <a:lnTo>
                  <a:pt x="864624" y="3449395"/>
                </a:lnTo>
                <a:lnTo>
                  <a:pt x="5677562" y="3449395"/>
                </a:lnTo>
                <a:lnTo>
                  <a:pt x="5677562" y="8749"/>
                </a:lnTo>
                <a:lnTo>
                  <a:pt x="8749" y="1021520"/>
                </a:lnTo>
                <a:close/>
              </a:path>
            </a:pathLst>
          </a:custGeom>
          <a:solidFill>
            <a:schemeClr val="tx2"/>
          </a:solidFill>
          <a:ln w="9525" cap="flat">
            <a:noFill/>
            <a:prstDash val="solid"/>
            <a:miter/>
          </a:ln>
        </p:spPr>
        <p:txBody>
          <a:bodyPr rtlCol="0" anchor="ctr"/>
          <a:lstStyle/>
          <a:p>
            <a:endParaRPr lang="en-IN"/>
          </a:p>
        </p:txBody>
      </p:sp>
      <p:sp>
        <p:nvSpPr>
          <p:cNvPr id="4" name="Freeform: Shape 3">
            <a:extLst>
              <a:ext uri="{FF2B5EF4-FFF2-40B4-BE49-F238E27FC236}">
                <a16:creationId xmlns:a16="http://schemas.microsoft.com/office/drawing/2014/main" id="{15324C54-B75E-4AC0-90C2-FA558C7716F7}"/>
              </a:ext>
            </a:extLst>
          </p:cNvPr>
          <p:cNvSpPr/>
          <p:nvPr/>
        </p:nvSpPr>
        <p:spPr>
          <a:xfrm>
            <a:off x="489366" y="4021755"/>
            <a:ext cx="151647"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a:p>
        </p:txBody>
      </p:sp>
      <p:sp>
        <p:nvSpPr>
          <p:cNvPr id="5" name="Freeform: Shape 4">
            <a:extLst>
              <a:ext uri="{FF2B5EF4-FFF2-40B4-BE49-F238E27FC236}">
                <a16:creationId xmlns:a16="http://schemas.microsoft.com/office/drawing/2014/main" id="{CAA95478-C099-485F-AD95-A617656C6C7C}"/>
              </a:ext>
            </a:extLst>
          </p:cNvPr>
          <p:cNvSpPr/>
          <p:nvPr/>
        </p:nvSpPr>
        <p:spPr>
          <a:xfrm>
            <a:off x="774697" y="4021755"/>
            <a:ext cx="151647"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a:p>
        </p:txBody>
      </p:sp>
      <p:sp>
        <p:nvSpPr>
          <p:cNvPr id="6" name="Freeform: Shape 5">
            <a:extLst>
              <a:ext uri="{FF2B5EF4-FFF2-40B4-BE49-F238E27FC236}">
                <a16:creationId xmlns:a16="http://schemas.microsoft.com/office/drawing/2014/main" id="{D65680A1-86D1-44C2-AA38-0DF5735F1F26}"/>
              </a:ext>
            </a:extLst>
          </p:cNvPr>
          <p:cNvSpPr/>
          <p:nvPr/>
        </p:nvSpPr>
        <p:spPr>
          <a:xfrm>
            <a:off x="1059910" y="4021755"/>
            <a:ext cx="151647"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a:p>
        </p:txBody>
      </p:sp>
      <p:grpSp>
        <p:nvGrpSpPr>
          <p:cNvPr id="104" name="Group 4">
            <a:extLst>
              <a:ext uri="{FF2B5EF4-FFF2-40B4-BE49-F238E27FC236}">
                <a16:creationId xmlns:a16="http://schemas.microsoft.com/office/drawing/2014/main" id="{89402076-F24D-44C5-B8A7-1127F9C4B9B7}"/>
              </a:ext>
            </a:extLst>
          </p:cNvPr>
          <p:cNvGrpSpPr>
            <a:grpSpLocks noChangeAspect="1"/>
          </p:cNvGrpSpPr>
          <p:nvPr userDrawn="1"/>
        </p:nvGrpSpPr>
        <p:grpSpPr bwMode="auto">
          <a:xfrm>
            <a:off x="10364788" y="4960938"/>
            <a:ext cx="1225550" cy="1435100"/>
            <a:chOff x="6529" y="3125"/>
            <a:chExt cx="772" cy="904"/>
          </a:xfrm>
        </p:grpSpPr>
        <p:sp>
          <p:nvSpPr>
            <p:cNvPr id="105" name="Freeform 5">
              <a:extLst>
                <a:ext uri="{FF2B5EF4-FFF2-40B4-BE49-F238E27FC236}">
                  <a16:creationId xmlns:a16="http://schemas.microsoft.com/office/drawing/2014/main" id="{A239DDBF-0740-4B20-9CF3-A05C2A0BF592}"/>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06" name="Freeform 6">
              <a:extLst>
                <a:ext uri="{FF2B5EF4-FFF2-40B4-BE49-F238E27FC236}">
                  <a16:creationId xmlns:a16="http://schemas.microsoft.com/office/drawing/2014/main" id="{380EECCA-3396-425E-AB04-F11ABB1B5092}"/>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grpSp>
    </p:spTree>
    <p:extLst>
      <p:ext uri="{BB962C8B-B14F-4D97-AF65-F5344CB8AC3E}">
        <p14:creationId xmlns:p14="http://schemas.microsoft.com/office/powerpoint/2010/main" val="3062192309"/>
      </p:ext>
    </p:extLst>
  </p:cSld>
  <p:clrMapOvr>
    <a:masterClrMapping/>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userDrawn="1">
  <p:cSld name="2_Cover alternate">
    <p:spTree>
      <p:nvGrpSpPr>
        <p:cNvPr id="1" name=""/>
        <p:cNvGrpSpPr/>
        <p:nvPr/>
      </p:nvGrpSpPr>
      <p:grpSpPr>
        <a:xfrm>
          <a:off x="0" y="0"/>
          <a:ext cx="0" cy="0"/>
          <a:chOff x="0" y="0"/>
          <a:chExt cx="0" cy="0"/>
        </a:xfrm>
      </p:grpSpPr>
      <p:sp>
        <p:nvSpPr>
          <p:cNvPr id="16" name="Freeform 56">
            <a:extLst>
              <a:ext uri="{FF2B5EF4-FFF2-40B4-BE49-F238E27FC236}">
                <a16:creationId xmlns:a16="http://schemas.microsoft.com/office/drawing/2014/main" id="{13A7AC18-CF42-4EC5-8D40-441EAE30A06C}"/>
              </a:ext>
            </a:extLst>
          </p:cNvPr>
          <p:cNvSpPr/>
          <p:nvPr userDrawn="1"/>
        </p:nvSpPr>
        <p:spPr>
          <a:xfrm>
            <a:off x="498115" y="795662"/>
            <a:ext cx="4930412" cy="3581484"/>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p:cNvSpPr>
            <a:spLocks noGrp="1"/>
          </p:cNvSpPr>
          <p:nvPr>
            <p:ph type="ctrTitle"/>
          </p:nvPr>
        </p:nvSpPr>
        <p:spPr>
          <a:xfrm>
            <a:off x="775504" y="1954221"/>
            <a:ext cx="4328932" cy="979702"/>
          </a:xfrm>
        </p:spPr>
        <p:txBody>
          <a:bodyPr/>
          <a:lstStyle>
            <a:lvl1pPr>
              <a:defRPr sz="3000" b="0">
                <a:solidFill>
                  <a:schemeClr val="bg1"/>
                </a:solidFill>
                <a:latin typeface="EYInterstate Light" panose="02000506000000020004" pitchFamily="2" charset="0"/>
                <a:cs typeface="Arial" pitchFamily="34" charset="0"/>
              </a:defRPr>
            </a:lvl1pPr>
          </a:lstStyle>
          <a:p>
            <a:r>
              <a:rPr lang="en-US"/>
              <a:t>Click to edit Master title style</a:t>
            </a:r>
            <a:endParaRPr lang="en-GB"/>
          </a:p>
        </p:txBody>
      </p:sp>
      <p:sp>
        <p:nvSpPr>
          <p:cNvPr id="12" name="Subtitle 2"/>
          <p:cNvSpPr>
            <a:spLocks noGrp="1"/>
          </p:cNvSpPr>
          <p:nvPr>
            <p:ph type="subTitle" idx="1"/>
          </p:nvPr>
        </p:nvSpPr>
        <p:spPr>
          <a:xfrm>
            <a:off x="775504" y="3046158"/>
            <a:ext cx="4328932" cy="1046323"/>
          </a:xfrm>
        </p:spPr>
        <p:txBody>
          <a:bodyPr/>
          <a:lstStyle>
            <a:lvl1pPr marL="0" indent="0" algn="l">
              <a:spcAft>
                <a:spcPts val="1200"/>
              </a:spcAft>
              <a:buNone/>
              <a:defRPr sz="2000">
                <a:solidFill>
                  <a:schemeClr val="bg1"/>
                </a:solidFill>
                <a:latin typeface="EYInterstate" panose="02000503020000020004" pitchFamily="2" charset="0"/>
                <a:cs typeface="Arial" pitchFamily="34" charset="0"/>
              </a:defRPr>
            </a:lvl1pPr>
            <a:lvl2pPr marL="0" indent="0" algn="l">
              <a:buNone/>
              <a:defRPr sz="1600" b="1">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subtitle style</a:t>
            </a:r>
            <a:endParaRPr lang="en-GB"/>
          </a:p>
        </p:txBody>
      </p:sp>
      <p:grpSp>
        <p:nvGrpSpPr>
          <p:cNvPr id="14" name="Group 4">
            <a:extLst>
              <a:ext uri="{FF2B5EF4-FFF2-40B4-BE49-F238E27FC236}">
                <a16:creationId xmlns:a16="http://schemas.microsoft.com/office/drawing/2014/main" id="{C8422AE9-8257-41A9-AB41-1F10585C886F}"/>
              </a:ext>
            </a:extLst>
          </p:cNvPr>
          <p:cNvGrpSpPr>
            <a:grpSpLocks noChangeAspect="1"/>
          </p:cNvGrpSpPr>
          <p:nvPr userDrawn="1"/>
        </p:nvGrpSpPr>
        <p:grpSpPr bwMode="auto">
          <a:xfrm>
            <a:off x="10364788" y="4960938"/>
            <a:ext cx="1225550" cy="1435100"/>
            <a:chOff x="6529" y="3125"/>
            <a:chExt cx="772" cy="904"/>
          </a:xfrm>
        </p:grpSpPr>
        <p:sp>
          <p:nvSpPr>
            <p:cNvPr id="15" name="Freeform 5">
              <a:extLst>
                <a:ext uri="{FF2B5EF4-FFF2-40B4-BE49-F238E27FC236}">
                  <a16:creationId xmlns:a16="http://schemas.microsoft.com/office/drawing/2014/main" id="{D19659BD-653C-4300-9060-420AFAE39587}"/>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7" name="Freeform 6">
              <a:extLst>
                <a:ext uri="{FF2B5EF4-FFF2-40B4-BE49-F238E27FC236}">
                  <a16:creationId xmlns:a16="http://schemas.microsoft.com/office/drawing/2014/main" id="{A4669336-72A1-4233-827A-C41AB4C1CC04}"/>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grpSp>
    </p:spTree>
    <p:extLst>
      <p:ext uri="{BB962C8B-B14F-4D97-AF65-F5344CB8AC3E}">
        <p14:creationId xmlns:p14="http://schemas.microsoft.com/office/powerpoint/2010/main" val="1035356923"/>
      </p:ext>
    </p:extLst>
  </p:cSld>
  <p:clrMapOvr>
    <a:masterClrMapping/>
  </p:clrMapOvr>
  <p:extLst>
    <p:ext uri="{DCECCB84-F9BA-43D5-87BE-67443E8EF086}">
      <p15:sldGuideLst xmlns:p15="http://schemas.microsoft.com/office/powerpoint/2012/main">
        <p15:guide id="1" orient="horz" pos="2160">
          <p15:clr>
            <a:srgbClr val="FBAE40"/>
          </p15:clr>
        </p15:guide>
        <p15:guide id="2" pos="3842">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userDrawn="1">
  <p:cSld name="2_Cover">
    <p:spTree>
      <p:nvGrpSpPr>
        <p:cNvPr id="1" name=""/>
        <p:cNvGrpSpPr/>
        <p:nvPr/>
      </p:nvGrpSpPr>
      <p:grpSpPr>
        <a:xfrm>
          <a:off x="0" y="0"/>
          <a:ext cx="0" cy="0"/>
          <a:chOff x="0" y="0"/>
          <a:chExt cx="0" cy="0"/>
        </a:xfrm>
      </p:grpSpPr>
      <p:sp>
        <p:nvSpPr>
          <p:cNvPr id="16" name="Freeform 56">
            <a:extLst>
              <a:ext uri="{FF2B5EF4-FFF2-40B4-BE49-F238E27FC236}">
                <a16:creationId xmlns:a16="http://schemas.microsoft.com/office/drawing/2014/main" id="{13A7AC18-CF42-4EC5-8D40-441EAE30A06C}"/>
              </a:ext>
            </a:extLst>
          </p:cNvPr>
          <p:cNvSpPr/>
          <p:nvPr userDrawn="1"/>
        </p:nvSpPr>
        <p:spPr>
          <a:xfrm>
            <a:off x="498115" y="795662"/>
            <a:ext cx="4930412" cy="3581484"/>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p:cNvSpPr>
            <a:spLocks noGrp="1"/>
          </p:cNvSpPr>
          <p:nvPr>
            <p:ph type="ctrTitle"/>
          </p:nvPr>
        </p:nvSpPr>
        <p:spPr>
          <a:xfrm>
            <a:off x="775504" y="1954221"/>
            <a:ext cx="4328932" cy="979702"/>
          </a:xfrm>
        </p:spPr>
        <p:txBody>
          <a:bodyPr/>
          <a:lstStyle>
            <a:lvl1pPr>
              <a:defRPr sz="3000" b="0">
                <a:solidFill>
                  <a:schemeClr val="bg1"/>
                </a:solidFill>
                <a:latin typeface="EYInterstate Light" panose="02000506000000020004" pitchFamily="2" charset="0"/>
                <a:cs typeface="Arial" pitchFamily="34" charset="0"/>
              </a:defRPr>
            </a:lvl1pPr>
          </a:lstStyle>
          <a:p>
            <a:r>
              <a:rPr lang="en-US"/>
              <a:t>Click to edit Master title style</a:t>
            </a:r>
            <a:endParaRPr lang="en-GB"/>
          </a:p>
        </p:txBody>
      </p:sp>
      <p:sp>
        <p:nvSpPr>
          <p:cNvPr id="12" name="Subtitle 2"/>
          <p:cNvSpPr>
            <a:spLocks noGrp="1"/>
          </p:cNvSpPr>
          <p:nvPr>
            <p:ph type="subTitle" idx="1"/>
          </p:nvPr>
        </p:nvSpPr>
        <p:spPr>
          <a:xfrm>
            <a:off x="775504" y="3046158"/>
            <a:ext cx="4328932" cy="1046323"/>
          </a:xfrm>
        </p:spPr>
        <p:txBody>
          <a:bodyPr/>
          <a:lstStyle>
            <a:lvl1pPr marL="0" indent="0" algn="l">
              <a:spcAft>
                <a:spcPts val="1200"/>
              </a:spcAft>
              <a:buNone/>
              <a:defRPr sz="2000">
                <a:solidFill>
                  <a:schemeClr val="bg1"/>
                </a:solidFill>
                <a:latin typeface="EYInterstate" panose="02000503020000020004" pitchFamily="2" charset="0"/>
                <a:cs typeface="Arial" pitchFamily="34" charset="0"/>
              </a:defRPr>
            </a:lvl1pPr>
            <a:lvl2pPr marL="0" indent="0" algn="l">
              <a:buNone/>
              <a:defRPr sz="1600" b="1">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subtitle style</a:t>
            </a:r>
            <a:endParaRPr lang="en-GB"/>
          </a:p>
        </p:txBody>
      </p:sp>
      <p:cxnSp>
        <p:nvCxnSpPr>
          <p:cNvPr id="7" name="Straight Connector 6">
            <a:extLst>
              <a:ext uri="{FF2B5EF4-FFF2-40B4-BE49-F238E27FC236}">
                <a16:creationId xmlns:a16="http://schemas.microsoft.com/office/drawing/2014/main" id="{F93BD223-2224-476C-AB5C-300C248C1618}"/>
              </a:ext>
            </a:extLst>
          </p:cNvPr>
          <p:cNvCxnSpPr>
            <a:cxnSpLocks/>
          </p:cNvCxnSpPr>
          <p:nvPr userDrawn="1"/>
        </p:nvCxnSpPr>
        <p:spPr>
          <a:xfrm>
            <a:off x="1333184" y="5709060"/>
            <a:ext cx="8122101" cy="0"/>
          </a:xfrm>
          <a:prstGeom prst="line">
            <a:avLst/>
          </a:prstGeom>
          <a:ln>
            <a:solidFill>
              <a:srgbClr val="828290"/>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51B4C43-E5F8-400E-A971-58A3766B1BF0}"/>
              </a:ext>
            </a:extLst>
          </p:cNvPr>
          <p:cNvSpPr txBox="1"/>
          <p:nvPr userDrawn="1"/>
        </p:nvSpPr>
        <p:spPr>
          <a:xfrm>
            <a:off x="461984" y="5605200"/>
            <a:ext cx="1045073" cy="197581"/>
          </a:xfrm>
          <a:prstGeom prst="rect">
            <a:avLst/>
          </a:prstGeom>
          <a:noFill/>
        </p:spPr>
        <p:txBody>
          <a:bodyPr wrap="square" lIns="0" tIns="0" rIns="0" bIns="0" rtlCol="0" anchor="ctr" anchorCtr="0">
            <a:noAutofit/>
          </a:bodyPr>
          <a:lstStyle/>
          <a:p>
            <a:r>
              <a:rPr lang="en-GB" sz="1200">
                <a:solidFill>
                  <a:srgbClr val="828290"/>
                </a:solidFill>
                <a:latin typeface="EYInterstate Light" panose="02000506000000020004" pitchFamily="2" charset="0"/>
              </a:rPr>
              <a:t>Written by</a:t>
            </a:r>
          </a:p>
        </p:txBody>
      </p:sp>
      <p:sp>
        <p:nvSpPr>
          <p:cNvPr id="10" name="Text Placeholder 16">
            <a:extLst>
              <a:ext uri="{FF2B5EF4-FFF2-40B4-BE49-F238E27FC236}">
                <a16:creationId xmlns:a16="http://schemas.microsoft.com/office/drawing/2014/main" id="{A9465B6B-DFD4-4E0C-9ACE-E88CA2220464}"/>
              </a:ext>
            </a:extLst>
          </p:cNvPr>
          <p:cNvSpPr>
            <a:spLocks noGrp="1"/>
          </p:cNvSpPr>
          <p:nvPr>
            <p:ph type="body" sz="quarter" idx="14" hasCustomPrompt="1"/>
          </p:nvPr>
        </p:nvSpPr>
        <p:spPr>
          <a:xfrm>
            <a:off x="1333184" y="6019189"/>
            <a:ext cx="3089275" cy="180000"/>
          </a:xfrm>
        </p:spPr>
        <p:txBody>
          <a:bodyPr/>
          <a:lstStyle>
            <a:lvl1pPr marL="0" indent="0">
              <a:buNone/>
              <a:defRPr sz="1200">
                <a:solidFill>
                  <a:schemeClr val="bg1"/>
                </a:solidFill>
              </a:defRPr>
            </a:lvl1pPr>
          </a:lstStyle>
          <a:p>
            <a:pPr lvl="0"/>
            <a:r>
              <a:rPr lang="en-US"/>
              <a:t>Name Surname</a:t>
            </a:r>
            <a:endParaRPr lang="en-GB"/>
          </a:p>
        </p:txBody>
      </p:sp>
      <p:sp>
        <p:nvSpPr>
          <p:cNvPr id="13" name="Text Placeholder 16">
            <a:extLst>
              <a:ext uri="{FF2B5EF4-FFF2-40B4-BE49-F238E27FC236}">
                <a16:creationId xmlns:a16="http://schemas.microsoft.com/office/drawing/2014/main" id="{A1F2ED22-5637-4AB8-ABD8-3693A6EA55FD}"/>
              </a:ext>
            </a:extLst>
          </p:cNvPr>
          <p:cNvSpPr>
            <a:spLocks noGrp="1"/>
          </p:cNvSpPr>
          <p:nvPr>
            <p:ph type="body" sz="quarter" idx="15" hasCustomPrompt="1"/>
          </p:nvPr>
        </p:nvSpPr>
        <p:spPr>
          <a:xfrm>
            <a:off x="1333184" y="6216807"/>
            <a:ext cx="3089275" cy="180000"/>
          </a:xfrm>
        </p:spPr>
        <p:txBody>
          <a:bodyPr/>
          <a:lstStyle>
            <a:lvl1pPr marL="0" indent="0">
              <a:buNone/>
              <a:defRPr sz="1200">
                <a:solidFill>
                  <a:schemeClr val="bg1"/>
                </a:solidFill>
              </a:defRPr>
            </a:lvl1pPr>
          </a:lstStyle>
          <a:p>
            <a:pPr lvl="0"/>
            <a:r>
              <a:rPr lang="en-US"/>
              <a:t>Job Title</a:t>
            </a:r>
            <a:endParaRPr lang="en-GB"/>
          </a:p>
        </p:txBody>
      </p:sp>
      <p:sp>
        <p:nvSpPr>
          <p:cNvPr id="14" name="Picture Placeholder 19">
            <a:extLst>
              <a:ext uri="{FF2B5EF4-FFF2-40B4-BE49-F238E27FC236}">
                <a16:creationId xmlns:a16="http://schemas.microsoft.com/office/drawing/2014/main" id="{29A5E1BC-8F6B-43EF-9FF6-8242E7708BDA}"/>
              </a:ext>
            </a:extLst>
          </p:cNvPr>
          <p:cNvSpPr>
            <a:spLocks noGrp="1"/>
          </p:cNvSpPr>
          <p:nvPr>
            <p:ph type="pic" sz="quarter" idx="16"/>
          </p:nvPr>
        </p:nvSpPr>
        <p:spPr>
          <a:xfrm>
            <a:off x="461983" y="5914642"/>
            <a:ext cx="576000" cy="576000"/>
          </a:xfrm>
          <a:prstGeom prst="ellipse">
            <a:avLst/>
          </a:prstGeom>
        </p:spPr>
        <p:txBody>
          <a:bodyPr anchor="ctr"/>
          <a:lstStyle>
            <a:lvl1pPr marL="0" indent="0" algn="ctr">
              <a:buNone/>
              <a:defRPr sz="900">
                <a:solidFill>
                  <a:schemeClr val="bg1"/>
                </a:solidFill>
              </a:defRPr>
            </a:lvl1pPr>
          </a:lstStyle>
          <a:p>
            <a:r>
              <a:rPr lang="en-US"/>
              <a:t>Click icon to add picture</a:t>
            </a:r>
            <a:endParaRPr lang="en-GB"/>
          </a:p>
        </p:txBody>
      </p:sp>
      <p:grpSp>
        <p:nvGrpSpPr>
          <p:cNvPr id="2" name="Group 4">
            <a:extLst>
              <a:ext uri="{FF2B5EF4-FFF2-40B4-BE49-F238E27FC236}">
                <a16:creationId xmlns:a16="http://schemas.microsoft.com/office/drawing/2014/main" id="{63F02F42-4916-4588-807F-4BB7367EB0EC}"/>
              </a:ext>
            </a:extLst>
          </p:cNvPr>
          <p:cNvGrpSpPr>
            <a:grpSpLocks noChangeAspect="1"/>
          </p:cNvGrpSpPr>
          <p:nvPr userDrawn="1"/>
        </p:nvGrpSpPr>
        <p:grpSpPr bwMode="auto">
          <a:xfrm>
            <a:off x="10364788" y="4960938"/>
            <a:ext cx="1225550" cy="1435100"/>
            <a:chOff x="6529" y="3125"/>
            <a:chExt cx="772" cy="904"/>
          </a:xfrm>
        </p:grpSpPr>
        <p:sp>
          <p:nvSpPr>
            <p:cNvPr id="4" name="Freeform 5">
              <a:extLst>
                <a:ext uri="{FF2B5EF4-FFF2-40B4-BE49-F238E27FC236}">
                  <a16:creationId xmlns:a16="http://schemas.microsoft.com/office/drawing/2014/main" id="{0BD928C5-1C7D-4599-A7E9-8AB1B188C6AA}"/>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5" name="Freeform 6">
              <a:extLst>
                <a:ext uri="{FF2B5EF4-FFF2-40B4-BE49-F238E27FC236}">
                  <a16:creationId xmlns:a16="http://schemas.microsoft.com/office/drawing/2014/main" id="{37C281E8-2924-471F-A849-26C37A059B4E}"/>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grpSp>
    </p:spTree>
    <p:extLst>
      <p:ext uri="{BB962C8B-B14F-4D97-AF65-F5344CB8AC3E}">
        <p14:creationId xmlns:p14="http://schemas.microsoft.com/office/powerpoint/2010/main" val="572513004"/>
      </p:ext>
    </p:extLst>
  </p:cSld>
  <p:clrMapOvr>
    <a:masterClrMapping/>
  </p:clrMapOvr>
  <p:extLst>
    <p:ext uri="{DCECCB84-F9BA-43D5-87BE-67443E8EF086}">
      <p15:sldGuideLst xmlns:p15="http://schemas.microsoft.com/office/powerpoint/2012/main">
        <p15:guide id="1" orient="horz" pos="2160">
          <p15:clr>
            <a:srgbClr val="FBAE40"/>
          </p15:clr>
        </p15:guide>
        <p15:guide id="2" pos="3842">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userDrawn="1">
  <p:cSld name="1_Approved question tall">
    <p:spTree>
      <p:nvGrpSpPr>
        <p:cNvPr id="1" name=""/>
        <p:cNvGrpSpPr/>
        <p:nvPr/>
      </p:nvGrpSpPr>
      <p:grpSpPr>
        <a:xfrm>
          <a:off x="0" y="0"/>
          <a:ext cx="0" cy="0"/>
          <a:chOff x="0" y="0"/>
          <a:chExt cx="0" cy="0"/>
        </a:xfrm>
      </p:grpSpPr>
      <p:grpSp>
        <p:nvGrpSpPr>
          <p:cNvPr id="186" name="Group 185">
            <a:extLst>
              <a:ext uri="{FF2B5EF4-FFF2-40B4-BE49-F238E27FC236}">
                <a16:creationId xmlns:a16="http://schemas.microsoft.com/office/drawing/2014/main" id="{9CDE954B-B280-441B-9B2D-3DC58AAE3926}"/>
              </a:ext>
            </a:extLst>
          </p:cNvPr>
          <p:cNvGrpSpPr/>
          <p:nvPr userDrawn="1"/>
        </p:nvGrpSpPr>
        <p:grpSpPr>
          <a:xfrm>
            <a:off x="498115" y="5826612"/>
            <a:ext cx="3878023" cy="570195"/>
            <a:chOff x="498115" y="5951018"/>
            <a:chExt cx="3878023" cy="570195"/>
          </a:xfrm>
        </p:grpSpPr>
        <p:sp>
          <p:nvSpPr>
            <p:cNvPr id="187" name="Rectangle 186">
              <a:extLst>
                <a:ext uri="{FF2B5EF4-FFF2-40B4-BE49-F238E27FC236}">
                  <a16:creationId xmlns:a16="http://schemas.microsoft.com/office/drawing/2014/main" id="{93D8FAC8-9530-49D4-8284-D35D1B1509D3}"/>
                </a:ext>
              </a:extLst>
            </p:cNvPr>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88" name="Rectangle 6">
              <a:extLst>
                <a:ext uri="{FF2B5EF4-FFF2-40B4-BE49-F238E27FC236}">
                  <a16:creationId xmlns:a16="http://schemas.microsoft.com/office/drawing/2014/main" id="{FD924F44-93C1-4254-B594-53DB14FD995E}"/>
                </a:ext>
              </a:extLst>
            </p:cNvPr>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89" name="Rectangle 7">
              <a:extLst>
                <a:ext uri="{FF2B5EF4-FFF2-40B4-BE49-F238E27FC236}">
                  <a16:creationId xmlns:a16="http://schemas.microsoft.com/office/drawing/2014/main" id="{2A2DA425-7935-45A1-B63F-2D14CF8D5F9C}"/>
                </a:ext>
              </a:extLst>
            </p:cNvPr>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90" name="Freeform 8">
              <a:extLst>
                <a:ext uri="{FF2B5EF4-FFF2-40B4-BE49-F238E27FC236}">
                  <a16:creationId xmlns:a16="http://schemas.microsoft.com/office/drawing/2014/main" id="{91EFF75E-13E7-4E35-B108-D9FD5E9C802C}"/>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1" name="Freeform 9">
              <a:extLst>
                <a:ext uri="{FF2B5EF4-FFF2-40B4-BE49-F238E27FC236}">
                  <a16:creationId xmlns:a16="http://schemas.microsoft.com/office/drawing/2014/main" id="{4411951F-E009-4FE7-B2EC-47771CA8E178}"/>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2" name="Freeform 10">
              <a:extLst>
                <a:ext uri="{FF2B5EF4-FFF2-40B4-BE49-F238E27FC236}">
                  <a16:creationId xmlns:a16="http://schemas.microsoft.com/office/drawing/2014/main" id="{B28EE49C-5F5A-49C6-AEB8-6D12DDF344ED}"/>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3" name="Freeform 11">
              <a:extLst>
                <a:ext uri="{FF2B5EF4-FFF2-40B4-BE49-F238E27FC236}">
                  <a16:creationId xmlns:a16="http://schemas.microsoft.com/office/drawing/2014/main" id="{6E2B7D76-D660-491F-8B04-169C6F138B0A}"/>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4" name="Freeform 12">
              <a:extLst>
                <a:ext uri="{FF2B5EF4-FFF2-40B4-BE49-F238E27FC236}">
                  <a16:creationId xmlns:a16="http://schemas.microsoft.com/office/drawing/2014/main" id="{41BE51DE-402B-48B5-99C8-D8BB9A32DF35}"/>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5" name="Freeform 13">
              <a:extLst>
                <a:ext uri="{FF2B5EF4-FFF2-40B4-BE49-F238E27FC236}">
                  <a16:creationId xmlns:a16="http://schemas.microsoft.com/office/drawing/2014/main" id="{8D5E878B-8859-44FA-A69D-DCE630AAB0D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6" name="Freeform 14">
              <a:extLst>
                <a:ext uri="{FF2B5EF4-FFF2-40B4-BE49-F238E27FC236}">
                  <a16:creationId xmlns:a16="http://schemas.microsoft.com/office/drawing/2014/main" id="{08D55808-ECDC-4E9B-84ED-7301E9E716C2}"/>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7" name="Freeform 15">
              <a:extLst>
                <a:ext uri="{FF2B5EF4-FFF2-40B4-BE49-F238E27FC236}">
                  <a16:creationId xmlns:a16="http://schemas.microsoft.com/office/drawing/2014/main" id="{3436B310-313E-4A53-A70D-CA0D0D97FE7A}"/>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8" name="Freeform 16">
              <a:extLst>
                <a:ext uri="{FF2B5EF4-FFF2-40B4-BE49-F238E27FC236}">
                  <a16:creationId xmlns:a16="http://schemas.microsoft.com/office/drawing/2014/main" id="{F3CE55A9-AE55-4169-A58D-8171D9916EC9}"/>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9" name="Freeform 17">
              <a:extLst>
                <a:ext uri="{FF2B5EF4-FFF2-40B4-BE49-F238E27FC236}">
                  <a16:creationId xmlns:a16="http://schemas.microsoft.com/office/drawing/2014/main" id="{FA01BC48-4605-46FC-A7AC-192C7DBCA046}"/>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0" name="Freeform 18">
              <a:extLst>
                <a:ext uri="{FF2B5EF4-FFF2-40B4-BE49-F238E27FC236}">
                  <a16:creationId xmlns:a16="http://schemas.microsoft.com/office/drawing/2014/main" id="{870190F3-472B-4296-B88D-D6904B9F3085}"/>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1" name="Freeform 19">
              <a:extLst>
                <a:ext uri="{FF2B5EF4-FFF2-40B4-BE49-F238E27FC236}">
                  <a16:creationId xmlns:a16="http://schemas.microsoft.com/office/drawing/2014/main" id="{6CEA0F2B-4AAB-4A16-B7F1-CFCB0C0DCEE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2" name="Freeform 20">
              <a:extLst>
                <a:ext uri="{FF2B5EF4-FFF2-40B4-BE49-F238E27FC236}">
                  <a16:creationId xmlns:a16="http://schemas.microsoft.com/office/drawing/2014/main" id="{CD64F657-7EE7-4AF2-ADE4-160C87E64D6B}"/>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3" name="Freeform 21">
              <a:extLst>
                <a:ext uri="{FF2B5EF4-FFF2-40B4-BE49-F238E27FC236}">
                  <a16:creationId xmlns:a16="http://schemas.microsoft.com/office/drawing/2014/main" id="{FA80A690-9084-4519-8D88-A01963C02369}"/>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4" name="Freeform 22">
              <a:extLst>
                <a:ext uri="{FF2B5EF4-FFF2-40B4-BE49-F238E27FC236}">
                  <a16:creationId xmlns:a16="http://schemas.microsoft.com/office/drawing/2014/main" id="{E847401D-2482-482A-AC12-D2E83C13546D}"/>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5" name="Freeform 23">
              <a:extLst>
                <a:ext uri="{FF2B5EF4-FFF2-40B4-BE49-F238E27FC236}">
                  <a16:creationId xmlns:a16="http://schemas.microsoft.com/office/drawing/2014/main" id="{86054F72-4509-4465-B9A8-8DAE3EFD35B0}"/>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6" name="Freeform 24">
              <a:extLst>
                <a:ext uri="{FF2B5EF4-FFF2-40B4-BE49-F238E27FC236}">
                  <a16:creationId xmlns:a16="http://schemas.microsoft.com/office/drawing/2014/main" id="{813850E4-4B62-4FDA-ABD6-F5A5AA5E7C28}"/>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7" name="Freeform 25">
              <a:extLst>
                <a:ext uri="{FF2B5EF4-FFF2-40B4-BE49-F238E27FC236}">
                  <a16:creationId xmlns:a16="http://schemas.microsoft.com/office/drawing/2014/main" id="{1B4F0124-2FAE-4D54-9ECC-E88A8031BBD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8" name="Freeform 26">
              <a:extLst>
                <a:ext uri="{FF2B5EF4-FFF2-40B4-BE49-F238E27FC236}">
                  <a16:creationId xmlns:a16="http://schemas.microsoft.com/office/drawing/2014/main" id="{2A730E5F-DF9C-488E-B4E0-EE9F501529EE}"/>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9" name="Freeform 27">
              <a:extLst>
                <a:ext uri="{FF2B5EF4-FFF2-40B4-BE49-F238E27FC236}">
                  <a16:creationId xmlns:a16="http://schemas.microsoft.com/office/drawing/2014/main" id="{39861D7E-D8DA-436F-9E2F-5C08A8BFB4D5}"/>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0" name="Freeform 28">
              <a:extLst>
                <a:ext uri="{FF2B5EF4-FFF2-40B4-BE49-F238E27FC236}">
                  <a16:creationId xmlns:a16="http://schemas.microsoft.com/office/drawing/2014/main" id="{8B038F9F-6A9C-4E57-A659-0090AF470598}"/>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1" name="Freeform 29">
              <a:extLst>
                <a:ext uri="{FF2B5EF4-FFF2-40B4-BE49-F238E27FC236}">
                  <a16:creationId xmlns:a16="http://schemas.microsoft.com/office/drawing/2014/main" id="{15E4EB7D-754D-4053-9A23-596C7CFDA987}"/>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2" name="Freeform 30">
              <a:extLst>
                <a:ext uri="{FF2B5EF4-FFF2-40B4-BE49-F238E27FC236}">
                  <a16:creationId xmlns:a16="http://schemas.microsoft.com/office/drawing/2014/main" id="{28E147CB-2B8F-497B-B00B-C25E679DC5EB}"/>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3" name="Freeform 31">
              <a:extLst>
                <a:ext uri="{FF2B5EF4-FFF2-40B4-BE49-F238E27FC236}">
                  <a16:creationId xmlns:a16="http://schemas.microsoft.com/office/drawing/2014/main" id="{E68BC676-C787-429D-B59B-1A5CE062F78A}"/>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4" name="Freeform 32">
              <a:extLst>
                <a:ext uri="{FF2B5EF4-FFF2-40B4-BE49-F238E27FC236}">
                  <a16:creationId xmlns:a16="http://schemas.microsoft.com/office/drawing/2014/main" id="{71266960-73CB-44B9-9A97-810858989148}"/>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5" name="Freeform 33">
              <a:extLst>
                <a:ext uri="{FF2B5EF4-FFF2-40B4-BE49-F238E27FC236}">
                  <a16:creationId xmlns:a16="http://schemas.microsoft.com/office/drawing/2014/main" id="{3FF3AC5A-B742-4B29-8E04-03A71D82B9A6}"/>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6" name="Freeform 34">
              <a:extLst>
                <a:ext uri="{FF2B5EF4-FFF2-40B4-BE49-F238E27FC236}">
                  <a16:creationId xmlns:a16="http://schemas.microsoft.com/office/drawing/2014/main" id="{0C912743-E24B-4E48-8196-5FBD1ECEE9AD}"/>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7" name="Freeform 35">
              <a:extLst>
                <a:ext uri="{FF2B5EF4-FFF2-40B4-BE49-F238E27FC236}">
                  <a16:creationId xmlns:a16="http://schemas.microsoft.com/office/drawing/2014/main" id="{6E2F01F4-1410-4FE1-B043-EA97A1541F32}"/>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8" name="Freeform 36">
              <a:extLst>
                <a:ext uri="{FF2B5EF4-FFF2-40B4-BE49-F238E27FC236}">
                  <a16:creationId xmlns:a16="http://schemas.microsoft.com/office/drawing/2014/main" id="{58ACFF1C-49F0-414E-B9E3-DE4E9FFAA38A}"/>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9" name="Freeform 37">
              <a:extLst>
                <a:ext uri="{FF2B5EF4-FFF2-40B4-BE49-F238E27FC236}">
                  <a16:creationId xmlns:a16="http://schemas.microsoft.com/office/drawing/2014/main" id="{DACBD04B-22FF-4A4F-8B29-A2F31A05423A}"/>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0" name="Freeform 38">
              <a:extLst>
                <a:ext uri="{FF2B5EF4-FFF2-40B4-BE49-F238E27FC236}">
                  <a16:creationId xmlns:a16="http://schemas.microsoft.com/office/drawing/2014/main" id="{A13F6E37-C22B-4FD3-ADFE-9C53ECB44692}"/>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1" name="Freeform 39">
              <a:extLst>
                <a:ext uri="{FF2B5EF4-FFF2-40B4-BE49-F238E27FC236}">
                  <a16:creationId xmlns:a16="http://schemas.microsoft.com/office/drawing/2014/main" id="{76256F1D-405A-49F9-8592-A899623F2DB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2" name="Freeform 40">
              <a:extLst>
                <a:ext uri="{FF2B5EF4-FFF2-40B4-BE49-F238E27FC236}">
                  <a16:creationId xmlns:a16="http://schemas.microsoft.com/office/drawing/2014/main" id="{2F9CAE14-DB05-4B70-867F-3F6164BDB74F}"/>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3" name="Freeform 41">
              <a:extLst>
                <a:ext uri="{FF2B5EF4-FFF2-40B4-BE49-F238E27FC236}">
                  <a16:creationId xmlns:a16="http://schemas.microsoft.com/office/drawing/2014/main" id="{30C7B10F-7027-41F9-BEE2-F1575CB690D6}"/>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4" name="Freeform 42">
              <a:extLst>
                <a:ext uri="{FF2B5EF4-FFF2-40B4-BE49-F238E27FC236}">
                  <a16:creationId xmlns:a16="http://schemas.microsoft.com/office/drawing/2014/main" id="{16B384B2-A2D9-4CB4-AF87-AF1004852B5B}"/>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5" name="Freeform 43">
              <a:extLst>
                <a:ext uri="{FF2B5EF4-FFF2-40B4-BE49-F238E27FC236}">
                  <a16:creationId xmlns:a16="http://schemas.microsoft.com/office/drawing/2014/main" id="{DC309D60-84B9-4652-BEF1-F71EFAD3A402}"/>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6" name="Freeform 44">
              <a:extLst>
                <a:ext uri="{FF2B5EF4-FFF2-40B4-BE49-F238E27FC236}">
                  <a16:creationId xmlns:a16="http://schemas.microsoft.com/office/drawing/2014/main" id="{A4440044-5486-483F-B652-7EE3849461B3}"/>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7" name="Freeform 45">
              <a:extLst>
                <a:ext uri="{FF2B5EF4-FFF2-40B4-BE49-F238E27FC236}">
                  <a16:creationId xmlns:a16="http://schemas.microsoft.com/office/drawing/2014/main" id="{446771E9-EA09-4256-8955-FE392C07AFC4}"/>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8" name="Freeform 46">
              <a:extLst>
                <a:ext uri="{FF2B5EF4-FFF2-40B4-BE49-F238E27FC236}">
                  <a16:creationId xmlns:a16="http://schemas.microsoft.com/office/drawing/2014/main" id="{FE985025-CAA5-44F2-9174-87CD1D8BA182}"/>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9" name="Freeform 47">
              <a:extLst>
                <a:ext uri="{FF2B5EF4-FFF2-40B4-BE49-F238E27FC236}">
                  <a16:creationId xmlns:a16="http://schemas.microsoft.com/office/drawing/2014/main" id="{1105FBBE-AD06-4F22-94D8-E2E98185FAA9}"/>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0" name="Freeform 48">
              <a:extLst>
                <a:ext uri="{FF2B5EF4-FFF2-40B4-BE49-F238E27FC236}">
                  <a16:creationId xmlns:a16="http://schemas.microsoft.com/office/drawing/2014/main" id="{8141824A-6AD4-4B53-B837-71461DD538CC}"/>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1" name="Freeform 49">
              <a:extLst>
                <a:ext uri="{FF2B5EF4-FFF2-40B4-BE49-F238E27FC236}">
                  <a16:creationId xmlns:a16="http://schemas.microsoft.com/office/drawing/2014/main" id="{1CEF1D95-CD6C-417A-9539-CB4DBAA5E07D}"/>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2" name="Freeform 50">
              <a:extLst>
                <a:ext uri="{FF2B5EF4-FFF2-40B4-BE49-F238E27FC236}">
                  <a16:creationId xmlns:a16="http://schemas.microsoft.com/office/drawing/2014/main" id="{BF6CB5D3-9648-4D73-AB7C-5374814E5BA2}"/>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3" name="Freeform 51">
              <a:extLst>
                <a:ext uri="{FF2B5EF4-FFF2-40B4-BE49-F238E27FC236}">
                  <a16:creationId xmlns:a16="http://schemas.microsoft.com/office/drawing/2014/main" id="{55F0E322-3AEE-482E-8E59-9FB04FACA931}"/>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4" name="Freeform 52">
              <a:extLst>
                <a:ext uri="{FF2B5EF4-FFF2-40B4-BE49-F238E27FC236}">
                  <a16:creationId xmlns:a16="http://schemas.microsoft.com/office/drawing/2014/main" id="{0D3C59AD-7CCF-4166-9D21-3C3484889312}"/>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5" name="Freeform 53">
              <a:extLst>
                <a:ext uri="{FF2B5EF4-FFF2-40B4-BE49-F238E27FC236}">
                  <a16:creationId xmlns:a16="http://schemas.microsoft.com/office/drawing/2014/main" id="{9C9DA4CE-7B4D-42AE-9264-92B7D7757DD8}"/>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6" name="Freeform 54">
              <a:extLst>
                <a:ext uri="{FF2B5EF4-FFF2-40B4-BE49-F238E27FC236}">
                  <a16:creationId xmlns:a16="http://schemas.microsoft.com/office/drawing/2014/main" id="{DBCBD0D2-5C9C-4B12-8CF8-9CA320825ED7}"/>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7" name="Freeform 55">
              <a:extLst>
                <a:ext uri="{FF2B5EF4-FFF2-40B4-BE49-F238E27FC236}">
                  <a16:creationId xmlns:a16="http://schemas.microsoft.com/office/drawing/2014/main" id="{CDCFBD31-7961-4587-876E-1FAFC4E74AB8}"/>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8" name="Freeform 56">
              <a:extLst>
                <a:ext uri="{FF2B5EF4-FFF2-40B4-BE49-F238E27FC236}">
                  <a16:creationId xmlns:a16="http://schemas.microsoft.com/office/drawing/2014/main" id="{52482C08-723A-4738-9787-3516B3C1714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9" name="Freeform 57">
              <a:extLst>
                <a:ext uri="{FF2B5EF4-FFF2-40B4-BE49-F238E27FC236}">
                  <a16:creationId xmlns:a16="http://schemas.microsoft.com/office/drawing/2014/main" id="{5B72A8F0-33E3-42CD-88C2-C35BEC0E9833}"/>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0" name="Freeform 58">
              <a:extLst>
                <a:ext uri="{FF2B5EF4-FFF2-40B4-BE49-F238E27FC236}">
                  <a16:creationId xmlns:a16="http://schemas.microsoft.com/office/drawing/2014/main" id="{73FC54A2-6588-499B-968A-79F4CA9CF5F3}"/>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1" name="Freeform 59">
              <a:extLst>
                <a:ext uri="{FF2B5EF4-FFF2-40B4-BE49-F238E27FC236}">
                  <a16:creationId xmlns:a16="http://schemas.microsoft.com/office/drawing/2014/main" id="{1E6AB002-C130-4648-A18E-BA496FF1756C}"/>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2" name="Freeform 60">
              <a:extLst>
                <a:ext uri="{FF2B5EF4-FFF2-40B4-BE49-F238E27FC236}">
                  <a16:creationId xmlns:a16="http://schemas.microsoft.com/office/drawing/2014/main" id="{B0044278-9F7F-4596-96D2-ACFBE0DEC0B1}"/>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3" name="Freeform 61">
              <a:extLst>
                <a:ext uri="{FF2B5EF4-FFF2-40B4-BE49-F238E27FC236}">
                  <a16:creationId xmlns:a16="http://schemas.microsoft.com/office/drawing/2014/main" id="{79F75E0D-27A7-44C1-BF19-495F4768F995}"/>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4" name="Freeform 62">
              <a:extLst>
                <a:ext uri="{FF2B5EF4-FFF2-40B4-BE49-F238E27FC236}">
                  <a16:creationId xmlns:a16="http://schemas.microsoft.com/office/drawing/2014/main" id="{E5B9E395-C74C-4D98-8911-EE2C765D8BEB}"/>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5" name="Freeform 63">
              <a:extLst>
                <a:ext uri="{FF2B5EF4-FFF2-40B4-BE49-F238E27FC236}">
                  <a16:creationId xmlns:a16="http://schemas.microsoft.com/office/drawing/2014/main" id="{53BB8418-388C-4142-9A80-8BF00A87F7B0}"/>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6" name="Freeform 64">
              <a:extLst>
                <a:ext uri="{FF2B5EF4-FFF2-40B4-BE49-F238E27FC236}">
                  <a16:creationId xmlns:a16="http://schemas.microsoft.com/office/drawing/2014/main" id="{0256DB41-B3C1-4FEB-B394-9762C00E7F70}"/>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7" name="Freeform 65">
              <a:extLst>
                <a:ext uri="{FF2B5EF4-FFF2-40B4-BE49-F238E27FC236}">
                  <a16:creationId xmlns:a16="http://schemas.microsoft.com/office/drawing/2014/main" id="{F2BC9C1F-3F30-47A6-B503-20FB179B7F3A}"/>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8" name="Freeform 66">
              <a:extLst>
                <a:ext uri="{FF2B5EF4-FFF2-40B4-BE49-F238E27FC236}">
                  <a16:creationId xmlns:a16="http://schemas.microsoft.com/office/drawing/2014/main" id="{F2E1921C-CA0E-4886-93CA-956A6497CF03}"/>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9" name="Freeform 67">
              <a:extLst>
                <a:ext uri="{FF2B5EF4-FFF2-40B4-BE49-F238E27FC236}">
                  <a16:creationId xmlns:a16="http://schemas.microsoft.com/office/drawing/2014/main" id="{33147323-CD74-4B45-8B3D-9FC2D6ABC4D5}"/>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50" name="Freeform 68">
              <a:extLst>
                <a:ext uri="{FF2B5EF4-FFF2-40B4-BE49-F238E27FC236}">
                  <a16:creationId xmlns:a16="http://schemas.microsoft.com/office/drawing/2014/main" id="{646502BE-8655-4E99-B8D3-19E6C1D2B9F4}"/>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51" name="Freeform 69">
              <a:extLst>
                <a:ext uri="{FF2B5EF4-FFF2-40B4-BE49-F238E27FC236}">
                  <a16:creationId xmlns:a16="http://schemas.microsoft.com/office/drawing/2014/main" id="{7B89F1B5-6B06-45D2-838B-039A44EFFD1B}"/>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52" name="Freeform 70">
              <a:extLst>
                <a:ext uri="{FF2B5EF4-FFF2-40B4-BE49-F238E27FC236}">
                  <a16:creationId xmlns:a16="http://schemas.microsoft.com/office/drawing/2014/main" id="{07A005EC-C937-4146-8D02-C00C5931EBC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grpSp>
      <p:sp>
        <p:nvSpPr>
          <p:cNvPr id="263" name="Title 1">
            <a:extLst>
              <a:ext uri="{FF2B5EF4-FFF2-40B4-BE49-F238E27FC236}">
                <a16:creationId xmlns:a16="http://schemas.microsoft.com/office/drawing/2014/main" id="{3F36D6CC-3534-47CC-AECE-83EDA4639FB5}"/>
              </a:ext>
            </a:extLst>
          </p:cNvPr>
          <p:cNvSpPr>
            <a:spLocks noGrp="1"/>
          </p:cNvSpPr>
          <p:nvPr>
            <p:ph type="ctrTitle"/>
          </p:nvPr>
        </p:nvSpPr>
        <p:spPr>
          <a:xfrm>
            <a:off x="944880" y="2158329"/>
            <a:ext cx="4000436" cy="860400"/>
          </a:xfrm>
          <a:prstGeom prst="rect">
            <a:avLst/>
          </a:prstGeom>
        </p:spPr>
        <p:txBody>
          <a:bodyPr/>
          <a:lstStyle>
            <a:lvl1pPr>
              <a:defRPr sz="3000" b="0">
                <a:solidFill>
                  <a:schemeClr val="bg1"/>
                </a:solidFill>
                <a:latin typeface="EYInterstate Light" panose="02000506000000020004" pitchFamily="2" charset="0"/>
                <a:cs typeface="Arial" pitchFamily="34" charset="0"/>
              </a:defRPr>
            </a:lvl1pPr>
          </a:lstStyle>
          <a:p>
            <a:r>
              <a:rPr lang="en-US"/>
              <a:t>Click to edit Master title style</a:t>
            </a:r>
            <a:endParaRPr lang="en-GB"/>
          </a:p>
        </p:txBody>
      </p:sp>
      <p:sp>
        <p:nvSpPr>
          <p:cNvPr id="264" name="Subtitle 2">
            <a:extLst>
              <a:ext uri="{FF2B5EF4-FFF2-40B4-BE49-F238E27FC236}">
                <a16:creationId xmlns:a16="http://schemas.microsoft.com/office/drawing/2014/main" id="{C26FB38E-4E99-4AFB-8C8C-F03F7A963D9C}"/>
              </a:ext>
            </a:extLst>
          </p:cNvPr>
          <p:cNvSpPr>
            <a:spLocks noGrp="1"/>
          </p:cNvSpPr>
          <p:nvPr>
            <p:ph type="subTitle" idx="1"/>
          </p:nvPr>
        </p:nvSpPr>
        <p:spPr>
          <a:xfrm>
            <a:off x="945072" y="3200329"/>
            <a:ext cx="4020628" cy="645742"/>
          </a:xfrm>
          <a:prstGeom prst="rect">
            <a:avLst/>
          </a:prstGeom>
        </p:spPr>
        <p:txBody>
          <a:bodyPr/>
          <a:lstStyle>
            <a:lvl1pPr marL="0" indent="0" algn="l">
              <a:buNone/>
              <a:defRPr sz="2000">
                <a:solidFill>
                  <a:schemeClr val="bg1"/>
                </a:solidFill>
                <a:latin typeface="EYInterstate Light" panose="02000506000000020004" pitchFamily="2" charset="0"/>
                <a:cs typeface="Arial" pitchFamily="34" charset="0"/>
              </a:defRPr>
            </a:lvl1pPr>
            <a:lvl2pPr marL="0" indent="0" algn="l">
              <a:buNone/>
              <a:defRPr sz="1600">
                <a:solidFill>
                  <a:schemeClr val="tx1">
                    <a:lumMod val="75000"/>
                    <a:lumOff val="2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subtitle style</a:t>
            </a:r>
            <a:endParaRPr lang="en-GB"/>
          </a:p>
        </p:txBody>
      </p:sp>
      <p:grpSp>
        <p:nvGrpSpPr>
          <p:cNvPr id="77" name="Group 76">
            <a:extLst>
              <a:ext uri="{FF2B5EF4-FFF2-40B4-BE49-F238E27FC236}">
                <a16:creationId xmlns:a16="http://schemas.microsoft.com/office/drawing/2014/main" id="{AE95BC52-A56D-4358-A294-750179EBB698}"/>
              </a:ext>
            </a:extLst>
          </p:cNvPr>
          <p:cNvGrpSpPr/>
          <p:nvPr userDrawn="1"/>
        </p:nvGrpSpPr>
        <p:grpSpPr>
          <a:xfrm>
            <a:off x="489366" y="876058"/>
            <a:ext cx="4855295" cy="3374475"/>
            <a:chOff x="6855933" y="899048"/>
            <a:chExt cx="4855295" cy="3374475"/>
          </a:xfrm>
          <a:solidFill>
            <a:schemeClr val="tx2"/>
          </a:solidFill>
        </p:grpSpPr>
        <p:sp>
          <p:nvSpPr>
            <p:cNvPr id="78" name="Freeform: Shape 77">
              <a:extLst>
                <a:ext uri="{FF2B5EF4-FFF2-40B4-BE49-F238E27FC236}">
                  <a16:creationId xmlns:a16="http://schemas.microsoft.com/office/drawing/2014/main" id="{ECBD2AD5-9A79-4CFE-A808-769ADC8898F3}"/>
                </a:ext>
              </a:extLst>
            </p:cNvPr>
            <p:cNvSpPr/>
            <p:nvPr/>
          </p:nvSpPr>
          <p:spPr>
            <a:xfrm>
              <a:off x="6855933" y="899048"/>
              <a:ext cx="4855295" cy="3374475"/>
            </a:xfrm>
            <a:custGeom>
              <a:avLst/>
              <a:gdLst>
                <a:gd name="connsiteX0" fmla="*/ 6731 w 4855294"/>
                <a:gd name="connsiteY0" fmla="*/ 863542 h 3374474"/>
                <a:gd name="connsiteX1" fmla="*/ 6731 w 4855294"/>
                <a:gd name="connsiteY1" fmla="*/ 3095901 h 3374474"/>
                <a:gd name="connsiteX2" fmla="*/ 145659 w 4855294"/>
                <a:gd name="connsiteY2" fmla="*/ 3095901 h 3374474"/>
                <a:gd name="connsiteX3" fmla="*/ 145659 w 4855294"/>
                <a:gd name="connsiteY3" fmla="*/ 988380 h 3374474"/>
                <a:gd name="connsiteX4" fmla="*/ 4715918 w 4855294"/>
                <a:gd name="connsiteY4" fmla="*/ 179673 h 3374474"/>
                <a:gd name="connsiteX5" fmla="*/ 4715918 w 4855294"/>
                <a:gd name="connsiteY5" fmla="*/ 3234829 h 3374474"/>
                <a:gd name="connsiteX6" fmla="*/ 840208 w 4855294"/>
                <a:gd name="connsiteY6" fmla="*/ 3234829 h 3374474"/>
                <a:gd name="connsiteX7" fmla="*/ 840208 w 4855294"/>
                <a:gd name="connsiteY7" fmla="*/ 3373757 h 3374474"/>
                <a:gd name="connsiteX8" fmla="*/ 4854846 w 4855294"/>
                <a:gd name="connsiteY8" fmla="*/ 3373757 h 3374474"/>
                <a:gd name="connsiteX9" fmla="*/ 4854846 w 4855294"/>
                <a:gd name="connsiteY9" fmla="*/ 6731 h 3374474"/>
                <a:gd name="connsiteX10" fmla="*/ 6731 w 4855294"/>
                <a:gd name="connsiteY10" fmla="*/ 863542 h 3374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55294" h="3374474">
                  <a:moveTo>
                    <a:pt x="6731" y="863542"/>
                  </a:moveTo>
                  <a:lnTo>
                    <a:pt x="6731" y="3095901"/>
                  </a:lnTo>
                  <a:lnTo>
                    <a:pt x="145659" y="3095901"/>
                  </a:lnTo>
                  <a:lnTo>
                    <a:pt x="145659" y="988380"/>
                  </a:lnTo>
                  <a:lnTo>
                    <a:pt x="4715918" y="179673"/>
                  </a:lnTo>
                  <a:lnTo>
                    <a:pt x="4715918" y="3234829"/>
                  </a:lnTo>
                  <a:lnTo>
                    <a:pt x="840208" y="3234829"/>
                  </a:lnTo>
                  <a:lnTo>
                    <a:pt x="840208" y="3373757"/>
                  </a:lnTo>
                  <a:lnTo>
                    <a:pt x="4854846" y="3373757"/>
                  </a:lnTo>
                  <a:lnTo>
                    <a:pt x="4854846" y="6731"/>
                  </a:lnTo>
                  <a:lnTo>
                    <a:pt x="6731" y="863542"/>
                  </a:lnTo>
                  <a:close/>
                </a:path>
              </a:pathLst>
            </a:custGeom>
            <a:grpFill/>
            <a:ln w="9525" cap="flat">
              <a:noFill/>
              <a:prstDash val="solid"/>
              <a:miter/>
            </a:ln>
          </p:spPr>
          <p:txBody>
            <a:bodyPr rtlCol="0" anchor="ctr"/>
            <a:lstStyle/>
            <a:p>
              <a:endParaRPr lang="en-IN"/>
            </a:p>
          </p:txBody>
        </p:sp>
        <p:sp>
          <p:nvSpPr>
            <p:cNvPr id="79" name="Freeform: Shape 78">
              <a:extLst>
                <a:ext uri="{FF2B5EF4-FFF2-40B4-BE49-F238E27FC236}">
                  <a16:creationId xmlns:a16="http://schemas.microsoft.com/office/drawing/2014/main" id="{9EE673CB-A779-4F64-B72D-93428DD2B26D}"/>
                </a:ext>
              </a:extLst>
            </p:cNvPr>
            <p:cNvSpPr/>
            <p:nvPr/>
          </p:nvSpPr>
          <p:spPr>
            <a:xfrm>
              <a:off x="6855933" y="4127146"/>
              <a:ext cx="143595" cy="143595"/>
            </a:xfrm>
            <a:custGeom>
              <a:avLst/>
              <a:gdLst>
                <a:gd name="connsiteX0" fmla="*/ 6731 w 143594"/>
                <a:gd name="connsiteY0" fmla="*/ 6731 h 143594"/>
                <a:gd name="connsiteX1" fmla="*/ 145659 w 143594"/>
                <a:gd name="connsiteY1" fmla="*/ 6731 h 143594"/>
                <a:gd name="connsiteX2" fmla="*/ 145659 w 143594"/>
                <a:gd name="connsiteY2" fmla="*/ 145659 h 143594"/>
                <a:gd name="connsiteX3" fmla="*/ 6731 w 143594"/>
                <a:gd name="connsiteY3" fmla="*/ 145659 h 143594"/>
              </a:gdLst>
              <a:ahLst/>
              <a:cxnLst>
                <a:cxn ang="0">
                  <a:pos x="connsiteX0" y="connsiteY0"/>
                </a:cxn>
                <a:cxn ang="0">
                  <a:pos x="connsiteX1" y="connsiteY1"/>
                </a:cxn>
                <a:cxn ang="0">
                  <a:pos x="connsiteX2" y="connsiteY2"/>
                </a:cxn>
                <a:cxn ang="0">
                  <a:pos x="connsiteX3" y="connsiteY3"/>
                </a:cxn>
              </a:cxnLst>
              <a:rect l="l" t="t" r="r" b="b"/>
              <a:pathLst>
                <a:path w="143594" h="143594">
                  <a:moveTo>
                    <a:pt x="6731" y="6731"/>
                  </a:moveTo>
                  <a:lnTo>
                    <a:pt x="145659" y="6731"/>
                  </a:lnTo>
                  <a:lnTo>
                    <a:pt x="145659" y="145659"/>
                  </a:lnTo>
                  <a:lnTo>
                    <a:pt x="6731" y="145659"/>
                  </a:lnTo>
                  <a:close/>
                </a:path>
              </a:pathLst>
            </a:custGeom>
            <a:grpFill/>
            <a:ln w="9525" cap="flat">
              <a:noFill/>
              <a:prstDash val="solid"/>
              <a:miter/>
            </a:ln>
          </p:spPr>
          <p:txBody>
            <a:bodyPr rtlCol="0" anchor="ctr"/>
            <a:lstStyle/>
            <a:p>
              <a:endParaRPr lang="en-IN"/>
            </a:p>
          </p:txBody>
        </p:sp>
        <p:sp>
          <p:nvSpPr>
            <p:cNvPr id="80" name="Freeform: Shape 79">
              <a:extLst>
                <a:ext uri="{FF2B5EF4-FFF2-40B4-BE49-F238E27FC236}">
                  <a16:creationId xmlns:a16="http://schemas.microsoft.com/office/drawing/2014/main" id="{88144C98-507D-403B-8819-FBBF64A82FA3}"/>
                </a:ext>
              </a:extLst>
            </p:cNvPr>
            <p:cNvSpPr/>
            <p:nvPr/>
          </p:nvSpPr>
          <p:spPr>
            <a:xfrm>
              <a:off x="7133789" y="4127146"/>
              <a:ext cx="143595" cy="143595"/>
            </a:xfrm>
            <a:custGeom>
              <a:avLst/>
              <a:gdLst>
                <a:gd name="connsiteX0" fmla="*/ 6731 w 143594"/>
                <a:gd name="connsiteY0" fmla="*/ 6731 h 143594"/>
                <a:gd name="connsiteX1" fmla="*/ 145659 w 143594"/>
                <a:gd name="connsiteY1" fmla="*/ 6731 h 143594"/>
                <a:gd name="connsiteX2" fmla="*/ 145659 w 143594"/>
                <a:gd name="connsiteY2" fmla="*/ 145659 h 143594"/>
                <a:gd name="connsiteX3" fmla="*/ 6731 w 143594"/>
                <a:gd name="connsiteY3" fmla="*/ 145659 h 143594"/>
              </a:gdLst>
              <a:ahLst/>
              <a:cxnLst>
                <a:cxn ang="0">
                  <a:pos x="connsiteX0" y="connsiteY0"/>
                </a:cxn>
                <a:cxn ang="0">
                  <a:pos x="connsiteX1" y="connsiteY1"/>
                </a:cxn>
                <a:cxn ang="0">
                  <a:pos x="connsiteX2" y="connsiteY2"/>
                </a:cxn>
                <a:cxn ang="0">
                  <a:pos x="connsiteX3" y="connsiteY3"/>
                </a:cxn>
              </a:cxnLst>
              <a:rect l="l" t="t" r="r" b="b"/>
              <a:pathLst>
                <a:path w="143594" h="143594">
                  <a:moveTo>
                    <a:pt x="6731" y="6731"/>
                  </a:moveTo>
                  <a:lnTo>
                    <a:pt x="145659" y="6731"/>
                  </a:lnTo>
                  <a:lnTo>
                    <a:pt x="145659" y="145659"/>
                  </a:lnTo>
                  <a:lnTo>
                    <a:pt x="6731" y="145659"/>
                  </a:lnTo>
                  <a:close/>
                </a:path>
              </a:pathLst>
            </a:custGeom>
            <a:grpFill/>
            <a:ln w="9525" cap="flat">
              <a:noFill/>
              <a:prstDash val="solid"/>
              <a:miter/>
            </a:ln>
          </p:spPr>
          <p:txBody>
            <a:bodyPr rtlCol="0" anchor="ctr"/>
            <a:lstStyle/>
            <a:p>
              <a:endParaRPr lang="en-IN"/>
            </a:p>
          </p:txBody>
        </p:sp>
        <p:sp>
          <p:nvSpPr>
            <p:cNvPr id="81" name="Freeform: Shape 80">
              <a:extLst>
                <a:ext uri="{FF2B5EF4-FFF2-40B4-BE49-F238E27FC236}">
                  <a16:creationId xmlns:a16="http://schemas.microsoft.com/office/drawing/2014/main" id="{21919CB3-2430-4DA6-BF41-59A1EF9C03CB}"/>
                </a:ext>
              </a:extLst>
            </p:cNvPr>
            <p:cNvSpPr/>
            <p:nvPr/>
          </p:nvSpPr>
          <p:spPr>
            <a:xfrm>
              <a:off x="7411555" y="4127146"/>
              <a:ext cx="143595" cy="143595"/>
            </a:xfrm>
            <a:custGeom>
              <a:avLst/>
              <a:gdLst>
                <a:gd name="connsiteX0" fmla="*/ 6731 w 143594"/>
                <a:gd name="connsiteY0" fmla="*/ 6731 h 143594"/>
                <a:gd name="connsiteX1" fmla="*/ 145659 w 143594"/>
                <a:gd name="connsiteY1" fmla="*/ 6731 h 143594"/>
                <a:gd name="connsiteX2" fmla="*/ 145659 w 143594"/>
                <a:gd name="connsiteY2" fmla="*/ 145659 h 143594"/>
                <a:gd name="connsiteX3" fmla="*/ 6731 w 143594"/>
                <a:gd name="connsiteY3" fmla="*/ 145659 h 143594"/>
              </a:gdLst>
              <a:ahLst/>
              <a:cxnLst>
                <a:cxn ang="0">
                  <a:pos x="connsiteX0" y="connsiteY0"/>
                </a:cxn>
                <a:cxn ang="0">
                  <a:pos x="connsiteX1" y="connsiteY1"/>
                </a:cxn>
                <a:cxn ang="0">
                  <a:pos x="connsiteX2" y="connsiteY2"/>
                </a:cxn>
                <a:cxn ang="0">
                  <a:pos x="connsiteX3" y="connsiteY3"/>
                </a:cxn>
              </a:cxnLst>
              <a:rect l="l" t="t" r="r" b="b"/>
              <a:pathLst>
                <a:path w="143594" h="143594">
                  <a:moveTo>
                    <a:pt x="6731" y="6731"/>
                  </a:moveTo>
                  <a:lnTo>
                    <a:pt x="145659" y="6731"/>
                  </a:lnTo>
                  <a:lnTo>
                    <a:pt x="145659" y="145659"/>
                  </a:lnTo>
                  <a:lnTo>
                    <a:pt x="6731" y="145659"/>
                  </a:lnTo>
                  <a:close/>
                </a:path>
              </a:pathLst>
            </a:custGeom>
            <a:grpFill/>
            <a:ln w="9525" cap="flat">
              <a:noFill/>
              <a:prstDash val="solid"/>
              <a:miter/>
            </a:ln>
          </p:spPr>
          <p:txBody>
            <a:bodyPr rtlCol="0" anchor="ctr"/>
            <a:lstStyle/>
            <a:p>
              <a:endParaRPr lang="en-IN"/>
            </a:p>
          </p:txBody>
        </p:sp>
      </p:grpSp>
      <p:grpSp>
        <p:nvGrpSpPr>
          <p:cNvPr id="82" name="Group 4">
            <a:extLst>
              <a:ext uri="{FF2B5EF4-FFF2-40B4-BE49-F238E27FC236}">
                <a16:creationId xmlns:a16="http://schemas.microsoft.com/office/drawing/2014/main" id="{C5FADEE5-07C4-41A9-88D6-C6D2ED1362B8}"/>
              </a:ext>
            </a:extLst>
          </p:cNvPr>
          <p:cNvGrpSpPr>
            <a:grpSpLocks noChangeAspect="1"/>
          </p:cNvGrpSpPr>
          <p:nvPr userDrawn="1"/>
        </p:nvGrpSpPr>
        <p:grpSpPr bwMode="auto">
          <a:xfrm>
            <a:off x="10364788" y="4960938"/>
            <a:ext cx="1225550" cy="1435100"/>
            <a:chOff x="6529" y="3125"/>
            <a:chExt cx="772" cy="904"/>
          </a:xfrm>
        </p:grpSpPr>
        <p:sp>
          <p:nvSpPr>
            <p:cNvPr id="83" name="Freeform 5">
              <a:extLst>
                <a:ext uri="{FF2B5EF4-FFF2-40B4-BE49-F238E27FC236}">
                  <a16:creationId xmlns:a16="http://schemas.microsoft.com/office/drawing/2014/main" id="{5A2C465B-7D43-431D-A35E-50762E7696FC}"/>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84" name="Freeform 6">
              <a:extLst>
                <a:ext uri="{FF2B5EF4-FFF2-40B4-BE49-F238E27FC236}">
                  <a16:creationId xmlns:a16="http://schemas.microsoft.com/office/drawing/2014/main" id="{AC35E6C1-71A8-4C9D-A1A5-682B0BD0A03F}"/>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grpSp>
    </p:spTree>
    <p:extLst>
      <p:ext uri="{BB962C8B-B14F-4D97-AF65-F5344CB8AC3E}">
        <p14:creationId xmlns:p14="http://schemas.microsoft.com/office/powerpoint/2010/main" val="1217270853"/>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userDrawn="1">
  <p:cSld name="1_Approved question wide">
    <p:spTree>
      <p:nvGrpSpPr>
        <p:cNvPr id="1" name=""/>
        <p:cNvGrpSpPr/>
        <p:nvPr/>
      </p:nvGrpSpPr>
      <p:grpSpPr>
        <a:xfrm>
          <a:off x="0" y="0"/>
          <a:ext cx="0" cy="0"/>
          <a:chOff x="0" y="0"/>
          <a:chExt cx="0" cy="0"/>
        </a:xfrm>
      </p:grpSpPr>
      <p:grpSp>
        <p:nvGrpSpPr>
          <p:cNvPr id="235" name="Group 234">
            <a:extLst>
              <a:ext uri="{FF2B5EF4-FFF2-40B4-BE49-F238E27FC236}">
                <a16:creationId xmlns:a16="http://schemas.microsoft.com/office/drawing/2014/main" id="{5342E118-6F1D-4C46-956E-4CCCBCAA7952}"/>
              </a:ext>
            </a:extLst>
          </p:cNvPr>
          <p:cNvGrpSpPr/>
          <p:nvPr userDrawn="1"/>
        </p:nvGrpSpPr>
        <p:grpSpPr>
          <a:xfrm>
            <a:off x="498115" y="5826612"/>
            <a:ext cx="3878023" cy="570195"/>
            <a:chOff x="498115" y="5951018"/>
            <a:chExt cx="3878023" cy="570195"/>
          </a:xfrm>
        </p:grpSpPr>
        <p:sp>
          <p:nvSpPr>
            <p:cNvPr id="168" name="Rectangle 167">
              <a:extLst>
                <a:ext uri="{FF2B5EF4-FFF2-40B4-BE49-F238E27FC236}">
                  <a16:creationId xmlns:a16="http://schemas.microsoft.com/office/drawing/2014/main" id="{A22049CA-64AE-409F-988D-A7317F8AD136}"/>
                </a:ext>
              </a:extLst>
            </p:cNvPr>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69" name="Rectangle 6">
              <a:extLst>
                <a:ext uri="{FF2B5EF4-FFF2-40B4-BE49-F238E27FC236}">
                  <a16:creationId xmlns:a16="http://schemas.microsoft.com/office/drawing/2014/main" id="{E37A0A05-0A78-44A7-8873-0A1A20C87175}"/>
                </a:ext>
              </a:extLst>
            </p:cNvPr>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70" name="Rectangle 7">
              <a:extLst>
                <a:ext uri="{FF2B5EF4-FFF2-40B4-BE49-F238E27FC236}">
                  <a16:creationId xmlns:a16="http://schemas.microsoft.com/office/drawing/2014/main" id="{0DEA0CBE-8527-4287-BF98-DA48947875F5}"/>
                </a:ext>
              </a:extLst>
            </p:cNvPr>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71" name="Freeform 8">
              <a:extLst>
                <a:ext uri="{FF2B5EF4-FFF2-40B4-BE49-F238E27FC236}">
                  <a16:creationId xmlns:a16="http://schemas.microsoft.com/office/drawing/2014/main" id="{444058C6-612A-446E-8F68-0E5CC4CFF366}"/>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2" name="Freeform 9">
              <a:extLst>
                <a:ext uri="{FF2B5EF4-FFF2-40B4-BE49-F238E27FC236}">
                  <a16:creationId xmlns:a16="http://schemas.microsoft.com/office/drawing/2014/main" id="{1011EC31-E0C3-404F-93B3-EFD3DADC11CB}"/>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3" name="Freeform 10">
              <a:extLst>
                <a:ext uri="{FF2B5EF4-FFF2-40B4-BE49-F238E27FC236}">
                  <a16:creationId xmlns:a16="http://schemas.microsoft.com/office/drawing/2014/main" id="{3C9D076B-D88C-4089-8D58-9A31CFCDB02A}"/>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4" name="Freeform 11">
              <a:extLst>
                <a:ext uri="{FF2B5EF4-FFF2-40B4-BE49-F238E27FC236}">
                  <a16:creationId xmlns:a16="http://schemas.microsoft.com/office/drawing/2014/main" id="{29DB43AC-B765-4ECB-B483-562473BD4A38}"/>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5" name="Freeform 12">
              <a:extLst>
                <a:ext uri="{FF2B5EF4-FFF2-40B4-BE49-F238E27FC236}">
                  <a16:creationId xmlns:a16="http://schemas.microsoft.com/office/drawing/2014/main" id="{AF1DE1B8-EA4B-4A98-A97D-BA5EEA42B197}"/>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6" name="Freeform 13">
              <a:extLst>
                <a:ext uri="{FF2B5EF4-FFF2-40B4-BE49-F238E27FC236}">
                  <a16:creationId xmlns:a16="http://schemas.microsoft.com/office/drawing/2014/main" id="{F8F60B79-7AF5-4C5E-A5EF-126F117D591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7" name="Freeform 14">
              <a:extLst>
                <a:ext uri="{FF2B5EF4-FFF2-40B4-BE49-F238E27FC236}">
                  <a16:creationId xmlns:a16="http://schemas.microsoft.com/office/drawing/2014/main" id="{0A0438AD-9937-4C25-AB9E-7F8C8CCA23F7}"/>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8" name="Freeform 15">
              <a:extLst>
                <a:ext uri="{FF2B5EF4-FFF2-40B4-BE49-F238E27FC236}">
                  <a16:creationId xmlns:a16="http://schemas.microsoft.com/office/drawing/2014/main" id="{6FDE2726-7032-4BE4-A420-0ECF49A32A8B}"/>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9" name="Freeform 16">
              <a:extLst>
                <a:ext uri="{FF2B5EF4-FFF2-40B4-BE49-F238E27FC236}">
                  <a16:creationId xmlns:a16="http://schemas.microsoft.com/office/drawing/2014/main" id="{50C22C21-F8DB-486D-9042-765D68AE3A7C}"/>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0" name="Freeform 17">
              <a:extLst>
                <a:ext uri="{FF2B5EF4-FFF2-40B4-BE49-F238E27FC236}">
                  <a16:creationId xmlns:a16="http://schemas.microsoft.com/office/drawing/2014/main" id="{7F763F72-BB8F-482C-9FDA-40EDD6EE5FF8}"/>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1" name="Freeform 18">
              <a:extLst>
                <a:ext uri="{FF2B5EF4-FFF2-40B4-BE49-F238E27FC236}">
                  <a16:creationId xmlns:a16="http://schemas.microsoft.com/office/drawing/2014/main" id="{710F466C-6BEC-4970-9707-40D8002740B0}"/>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2" name="Freeform 19">
              <a:extLst>
                <a:ext uri="{FF2B5EF4-FFF2-40B4-BE49-F238E27FC236}">
                  <a16:creationId xmlns:a16="http://schemas.microsoft.com/office/drawing/2014/main" id="{3332407D-F423-41B2-985F-8A4482C61D9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3" name="Freeform 20">
              <a:extLst>
                <a:ext uri="{FF2B5EF4-FFF2-40B4-BE49-F238E27FC236}">
                  <a16:creationId xmlns:a16="http://schemas.microsoft.com/office/drawing/2014/main" id="{44E3286F-1188-47B1-8B46-3498795DF2DC}"/>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4" name="Freeform 21">
              <a:extLst>
                <a:ext uri="{FF2B5EF4-FFF2-40B4-BE49-F238E27FC236}">
                  <a16:creationId xmlns:a16="http://schemas.microsoft.com/office/drawing/2014/main" id="{E7BD9E0B-920A-4409-95E7-40A47107B346}"/>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5" name="Freeform 22">
              <a:extLst>
                <a:ext uri="{FF2B5EF4-FFF2-40B4-BE49-F238E27FC236}">
                  <a16:creationId xmlns:a16="http://schemas.microsoft.com/office/drawing/2014/main" id="{9D2625B8-0A5B-46EF-8302-77353AB0D3A9}"/>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6" name="Freeform 23">
              <a:extLst>
                <a:ext uri="{FF2B5EF4-FFF2-40B4-BE49-F238E27FC236}">
                  <a16:creationId xmlns:a16="http://schemas.microsoft.com/office/drawing/2014/main" id="{DE6C9E0E-C49B-4FBE-97F3-BB6DFAC57421}"/>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7" name="Freeform 24">
              <a:extLst>
                <a:ext uri="{FF2B5EF4-FFF2-40B4-BE49-F238E27FC236}">
                  <a16:creationId xmlns:a16="http://schemas.microsoft.com/office/drawing/2014/main" id="{580801ED-9260-41DB-A0B7-5AF24B32272B}"/>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8" name="Freeform 25">
              <a:extLst>
                <a:ext uri="{FF2B5EF4-FFF2-40B4-BE49-F238E27FC236}">
                  <a16:creationId xmlns:a16="http://schemas.microsoft.com/office/drawing/2014/main" id="{3A9842FB-6E95-4D11-B5B9-58C4CB82C2F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9" name="Freeform 26">
              <a:extLst>
                <a:ext uri="{FF2B5EF4-FFF2-40B4-BE49-F238E27FC236}">
                  <a16:creationId xmlns:a16="http://schemas.microsoft.com/office/drawing/2014/main" id="{076538BB-C266-42BE-916B-458AF9EFB224}"/>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0" name="Freeform 27">
              <a:extLst>
                <a:ext uri="{FF2B5EF4-FFF2-40B4-BE49-F238E27FC236}">
                  <a16:creationId xmlns:a16="http://schemas.microsoft.com/office/drawing/2014/main" id="{A7C95C0F-A1E9-46B5-B9DB-284F35C72801}"/>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1" name="Freeform 28">
              <a:extLst>
                <a:ext uri="{FF2B5EF4-FFF2-40B4-BE49-F238E27FC236}">
                  <a16:creationId xmlns:a16="http://schemas.microsoft.com/office/drawing/2014/main" id="{BEEA6186-B2B9-4E5E-9631-B6332C7FDBA3}"/>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2" name="Freeform 29">
              <a:extLst>
                <a:ext uri="{FF2B5EF4-FFF2-40B4-BE49-F238E27FC236}">
                  <a16:creationId xmlns:a16="http://schemas.microsoft.com/office/drawing/2014/main" id="{E9B00A5D-BE04-4D7D-B4A2-204E2D0E0485}"/>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3" name="Freeform 30">
              <a:extLst>
                <a:ext uri="{FF2B5EF4-FFF2-40B4-BE49-F238E27FC236}">
                  <a16:creationId xmlns:a16="http://schemas.microsoft.com/office/drawing/2014/main" id="{72C85502-C007-49A3-A8AB-2BCC8C53945F}"/>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4" name="Freeform 31">
              <a:extLst>
                <a:ext uri="{FF2B5EF4-FFF2-40B4-BE49-F238E27FC236}">
                  <a16:creationId xmlns:a16="http://schemas.microsoft.com/office/drawing/2014/main" id="{9A42586B-B388-4323-82EB-ED3423EDC5DE}"/>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5" name="Freeform 32">
              <a:extLst>
                <a:ext uri="{FF2B5EF4-FFF2-40B4-BE49-F238E27FC236}">
                  <a16:creationId xmlns:a16="http://schemas.microsoft.com/office/drawing/2014/main" id="{558D2F0C-3796-492F-9EBD-4BB822191F30}"/>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6" name="Freeform 33">
              <a:extLst>
                <a:ext uri="{FF2B5EF4-FFF2-40B4-BE49-F238E27FC236}">
                  <a16:creationId xmlns:a16="http://schemas.microsoft.com/office/drawing/2014/main" id="{DE4E3633-17EF-414F-A86D-0B6A9F2F098F}"/>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7" name="Freeform 34">
              <a:extLst>
                <a:ext uri="{FF2B5EF4-FFF2-40B4-BE49-F238E27FC236}">
                  <a16:creationId xmlns:a16="http://schemas.microsoft.com/office/drawing/2014/main" id="{2572AE39-9386-47FC-B6AF-FBCF804BEBF8}"/>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8" name="Freeform 35">
              <a:extLst>
                <a:ext uri="{FF2B5EF4-FFF2-40B4-BE49-F238E27FC236}">
                  <a16:creationId xmlns:a16="http://schemas.microsoft.com/office/drawing/2014/main" id="{7096AEC6-B8C0-4212-842F-89677AE7D800}"/>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9" name="Freeform 36">
              <a:extLst>
                <a:ext uri="{FF2B5EF4-FFF2-40B4-BE49-F238E27FC236}">
                  <a16:creationId xmlns:a16="http://schemas.microsoft.com/office/drawing/2014/main" id="{406AD873-E434-40CF-BFBD-6D1D1CA7CB89}"/>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0" name="Freeform 37">
              <a:extLst>
                <a:ext uri="{FF2B5EF4-FFF2-40B4-BE49-F238E27FC236}">
                  <a16:creationId xmlns:a16="http://schemas.microsoft.com/office/drawing/2014/main" id="{74857EE2-44CC-4E8F-B1BB-355509B3EFE5}"/>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1" name="Freeform 38">
              <a:extLst>
                <a:ext uri="{FF2B5EF4-FFF2-40B4-BE49-F238E27FC236}">
                  <a16:creationId xmlns:a16="http://schemas.microsoft.com/office/drawing/2014/main" id="{D39EC8B1-952E-4BF5-9735-6A38584161BC}"/>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2" name="Freeform 39">
              <a:extLst>
                <a:ext uri="{FF2B5EF4-FFF2-40B4-BE49-F238E27FC236}">
                  <a16:creationId xmlns:a16="http://schemas.microsoft.com/office/drawing/2014/main" id="{EA37D3DF-3401-44BD-97F4-F423BFC87A1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3" name="Freeform 40">
              <a:extLst>
                <a:ext uri="{FF2B5EF4-FFF2-40B4-BE49-F238E27FC236}">
                  <a16:creationId xmlns:a16="http://schemas.microsoft.com/office/drawing/2014/main" id="{7DFA4B46-95EA-4D4D-800F-4D2DB7BB66E0}"/>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4" name="Freeform 41">
              <a:extLst>
                <a:ext uri="{FF2B5EF4-FFF2-40B4-BE49-F238E27FC236}">
                  <a16:creationId xmlns:a16="http://schemas.microsoft.com/office/drawing/2014/main" id="{EF5012BA-3255-4BEF-8F4F-9117A6BEF324}"/>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5" name="Freeform 42">
              <a:extLst>
                <a:ext uri="{FF2B5EF4-FFF2-40B4-BE49-F238E27FC236}">
                  <a16:creationId xmlns:a16="http://schemas.microsoft.com/office/drawing/2014/main" id="{223989A0-E246-4806-AF7E-9D6C2B1DD489}"/>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6" name="Freeform 43">
              <a:extLst>
                <a:ext uri="{FF2B5EF4-FFF2-40B4-BE49-F238E27FC236}">
                  <a16:creationId xmlns:a16="http://schemas.microsoft.com/office/drawing/2014/main" id="{5FED967A-F1ED-4489-A689-A9A49A278085}"/>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7" name="Freeform 44">
              <a:extLst>
                <a:ext uri="{FF2B5EF4-FFF2-40B4-BE49-F238E27FC236}">
                  <a16:creationId xmlns:a16="http://schemas.microsoft.com/office/drawing/2014/main" id="{DA362954-FE74-40B7-AB98-CC8AC60FFC8D}"/>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8" name="Freeform 45">
              <a:extLst>
                <a:ext uri="{FF2B5EF4-FFF2-40B4-BE49-F238E27FC236}">
                  <a16:creationId xmlns:a16="http://schemas.microsoft.com/office/drawing/2014/main" id="{C1C7EF3F-CB28-4C69-901C-8F9F09C5B597}"/>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9" name="Freeform 46">
              <a:extLst>
                <a:ext uri="{FF2B5EF4-FFF2-40B4-BE49-F238E27FC236}">
                  <a16:creationId xmlns:a16="http://schemas.microsoft.com/office/drawing/2014/main" id="{80D5AA14-D31C-42E8-B89F-2FCABF204007}"/>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0" name="Freeform 47">
              <a:extLst>
                <a:ext uri="{FF2B5EF4-FFF2-40B4-BE49-F238E27FC236}">
                  <a16:creationId xmlns:a16="http://schemas.microsoft.com/office/drawing/2014/main" id="{3894EB82-A456-47F8-BB06-FE894AF4B86B}"/>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1" name="Freeform 48">
              <a:extLst>
                <a:ext uri="{FF2B5EF4-FFF2-40B4-BE49-F238E27FC236}">
                  <a16:creationId xmlns:a16="http://schemas.microsoft.com/office/drawing/2014/main" id="{A88F5C3F-FAE1-4A50-86D3-E9A1CAA89A96}"/>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2" name="Freeform 49">
              <a:extLst>
                <a:ext uri="{FF2B5EF4-FFF2-40B4-BE49-F238E27FC236}">
                  <a16:creationId xmlns:a16="http://schemas.microsoft.com/office/drawing/2014/main" id="{1EFCBDA7-FA42-4391-9872-95EB6DDEA684}"/>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3" name="Freeform 50">
              <a:extLst>
                <a:ext uri="{FF2B5EF4-FFF2-40B4-BE49-F238E27FC236}">
                  <a16:creationId xmlns:a16="http://schemas.microsoft.com/office/drawing/2014/main" id="{721D8C30-DB23-4A0B-8A74-BC467086477D}"/>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4" name="Freeform 51">
              <a:extLst>
                <a:ext uri="{FF2B5EF4-FFF2-40B4-BE49-F238E27FC236}">
                  <a16:creationId xmlns:a16="http://schemas.microsoft.com/office/drawing/2014/main" id="{01AD00CA-8BC7-4B62-AC64-03851855A7AE}"/>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5" name="Freeform 52">
              <a:extLst>
                <a:ext uri="{FF2B5EF4-FFF2-40B4-BE49-F238E27FC236}">
                  <a16:creationId xmlns:a16="http://schemas.microsoft.com/office/drawing/2014/main" id="{BC957590-E3D7-48BF-A1DF-73DCD7673857}"/>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6" name="Freeform 53">
              <a:extLst>
                <a:ext uri="{FF2B5EF4-FFF2-40B4-BE49-F238E27FC236}">
                  <a16:creationId xmlns:a16="http://schemas.microsoft.com/office/drawing/2014/main" id="{9BC2125B-AF0E-4411-AFA7-3F79B873BFBA}"/>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7" name="Freeform 54">
              <a:extLst>
                <a:ext uri="{FF2B5EF4-FFF2-40B4-BE49-F238E27FC236}">
                  <a16:creationId xmlns:a16="http://schemas.microsoft.com/office/drawing/2014/main" id="{1E5BE33C-9675-423A-802C-0A789DB1851B}"/>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8" name="Freeform 55">
              <a:extLst>
                <a:ext uri="{FF2B5EF4-FFF2-40B4-BE49-F238E27FC236}">
                  <a16:creationId xmlns:a16="http://schemas.microsoft.com/office/drawing/2014/main" id="{FB04A8AC-9DA2-4FB3-985A-DD8E6439135C}"/>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9" name="Freeform 56">
              <a:extLst>
                <a:ext uri="{FF2B5EF4-FFF2-40B4-BE49-F238E27FC236}">
                  <a16:creationId xmlns:a16="http://schemas.microsoft.com/office/drawing/2014/main" id="{F365BB87-C861-4F40-A844-477BAA1EAA5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0" name="Freeform 57">
              <a:extLst>
                <a:ext uri="{FF2B5EF4-FFF2-40B4-BE49-F238E27FC236}">
                  <a16:creationId xmlns:a16="http://schemas.microsoft.com/office/drawing/2014/main" id="{8B7E2806-AAFA-45B5-B801-55C79A927799}"/>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1" name="Freeform 58">
              <a:extLst>
                <a:ext uri="{FF2B5EF4-FFF2-40B4-BE49-F238E27FC236}">
                  <a16:creationId xmlns:a16="http://schemas.microsoft.com/office/drawing/2014/main" id="{7A49B80F-B4C0-4F31-9238-8123D3E20D16}"/>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2" name="Freeform 59">
              <a:extLst>
                <a:ext uri="{FF2B5EF4-FFF2-40B4-BE49-F238E27FC236}">
                  <a16:creationId xmlns:a16="http://schemas.microsoft.com/office/drawing/2014/main" id="{9C60C45F-865F-4118-A4B0-174C696B472F}"/>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3" name="Freeform 60">
              <a:extLst>
                <a:ext uri="{FF2B5EF4-FFF2-40B4-BE49-F238E27FC236}">
                  <a16:creationId xmlns:a16="http://schemas.microsoft.com/office/drawing/2014/main" id="{15FBF980-B96C-472B-A46B-A731CA164E92}"/>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4" name="Freeform 61">
              <a:extLst>
                <a:ext uri="{FF2B5EF4-FFF2-40B4-BE49-F238E27FC236}">
                  <a16:creationId xmlns:a16="http://schemas.microsoft.com/office/drawing/2014/main" id="{64F1DD18-05EE-4F9F-9E6B-E03C4C500F21}"/>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5" name="Freeform 62">
              <a:extLst>
                <a:ext uri="{FF2B5EF4-FFF2-40B4-BE49-F238E27FC236}">
                  <a16:creationId xmlns:a16="http://schemas.microsoft.com/office/drawing/2014/main" id="{6051CC00-BFF2-4334-9855-62AD588546F7}"/>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6" name="Freeform 63">
              <a:extLst>
                <a:ext uri="{FF2B5EF4-FFF2-40B4-BE49-F238E27FC236}">
                  <a16:creationId xmlns:a16="http://schemas.microsoft.com/office/drawing/2014/main" id="{905DD261-B224-46ED-8CEE-E8D180BA4B72}"/>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7" name="Freeform 64">
              <a:extLst>
                <a:ext uri="{FF2B5EF4-FFF2-40B4-BE49-F238E27FC236}">
                  <a16:creationId xmlns:a16="http://schemas.microsoft.com/office/drawing/2014/main" id="{A23129DF-0296-4CA9-9723-124682F0A70E}"/>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8" name="Freeform 65">
              <a:extLst>
                <a:ext uri="{FF2B5EF4-FFF2-40B4-BE49-F238E27FC236}">
                  <a16:creationId xmlns:a16="http://schemas.microsoft.com/office/drawing/2014/main" id="{A2A2BF8E-DA3A-4AC0-B7EB-7CAABFC9E699}"/>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9" name="Freeform 66">
              <a:extLst>
                <a:ext uri="{FF2B5EF4-FFF2-40B4-BE49-F238E27FC236}">
                  <a16:creationId xmlns:a16="http://schemas.microsoft.com/office/drawing/2014/main" id="{BEBFC1A4-92B9-418F-A0A9-2E210A37BCFF}"/>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0" name="Freeform 67">
              <a:extLst>
                <a:ext uri="{FF2B5EF4-FFF2-40B4-BE49-F238E27FC236}">
                  <a16:creationId xmlns:a16="http://schemas.microsoft.com/office/drawing/2014/main" id="{A28B9FD0-8354-4DD6-856A-157C5F8768EB}"/>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1" name="Freeform 68">
              <a:extLst>
                <a:ext uri="{FF2B5EF4-FFF2-40B4-BE49-F238E27FC236}">
                  <a16:creationId xmlns:a16="http://schemas.microsoft.com/office/drawing/2014/main" id="{83D3DEEE-A610-48BE-BADD-6BA188B5B86D}"/>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2" name="Freeform 69">
              <a:extLst>
                <a:ext uri="{FF2B5EF4-FFF2-40B4-BE49-F238E27FC236}">
                  <a16:creationId xmlns:a16="http://schemas.microsoft.com/office/drawing/2014/main" id="{463C7ADB-C654-4D24-9055-0B6003A770A3}"/>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3" name="Freeform 70">
              <a:extLst>
                <a:ext uri="{FF2B5EF4-FFF2-40B4-BE49-F238E27FC236}">
                  <a16:creationId xmlns:a16="http://schemas.microsoft.com/office/drawing/2014/main" id="{40CF3793-E792-4DB3-8064-4B43F4706A3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grpSp>
      <p:sp>
        <p:nvSpPr>
          <p:cNvPr id="18" name="Title 1"/>
          <p:cNvSpPr>
            <a:spLocks noGrp="1"/>
          </p:cNvSpPr>
          <p:nvPr userDrawn="1">
            <p:ph type="ctrTitle"/>
          </p:nvPr>
        </p:nvSpPr>
        <p:spPr>
          <a:xfrm>
            <a:off x="944880" y="2158329"/>
            <a:ext cx="4783882" cy="860400"/>
          </a:xfrm>
          <a:prstGeom prst="rect">
            <a:avLst/>
          </a:prstGeom>
        </p:spPr>
        <p:txBody>
          <a:bodyPr/>
          <a:lstStyle>
            <a:lvl1pPr>
              <a:defRPr sz="3000" b="0">
                <a:solidFill>
                  <a:schemeClr val="bg1"/>
                </a:solidFill>
                <a:latin typeface="EYInterstate Light" panose="02000506000000020004" pitchFamily="2" charset="0"/>
                <a:cs typeface="Arial" pitchFamily="34" charset="0"/>
              </a:defRPr>
            </a:lvl1pPr>
          </a:lstStyle>
          <a:p>
            <a:r>
              <a:rPr lang="en-US"/>
              <a:t>Click to edit Master title style</a:t>
            </a:r>
            <a:endParaRPr lang="en-GB"/>
          </a:p>
        </p:txBody>
      </p:sp>
      <p:sp>
        <p:nvSpPr>
          <p:cNvPr id="19" name="Subtitle 2"/>
          <p:cNvSpPr>
            <a:spLocks noGrp="1"/>
          </p:cNvSpPr>
          <p:nvPr userDrawn="1">
            <p:ph type="subTitle" idx="1"/>
          </p:nvPr>
        </p:nvSpPr>
        <p:spPr>
          <a:xfrm>
            <a:off x="945072" y="3200329"/>
            <a:ext cx="4808028" cy="645742"/>
          </a:xfrm>
          <a:prstGeom prst="rect">
            <a:avLst/>
          </a:prstGeom>
        </p:spPr>
        <p:txBody>
          <a:bodyPr/>
          <a:lstStyle>
            <a:lvl1pPr marL="0" indent="0" algn="l">
              <a:buNone/>
              <a:defRPr sz="2000">
                <a:solidFill>
                  <a:schemeClr val="bg1"/>
                </a:solidFill>
                <a:latin typeface="EYInterstate Light" panose="02000506000000020004" pitchFamily="2" charset="0"/>
                <a:cs typeface="Arial" pitchFamily="34" charset="0"/>
              </a:defRPr>
            </a:lvl1pPr>
            <a:lvl2pPr marL="0" indent="0" algn="l">
              <a:buNone/>
              <a:defRPr sz="1600">
                <a:solidFill>
                  <a:schemeClr val="tx1">
                    <a:lumMod val="75000"/>
                    <a:lumOff val="2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subtitle style</a:t>
            </a:r>
            <a:endParaRPr lang="en-GB"/>
          </a:p>
        </p:txBody>
      </p:sp>
      <p:sp>
        <p:nvSpPr>
          <p:cNvPr id="3" name="Freeform: Shape 2">
            <a:extLst>
              <a:ext uri="{FF2B5EF4-FFF2-40B4-BE49-F238E27FC236}">
                <a16:creationId xmlns:a16="http://schemas.microsoft.com/office/drawing/2014/main" id="{44A731D0-020D-4D8E-955D-2354AF0FE452}"/>
              </a:ext>
            </a:extLst>
          </p:cNvPr>
          <p:cNvSpPr/>
          <p:nvPr userDrawn="1"/>
        </p:nvSpPr>
        <p:spPr>
          <a:xfrm>
            <a:off x="489366" y="723658"/>
            <a:ext cx="5680945" cy="3452894"/>
          </a:xfrm>
          <a:custGeom>
            <a:avLst/>
            <a:gdLst>
              <a:gd name="connsiteX0" fmla="*/ 8749 w 5680945"/>
              <a:gd name="connsiteY0" fmla="*/ 1021520 h 3452894"/>
              <a:gd name="connsiteX1" fmla="*/ 8749 w 5680945"/>
              <a:gd name="connsiteY1" fmla="*/ 3164181 h 3452894"/>
              <a:gd name="connsiteX2" fmla="*/ 151414 w 5680945"/>
              <a:gd name="connsiteY2" fmla="*/ 3164181 h 3452894"/>
              <a:gd name="connsiteX3" fmla="*/ 151414 w 5680945"/>
              <a:gd name="connsiteY3" fmla="*/ 1140155 h 3452894"/>
              <a:gd name="connsiteX4" fmla="*/ 5534897 w 5680945"/>
              <a:gd name="connsiteY4" fmla="*/ 179294 h 3452894"/>
              <a:gd name="connsiteX5" fmla="*/ 5534897 w 5680945"/>
              <a:gd name="connsiteY5" fmla="*/ 3306846 h 3452894"/>
              <a:gd name="connsiteX6" fmla="*/ 864624 w 5680945"/>
              <a:gd name="connsiteY6" fmla="*/ 3306846 h 3452894"/>
              <a:gd name="connsiteX7" fmla="*/ 864624 w 5680945"/>
              <a:gd name="connsiteY7" fmla="*/ 3449395 h 3452894"/>
              <a:gd name="connsiteX8" fmla="*/ 5677562 w 5680945"/>
              <a:gd name="connsiteY8" fmla="*/ 3449395 h 3452894"/>
              <a:gd name="connsiteX9" fmla="*/ 5677562 w 5680945"/>
              <a:gd name="connsiteY9" fmla="*/ 8749 h 3452894"/>
              <a:gd name="connsiteX10" fmla="*/ 8749 w 5680945"/>
              <a:gd name="connsiteY10" fmla="*/ 1021520 h 3452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80945" h="3452894">
                <a:moveTo>
                  <a:pt x="8749" y="1021520"/>
                </a:moveTo>
                <a:lnTo>
                  <a:pt x="8749" y="3164181"/>
                </a:lnTo>
                <a:lnTo>
                  <a:pt x="151414" y="3164181"/>
                </a:lnTo>
                <a:lnTo>
                  <a:pt x="151414" y="1140155"/>
                </a:lnTo>
                <a:lnTo>
                  <a:pt x="5534897" y="179294"/>
                </a:lnTo>
                <a:lnTo>
                  <a:pt x="5534897" y="3306846"/>
                </a:lnTo>
                <a:lnTo>
                  <a:pt x="864624" y="3306846"/>
                </a:lnTo>
                <a:lnTo>
                  <a:pt x="864624" y="3449395"/>
                </a:lnTo>
                <a:lnTo>
                  <a:pt x="5677562" y="3449395"/>
                </a:lnTo>
                <a:lnTo>
                  <a:pt x="5677562" y="8749"/>
                </a:lnTo>
                <a:lnTo>
                  <a:pt x="8749" y="1021520"/>
                </a:lnTo>
                <a:close/>
              </a:path>
            </a:pathLst>
          </a:custGeom>
          <a:solidFill>
            <a:schemeClr val="tx2"/>
          </a:solidFill>
          <a:ln w="9525" cap="flat">
            <a:noFill/>
            <a:prstDash val="solid"/>
            <a:miter/>
          </a:ln>
        </p:spPr>
        <p:txBody>
          <a:bodyPr rtlCol="0" anchor="ctr"/>
          <a:lstStyle/>
          <a:p>
            <a:endParaRPr lang="en-IN"/>
          </a:p>
        </p:txBody>
      </p:sp>
      <p:sp>
        <p:nvSpPr>
          <p:cNvPr id="4" name="Freeform: Shape 3">
            <a:extLst>
              <a:ext uri="{FF2B5EF4-FFF2-40B4-BE49-F238E27FC236}">
                <a16:creationId xmlns:a16="http://schemas.microsoft.com/office/drawing/2014/main" id="{15324C54-B75E-4AC0-90C2-FA558C7716F7}"/>
              </a:ext>
            </a:extLst>
          </p:cNvPr>
          <p:cNvSpPr/>
          <p:nvPr/>
        </p:nvSpPr>
        <p:spPr>
          <a:xfrm>
            <a:off x="489366" y="4021755"/>
            <a:ext cx="151647"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a:p>
        </p:txBody>
      </p:sp>
      <p:sp>
        <p:nvSpPr>
          <p:cNvPr id="5" name="Freeform: Shape 4">
            <a:extLst>
              <a:ext uri="{FF2B5EF4-FFF2-40B4-BE49-F238E27FC236}">
                <a16:creationId xmlns:a16="http://schemas.microsoft.com/office/drawing/2014/main" id="{CAA95478-C099-485F-AD95-A617656C6C7C}"/>
              </a:ext>
            </a:extLst>
          </p:cNvPr>
          <p:cNvSpPr/>
          <p:nvPr/>
        </p:nvSpPr>
        <p:spPr>
          <a:xfrm>
            <a:off x="774697" y="4021755"/>
            <a:ext cx="151647"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a:p>
        </p:txBody>
      </p:sp>
      <p:sp>
        <p:nvSpPr>
          <p:cNvPr id="6" name="Freeform: Shape 5">
            <a:extLst>
              <a:ext uri="{FF2B5EF4-FFF2-40B4-BE49-F238E27FC236}">
                <a16:creationId xmlns:a16="http://schemas.microsoft.com/office/drawing/2014/main" id="{D65680A1-86D1-44C2-AA38-0DF5735F1F26}"/>
              </a:ext>
            </a:extLst>
          </p:cNvPr>
          <p:cNvSpPr/>
          <p:nvPr/>
        </p:nvSpPr>
        <p:spPr>
          <a:xfrm>
            <a:off x="1059910" y="4021755"/>
            <a:ext cx="151647"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a:p>
        </p:txBody>
      </p:sp>
      <p:grpSp>
        <p:nvGrpSpPr>
          <p:cNvPr id="76" name="Group 4">
            <a:extLst>
              <a:ext uri="{FF2B5EF4-FFF2-40B4-BE49-F238E27FC236}">
                <a16:creationId xmlns:a16="http://schemas.microsoft.com/office/drawing/2014/main" id="{9D60B6B0-F7ED-4B9F-A77C-632AC4EA661D}"/>
              </a:ext>
            </a:extLst>
          </p:cNvPr>
          <p:cNvGrpSpPr>
            <a:grpSpLocks noChangeAspect="1"/>
          </p:cNvGrpSpPr>
          <p:nvPr userDrawn="1"/>
        </p:nvGrpSpPr>
        <p:grpSpPr bwMode="auto">
          <a:xfrm>
            <a:off x="10364788" y="4960938"/>
            <a:ext cx="1225550" cy="1435100"/>
            <a:chOff x="6529" y="3125"/>
            <a:chExt cx="772" cy="904"/>
          </a:xfrm>
        </p:grpSpPr>
        <p:sp>
          <p:nvSpPr>
            <p:cNvPr id="77" name="Freeform 5">
              <a:extLst>
                <a:ext uri="{FF2B5EF4-FFF2-40B4-BE49-F238E27FC236}">
                  <a16:creationId xmlns:a16="http://schemas.microsoft.com/office/drawing/2014/main" id="{CC1B45B9-64DF-4C5B-9711-FA69AD537071}"/>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78" name="Freeform 6">
              <a:extLst>
                <a:ext uri="{FF2B5EF4-FFF2-40B4-BE49-F238E27FC236}">
                  <a16:creationId xmlns:a16="http://schemas.microsoft.com/office/drawing/2014/main" id="{BA55CB73-EE25-43B6-9720-855E16C4B153}"/>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grpSp>
    </p:spTree>
    <p:extLst>
      <p:ext uri="{BB962C8B-B14F-4D97-AF65-F5344CB8AC3E}">
        <p14:creationId xmlns:p14="http://schemas.microsoft.com/office/powerpoint/2010/main" val="74294588"/>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4_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400"/>
          </a:xfrm>
        </p:spPr>
        <p:txBody>
          <a:bodyPr/>
          <a:lstStyle>
            <a:lvl1pPr>
              <a:defRPr>
                <a:solidFill>
                  <a:schemeClr val="bg1"/>
                </a:solidFill>
              </a:defRPr>
            </a:lvl1pPr>
          </a:lstStyle>
          <a:p>
            <a:r>
              <a:rPr lang="en-US"/>
              <a:t>Click to edit Master title style</a:t>
            </a:r>
            <a:endParaRPr lang="en-GB"/>
          </a:p>
        </p:txBody>
      </p:sp>
      <p:sp>
        <p:nvSpPr>
          <p:cNvPr id="5" name="Table Placeholder 4">
            <a:extLst>
              <a:ext uri="{FF2B5EF4-FFF2-40B4-BE49-F238E27FC236}">
                <a16:creationId xmlns:a16="http://schemas.microsoft.com/office/drawing/2014/main" id="{95A2BE92-ABF7-4A82-BC35-00F28F500FED}"/>
              </a:ext>
            </a:extLst>
          </p:cNvPr>
          <p:cNvSpPr>
            <a:spLocks noGrp="1"/>
          </p:cNvSpPr>
          <p:nvPr>
            <p:ph type="tbl" sz="quarter" idx="10"/>
          </p:nvPr>
        </p:nvSpPr>
        <p:spPr>
          <a:xfrm>
            <a:off x="609917" y="1137920"/>
            <a:ext cx="4957505" cy="4267457"/>
          </a:xfrm>
        </p:spPr>
        <p:txBody>
          <a:bodyPr/>
          <a:lstStyle/>
          <a:p>
            <a:r>
              <a:rPr lang="en-US"/>
              <a:t>Click icon to add table</a:t>
            </a:r>
            <a:endParaRPr lang="en-IN"/>
          </a:p>
        </p:txBody>
      </p:sp>
      <p:sp>
        <p:nvSpPr>
          <p:cNvPr id="10" name="Text Placeholder 16">
            <a:extLst>
              <a:ext uri="{FF2B5EF4-FFF2-40B4-BE49-F238E27FC236}">
                <a16:creationId xmlns:a16="http://schemas.microsoft.com/office/drawing/2014/main" id="{DA81FCAA-64D2-4A9C-B16E-9C4E3BB431BB}"/>
              </a:ext>
            </a:extLst>
          </p:cNvPr>
          <p:cNvSpPr>
            <a:spLocks noGrp="1"/>
          </p:cNvSpPr>
          <p:nvPr>
            <p:ph type="body" sz="quarter" idx="14" hasCustomPrompt="1"/>
          </p:nvPr>
        </p:nvSpPr>
        <p:spPr>
          <a:xfrm>
            <a:off x="7133461" y="3813288"/>
            <a:ext cx="3089275" cy="180000"/>
          </a:xfrm>
        </p:spPr>
        <p:txBody>
          <a:bodyPr/>
          <a:lstStyle>
            <a:lvl1pPr marL="0" indent="0">
              <a:buNone/>
              <a:defRPr sz="1200">
                <a:solidFill>
                  <a:schemeClr val="bg1"/>
                </a:solidFill>
              </a:defRPr>
            </a:lvl1pPr>
          </a:lstStyle>
          <a:p>
            <a:pPr lvl="0"/>
            <a:r>
              <a:rPr lang="en-US"/>
              <a:t>Name Surname</a:t>
            </a:r>
            <a:endParaRPr lang="en-GB"/>
          </a:p>
        </p:txBody>
      </p:sp>
      <p:sp>
        <p:nvSpPr>
          <p:cNvPr id="11" name="Text Placeholder 16">
            <a:extLst>
              <a:ext uri="{FF2B5EF4-FFF2-40B4-BE49-F238E27FC236}">
                <a16:creationId xmlns:a16="http://schemas.microsoft.com/office/drawing/2014/main" id="{03CDC117-35F2-47B2-85B2-29CB8EE7E096}"/>
              </a:ext>
            </a:extLst>
          </p:cNvPr>
          <p:cNvSpPr>
            <a:spLocks noGrp="1"/>
          </p:cNvSpPr>
          <p:nvPr>
            <p:ph type="body" sz="quarter" idx="15" hasCustomPrompt="1"/>
          </p:nvPr>
        </p:nvSpPr>
        <p:spPr>
          <a:xfrm>
            <a:off x="7133461" y="4055931"/>
            <a:ext cx="3089275" cy="180000"/>
          </a:xfrm>
        </p:spPr>
        <p:txBody>
          <a:bodyPr/>
          <a:lstStyle>
            <a:lvl1pPr marL="0" indent="0">
              <a:buNone/>
              <a:defRPr sz="1200">
                <a:solidFill>
                  <a:schemeClr val="bg1"/>
                </a:solidFill>
              </a:defRPr>
            </a:lvl1pPr>
          </a:lstStyle>
          <a:p>
            <a:pPr lvl="0"/>
            <a:r>
              <a:rPr lang="en-US"/>
              <a:t>Job Title to go here</a:t>
            </a:r>
            <a:endParaRPr lang="en-GB"/>
          </a:p>
        </p:txBody>
      </p:sp>
      <p:sp>
        <p:nvSpPr>
          <p:cNvPr id="14" name="Picture Placeholder 19">
            <a:extLst>
              <a:ext uri="{FF2B5EF4-FFF2-40B4-BE49-F238E27FC236}">
                <a16:creationId xmlns:a16="http://schemas.microsoft.com/office/drawing/2014/main" id="{00A15EA9-2372-4E06-83C2-1E13AB1FA626}"/>
              </a:ext>
            </a:extLst>
          </p:cNvPr>
          <p:cNvSpPr>
            <a:spLocks noGrp="1"/>
          </p:cNvSpPr>
          <p:nvPr>
            <p:ph type="pic" sz="quarter" idx="16"/>
          </p:nvPr>
        </p:nvSpPr>
        <p:spPr>
          <a:xfrm>
            <a:off x="6123007" y="3578083"/>
            <a:ext cx="778959" cy="778959"/>
          </a:xfrm>
          <a:prstGeom prst="ellipse">
            <a:avLst/>
          </a:prstGeom>
        </p:spPr>
        <p:txBody>
          <a:bodyPr anchor="ctr"/>
          <a:lstStyle>
            <a:lvl1pPr marL="0" indent="0" algn="ctr">
              <a:buNone/>
              <a:defRPr sz="900">
                <a:solidFill>
                  <a:schemeClr val="bg1"/>
                </a:solidFill>
              </a:defRPr>
            </a:lvl1pPr>
          </a:lstStyle>
          <a:p>
            <a:r>
              <a:rPr lang="en-US"/>
              <a:t>Click icon to add picture</a:t>
            </a:r>
            <a:endParaRPr lang="en-GB"/>
          </a:p>
        </p:txBody>
      </p:sp>
      <p:sp>
        <p:nvSpPr>
          <p:cNvPr id="9" name="Text Placeholder 8">
            <a:extLst>
              <a:ext uri="{FF2B5EF4-FFF2-40B4-BE49-F238E27FC236}">
                <a16:creationId xmlns:a16="http://schemas.microsoft.com/office/drawing/2014/main" id="{5DB83DAE-9FEB-4E9C-85BA-A34BD239275A}"/>
              </a:ext>
            </a:extLst>
          </p:cNvPr>
          <p:cNvSpPr>
            <a:spLocks noGrp="1"/>
          </p:cNvSpPr>
          <p:nvPr>
            <p:ph type="body" sz="quarter" idx="17" hasCustomPrompt="1"/>
          </p:nvPr>
        </p:nvSpPr>
        <p:spPr>
          <a:xfrm>
            <a:off x="6123008" y="1137920"/>
            <a:ext cx="5465425" cy="373807"/>
          </a:xfrm>
        </p:spPr>
        <p:txBody>
          <a:bodyPr/>
          <a:lstStyle>
            <a:lvl1pPr marL="0" indent="0">
              <a:buNone/>
              <a:defRPr/>
            </a:lvl1pPr>
          </a:lstStyle>
          <a:p>
            <a:pPr lvl="0"/>
            <a:r>
              <a:rPr lang="en-US"/>
              <a:t>Key Takeaways</a:t>
            </a:r>
          </a:p>
        </p:txBody>
      </p:sp>
      <p:sp>
        <p:nvSpPr>
          <p:cNvPr id="15" name="Text Placeholder 8">
            <a:extLst>
              <a:ext uri="{FF2B5EF4-FFF2-40B4-BE49-F238E27FC236}">
                <a16:creationId xmlns:a16="http://schemas.microsoft.com/office/drawing/2014/main" id="{C1ABE303-7041-4312-AD03-0E872AEF99BE}"/>
              </a:ext>
            </a:extLst>
          </p:cNvPr>
          <p:cNvSpPr>
            <a:spLocks noGrp="1"/>
          </p:cNvSpPr>
          <p:nvPr>
            <p:ph type="body" sz="quarter" idx="18" hasCustomPrompt="1"/>
          </p:nvPr>
        </p:nvSpPr>
        <p:spPr>
          <a:xfrm>
            <a:off x="6123008" y="1635009"/>
            <a:ext cx="5465425" cy="1611554"/>
          </a:xfrm>
        </p:spPr>
        <p:txBody>
          <a:bodyPr/>
          <a:lstStyle>
            <a:lvl1pPr marL="0" indent="0">
              <a:buNone/>
              <a:defRPr sz="1600"/>
            </a:lvl1pPr>
          </a:lstStyle>
          <a:p>
            <a:pPr lvl="0"/>
            <a:r>
              <a:rPr lang="en-US"/>
              <a:t>Content EY Interstate Light, 16pt, Lorem ipsum dolor, 12pt, </a:t>
            </a:r>
            <a:r>
              <a:rPr lang="en-US" err="1"/>
              <a:t>Utinam</a:t>
            </a:r>
            <a:r>
              <a:rPr lang="en-US"/>
              <a:t> </a:t>
            </a:r>
            <a:r>
              <a:rPr lang="en-US" err="1"/>
              <a:t>nonumy</a:t>
            </a:r>
            <a:r>
              <a:rPr lang="en-US"/>
              <a:t> </a:t>
            </a:r>
            <a:r>
              <a:rPr lang="en-US" err="1"/>
              <a:t>abhorreant</a:t>
            </a:r>
            <a:r>
              <a:rPr lang="en-US"/>
              <a:t> </a:t>
            </a:r>
            <a:r>
              <a:rPr lang="en-US" err="1"/>
              <a:t>sead</a:t>
            </a:r>
            <a:r>
              <a:rPr lang="en-US"/>
              <a:t>. </a:t>
            </a:r>
            <a:r>
              <a:rPr lang="en-US" err="1"/>
              <a:t>Putant</a:t>
            </a:r>
            <a:r>
              <a:rPr lang="en-US"/>
              <a:t> </a:t>
            </a:r>
            <a:r>
              <a:rPr lang="en-US" err="1"/>
              <a:t>probatus</a:t>
            </a:r>
            <a:r>
              <a:rPr lang="en-US"/>
              <a:t> id vis, ad his </a:t>
            </a:r>
            <a:r>
              <a:rPr lang="en-US" err="1"/>
              <a:t>meis</a:t>
            </a:r>
            <a:r>
              <a:rPr lang="en-US"/>
              <a:t> </a:t>
            </a:r>
            <a:r>
              <a:rPr lang="en-US" err="1"/>
              <a:t>habemus</a:t>
            </a:r>
            <a:r>
              <a:rPr lang="en-US"/>
              <a:t> </a:t>
            </a:r>
            <a:r>
              <a:rPr lang="en-US" err="1"/>
              <a:t>repudiare</a:t>
            </a:r>
            <a:r>
              <a:rPr lang="en-US"/>
              <a:t>, has an </a:t>
            </a:r>
            <a:r>
              <a:rPr lang="en-US" err="1"/>
              <a:t>pericula</a:t>
            </a:r>
            <a:r>
              <a:rPr lang="en-US"/>
              <a:t> </a:t>
            </a:r>
            <a:r>
              <a:rPr lang="en-US" err="1"/>
              <a:t>tractatos</a:t>
            </a:r>
            <a:r>
              <a:rPr lang="en-US"/>
              <a:t>. </a:t>
            </a:r>
            <a:r>
              <a:rPr lang="en-US" err="1"/>
              <a:t>Nec</a:t>
            </a:r>
            <a:r>
              <a:rPr lang="en-US"/>
              <a:t> </a:t>
            </a:r>
            <a:r>
              <a:rPr lang="en-US" err="1"/>
              <a:t>debitis</a:t>
            </a:r>
            <a:r>
              <a:rPr lang="en-US"/>
              <a:t> </a:t>
            </a:r>
            <a:r>
              <a:rPr lang="en-US" err="1"/>
              <a:t>dissentias</a:t>
            </a:r>
            <a:r>
              <a:rPr lang="en-US"/>
              <a:t> ad. </a:t>
            </a:r>
            <a:r>
              <a:rPr lang="en-US" err="1"/>
              <a:t>Patrioque</a:t>
            </a:r>
            <a:r>
              <a:rPr lang="en-US"/>
              <a:t> </a:t>
            </a:r>
            <a:r>
              <a:rPr lang="en-US" err="1"/>
              <a:t>voluptatum</a:t>
            </a:r>
            <a:r>
              <a:rPr lang="en-US"/>
              <a:t> </a:t>
            </a:r>
            <a:r>
              <a:rPr lang="en-US" err="1"/>
              <a:t>sed</a:t>
            </a:r>
            <a:r>
              <a:rPr lang="en-US"/>
              <a:t> ex, id </a:t>
            </a:r>
            <a:r>
              <a:rPr lang="en-US" err="1"/>
              <a:t>admodum</a:t>
            </a:r>
            <a:r>
              <a:rPr lang="en-US"/>
              <a:t>.</a:t>
            </a:r>
          </a:p>
          <a:p>
            <a:pPr lvl="0"/>
            <a:endParaRPr lang="en-US"/>
          </a:p>
        </p:txBody>
      </p:sp>
      <p:sp>
        <p:nvSpPr>
          <p:cNvPr id="20" name="Line 10">
            <a:extLst>
              <a:ext uri="{FF2B5EF4-FFF2-40B4-BE49-F238E27FC236}">
                <a16:creationId xmlns:a16="http://schemas.microsoft.com/office/drawing/2014/main" id="{B69EB865-6B86-419B-923C-F7DDC68C9C66}"/>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endParaRPr>
          </a:p>
        </p:txBody>
      </p:sp>
      <p:sp>
        <p:nvSpPr>
          <p:cNvPr id="3" name="Date Placeholder 2">
            <a:extLst>
              <a:ext uri="{FF2B5EF4-FFF2-40B4-BE49-F238E27FC236}">
                <a16:creationId xmlns:a16="http://schemas.microsoft.com/office/drawing/2014/main" id="{DA661012-3455-4F88-94AD-14869D2D5405}"/>
              </a:ext>
            </a:extLst>
          </p:cNvPr>
          <p:cNvSpPr>
            <a:spLocks noGrp="1"/>
          </p:cNvSpPr>
          <p:nvPr>
            <p:ph type="dt" sz="half" idx="19"/>
          </p:nvPr>
        </p:nvSpPr>
        <p:spPr/>
        <p:txBody>
          <a:bodyPr/>
          <a:lstStyle/>
          <a:p>
            <a:r>
              <a:rPr lang="lv-LV"/>
              <a:t>2022. gada 16. novembris</a:t>
            </a:r>
            <a:endParaRPr lang="en-IN"/>
          </a:p>
        </p:txBody>
      </p:sp>
      <p:sp>
        <p:nvSpPr>
          <p:cNvPr id="4" name="Footer Placeholder 3">
            <a:extLst>
              <a:ext uri="{FF2B5EF4-FFF2-40B4-BE49-F238E27FC236}">
                <a16:creationId xmlns:a16="http://schemas.microsoft.com/office/drawing/2014/main" id="{F21FBA45-9D10-4CA1-B5FE-DF08BC4B79DE}"/>
              </a:ext>
            </a:extLst>
          </p:cNvPr>
          <p:cNvSpPr>
            <a:spLocks noGrp="1"/>
          </p:cNvSpPr>
          <p:nvPr>
            <p:ph type="ftr" sz="quarter" idx="20"/>
          </p:nvPr>
        </p:nvSpPr>
        <p:spPr/>
        <p:txBody>
          <a:bodyPr/>
          <a:lstStyle/>
          <a:p>
            <a:r>
              <a:rPr lang="en-IN"/>
              <a:t>Administratīvi teritoriālās reformas ietekmes uz pašvaldību administratīvo kapacitāti un pakalpojumu nodrošinājumu izvērtējums</a:t>
            </a:r>
          </a:p>
        </p:txBody>
      </p:sp>
      <p:sp>
        <p:nvSpPr>
          <p:cNvPr id="6" name="Slide Number Placeholder 5">
            <a:extLst>
              <a:ext uri="{FF2B5EF4-FFF2-40B4-BE49-F238E27FC236}">
                <a16:creationId xmlns:a16="http://schemas.microsoft.com/office/drawing/2014/main" id="{611C45D8-BA71-4A92-82B2-C059AF6B6702}"/>
              </a:ext>
            </a:extLst>
          </p:cNvPr>
          <p:cNvSpPr>
            <a:spLocks noGrp="1"/>
          </p:cNvSpPr>
          <p:nvPr>
            <p:ph type="sldNum" sz="quarter" idx="21"/>
          </p:nvPr>
        </p:nvSpPr>
        <p:spPr/>
        <p:txBody>
          <a:bodyPr/>
          <a:lstStyle/>
          <a:p>
            <a:r>
              <a:rPr lang="en-IN"/>
              <a:t>Page </a:t>
            </a:r>
            <a:fld id="{F1BC30E3-FFE5-4B91-AA19-87A149EBB9EE}" type="slidenum">
              <a:rPr smtClean="0"/>
              <a:pPr/>
              <a:t>‹#›</a:t>
            </a:fld>
            <a:endParaRPr/>
          </a:p>
        </p:txBody>
      </p:sp>
    </p:spTree>
    <p:extLst>
      <p:ext uri="{BB962C8B-B14F-4D97-AF65-F5344CB8AC3E}">
        <p14:creationId xmlns:p14="http://schemas.microsoft.com/office/powerpoint/2010/main" val="190628074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4_Standard slide">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400"/>
          </a:xfrm>
        </p:spPr>
        <p:txBody>
          <a:bodyPr/>
          <a:lstStyle>
            <a:lvl1pPr>
              <a:defRPr sz="2400">
                <a:solidFill>
                  <a:schemeClr val="bg1"/>
                </a:solidFill>
              </a:defRPr>
            </a:lvl1pPr>
          </a:lstStyle>
          <a:p>
            <a:r>
              <a:rPr lang="en-US"/>
              <a:t>Click to edit Master title style</a:t>
            </a:r>
            <a:endParaRPr lang="en-GB"/>
          </a:p>
        </p:txBody>
      </p:sp>
      <p:sp>
        <p:nvSpPr>
          <p:cNvPr id="12" name="Line 10">
            <a:extLst>
              <a:ext uri="{FF2B5EF4-FFF2-40B4-BE49-F238E27FC236}">
                <a16:creationId xmlns:a16="http://schemas.microsoft.com/office/drawing/2014/main" id="{DA9741B6-D337-4A18-8ECB-FB21A6953E44}"/>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endParaRPr>
          </a:p>
        </p:txBody>
      </p:sp>
      <p:sp>
        <p:nvSpPr>
          <p:cNvPr id="8" name="Text Placeholder 2">
            <a:extLst>
              <a:ext uri="{FF2B5EF4-FFF2-40B4-BE49-F238E27FC236}">
                <a16:creationId xmlns:a16="http://schemas.microsoft.com/office/drawing/2014/main" id="{90356C28-34FC-48BD-943E-82B485EB0C49}"/>
              </a:ext>
            </a:extLst>
          </p:cNvPr>
          <p:cNvSpPr>
            <a:spLocks noGrp="1"/>
          </p:cNvSpPr>
          <p:nvPr>
            <p:ph idx="1"/>
          </p:nvPr>
        </p:nvSpPr>
        <p:spPr>
          <a:xfrm>
            <a:off x="609918" y="1137920"/>
            <a:ext cx="10978515" cy="4947920"/>
          </a:xfrm>
          <a:prstGeom prst="rect">
            <a:avLst/>
          </a:prstGeom>
        </p:spPr>
        <p:txBody>
          <a:bodyPr vert="horz" lIns="0" tIns="0" rIns="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Date Placeholder 2">
            <a:extLst>
              <a:ext uri="{FF2B5EF4-FFF2-40B4-BE49-F238E27FC236}">
                <a16:creationId xmlns:a16="http://schemas.microsoft.com/office/drawing/2014/main" id="{39369FE1-2141-4E78-8B01-84E57EEFE06A}"/>
              </a:ext>
            </a:extLst>
          </p:cNvPr>
          <p:cNvSpPr>
            <a:spLocks noGrp="1"/>
          </p:cNvSpPr>
          <p:nvPr>
            <p:ph type="dt" sz="half" idx="10"/>
          </p:nvPr>
        </p:nvSpPr>
        <p:spPr/>
        <p:txBody>
          <a:bodyPr/>
          <a:lstStyle/>
          <a:p>
            <a:r>
              <a:rPr lang="lv-LV"/>
              <a:t>2022. gada 16. novembris</a:t>
            </a:r>
            <a:endParaRPr lang="en-IN"/>
          </a:p>
        </p:txBody>
      </p:sp>
      <p:sp>
        <p:nvSpPr>
          <p:cNvPr id="4" name="Footer Placeholder 3">
            <a:extLst>
              <a:ext uri="{FF2B5EF4-FFF2-40B4-BE49-F238E27FC236}">
                <a16:creationId xmlns:a16="http://schemas.microsoft.com/office/drawing/2014/main" id="{714482B3-B946-42D6-98EA-72EE48EEB847}"/>
              </a:ext>
            </a:extLst>
          </p:cNvPr>
          <p:cNvSpPr>
            <a:spLocks noGrp="1"/>
          </p:cNvSpPr>
          <p:nvPr>
            <p:ph type="ftr" sz="quarter" idx="11"/>
          </p:nvPr>
        </p:nvSpPr>
        <p:spPr/>
        <p:txBody>
          <a:bodyPr/>
          <a:lstStyle/>
          <a:p>
            <a:r>
              <a:rPr lang="en-IN"/>
              <a:t>Administratīvi teritoriālās reformas ietekmes uz pašvaldību administratīvo kapacitāti un pakalpojumu nodrošinājumu izvērtējums</a:t>
            </a:r>
          </a:p>
        </p:txBody>
      </p:sp>
      <p:sp>
        <p:nvSpPr>
          <p:cNvPr id="5" name="Slide Number Placeholder 4">
            <a:extLst>
              <a:ext uri="{FF2B5EF4-FFF2-40B4-BE49-F238E27FC236}">
                <a16:creationId xmlns:a16="http://schemas.microsoft.com/office/drawing/2014/main" id="{272DD5AC-66F0-425C-A9DE-0484513193A1}"/>
              </a:ext>
            </a:extLst>
          </p:cNvPr>
          <p:cNvSpPr>
            <a:spLocks noGrp="1"/>
          </p:cNvSpPr>
          <p:nvPr>
            <p:ph type="sldNum" sz="quarter" idx="12"/>
          </p:nvPr>
        </p:nvSpPr>
        <p:spPr/>
        <p:txBody>
          <a:bodyPr/>
          <a:lstStyle/>
          <a:p>
            <a:r>
              <a:rPr lang="en-IN"/>
              <a:t>Page </a:t>
            </a:r>
            <a:fld id="{F1BC30E3-FFE5-4B91-AA19-87A149EBB9EE}" type="slidenum">
              <a:rPr smtClean="0"/>
              <a:pPr/>
              <a:t>‹#›</a:t>
            </a:fld>
            <a:endParaRPr/>
          </a:p>
        </p:txBody>
      </p:sp>
    </p:spTree>
    <p:extLst>
      <p:ext uri="{BB962C8B-B14F-4D97-AF65-F5344CB8AC3E}">
        <p14:creationId xmlns:p14="http://schemas.microsoft.com/office/powerpoint/2010/main" val="415951674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5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8199120" y="1"/>
            <a:ext cx="3999231" cy="6156104"/>
          </a:xfrm>
        </p:spPr>
        <p:txBody>
          <a:bodyPr/>
          <a:lstStyle/>
          <a:p>
            <a:r>
              <a:rPr lang="en-US"/>
              <a:t>Click icon to add picture</a:t>
            </a:r>
            <a:endParaRPr lang="en-IN"/>
          </a:p>
        </p:txBody>
      </p:sp>
      <p:sp>
        <p:nvSpPr>
          <p:cNvPr id="2" name="Title 1"/>
          <p:cNvSpPr>
            <a:spLocks noGrp="1"/>
          </p:cNvSpPr>
          <p:nvPr>
            <p:ph type="title"/>
          </p:nvPr>
        </p:nvSpPr>
        <p:spPr>
          <a:xfrm>
            <a:off x="609919" y="294200"/>
            <a:ext cx="7444422" cy="590400"/>
          </a:xfrm>
        </p:spPr>
        <p:txBody>
          <a:bodyPr/>
          <a:lstStyle>
            <a:lvl1pPr>
              <a:defRPr sz="2400">
                <a:solidFill>
                  <a:schemeClr val="bg1"/>
                </a:solidFill>
              </a:defRPr>
            </a:lvl1pPr>
          </a:lstStyle>
          <a:p>
            <a:r>
              <a:rPr lang="en-US"/>
              <a:t>Click to edit Master title style</a:t>
            </a:r>
            <a:endParaRPr lang="en-GB"/>
          </a:p>
        </p:txBody>
      </p:sp>
      <p:sp>
        <p:nvSpPr>
          <p:cNvPr id="3" name="Content Placeholder 2"/>
          <p:cNvSpPr>
            <a:spLocks noGrp="1"/>
          </p:cNvSpPr>
          <p:nvPr>
            <p:ph idx="1" hasCustomPrompt="1"/>
          </p:nvPr>
        </p:nvSpPr>
        <p:spPr>
          <a:xfrm>
            <a:off x="609918" y="1137921"/>
            <a:ext cx="7299642" cy="873760"/>
          </a:xfrm>
        </p:spPr>
        <p:txBody>
          <a:bodyPr/>
          <a:lstStyle>
            <a:lvl1pPr marL="0" indent="0">
              <a:buNone/>
              <a:defRPr sz="18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609918" y="2311401"/>
            <a:ext cx="3580117" cy="3844704"/>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a:t>Text</a:t>
            </a:r>
          </a:p>
        </p:txBody>
      </p:sp>
      <p:sp>
        <p:nvSpPr>
          <p:cNvPr id="12" name="Content Placeholder 2">
            <a:extLst>
              <a:ext uri="{FF2B5EF4-FFF2-40B4-BE49-F238E27FC236}">
                <a16:creationId xmlns:a16="http://schemas.microsoft.com/office/drawing/2014/main" id="{0C7BD71A-882B-40FB-A05F-48ECC69FF73D}"/>
              </a:ext>
            </a:extLst>
          </p:cNvPr>
          <p:cNvSpPr>
            <a:spLocks noGrp="1"/>
          </p:cNvSpPr>
          <p:nvPr>
            <p:ph idx="12" hasCustomPrompt="1"/>
          </p:nvPr>
        </p:nvSpPr>
        <p:spPr>
          <a:xfrm>
            <a:off x="4329443" y="2311401"/>
            <a:ext cx="3580117" cy="1254759"/>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a:t>Text</a:t>
            </a:r>
          </a:p>
        </p:txBody>
      </p:sp>
      <p:sp>
        <p:nvSpPr>
          <p:cNvPr id="14" name="Content Placeholder 2">
            <a:extLst>
              <a:ext uri="{FF2B5EF4-FFF2-40B4-BE49-F238E27FC236}">
                <a16:creationId xmlns:a16="http://schemas.microsoft.com/office/drawing/2014/main" id="{D87D58C8-1517-42AA-8B2A-E449A3F6F028}"/>
              </a:ext>
            </a:extLst>
          </p:cNvPr>
          <p:cNvSpPr>
            <a:spLocks noGrp="1"/>
          </p:cNvSpPr>
          <p:nvPr>
            <p:ph idx="13" hasCustomPrompt="1"/>
          </p:nvPr>
        </p:nvSpPr>
        <p:spPr>
          <a:xfrm>
            <a:off x="4329443" y="4236721"/>
            <a:ext cx="3580117" cy="1944160"/>
          </a:xfrm>
        </p:spPr>
        <p:txBody>
          <a:bodyPr numCol="1"/>
          <a:lstStyle>
            <a:lvl1pPr marL="0" indent="0">
              <a:buNone/>
              <a:defRPr sz="1800">
                <a:solidFill>
                  <a:schemeClr val="bg1"/>
                </a:solidFill>
                <a:latin typeface="Georgia" panose="02040502050405020303" pitchFamily="18" charset="0"/>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a:t>Quote</a:t>
            </a:r>
          </a:p>
        </p:txBody>
      </p:sp>
      <p:sp>
        <p:nvSpPr>
          <p:cNvPr id="23" name="Line 10">
            <a:extLst>
              <a:ext uri="{FF2B5EF4-FFF2-40B4-BE49-F238E27FC236}">
                <a16:creationId xmlns:a16="http://schemas.microsoft.com/office/drawing/2014/main" id="{E820DC59-E206-4DC0-9012-584F8EBAF730}"/>
              </a:ext>
            </a:extLst>
          </p:cNvPr>
          <p:cNvSpPr>
            <a:spLocks noChangeShapeType="1"/>
          </p:cNvSpPr>
          <p:nvPr userDrawn="1"/>
        </p:nvSpPr>
        <p:spPr bwMode="auto">
          <a:xfrm>
            <a:off x="609918" y="907750"/>
            <a:ext cx="772385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endParaRPr>
          </a:p>
        </p:txBody>
      </p:sp>
      <p:sp>
        <p:nvSpPr>
          <p:cNvPr id="4" name="Date Placeholder 3">
            <a:extLst>
              <a:ext uri="{FF2B5EF4-FFF2-40B4-BE49-F238E27FC236}">
                <a16:creationId xmlns:a16="http://schemas.microsoft.com/office/drawing/2014/main" id="{2073C7F4-1F66-48B4-8A7F-96C64986A204}"/>
              </a:ext>
            </a:extLst>
          </p:cNvPr>
          <p:cNvSpPr>
            <a:spLocks noGrp="1"/>
          </p:cNvSpPr>
          <p:nvPr>
            <p:ph type="dt" sz="half" idx="14"/>
          </p:nvPr>
        </p:nvSpPr>
        <p:spPr/>
        <p:txBody>
          <a:bodyPr/>
          <a:lstStyle/>
          <a:p>
            <a:r>
              <a:rPr lang="lv-LV"/>
              <a:t>2022. gada 16. novembris</a:t>
            </a:r>
            <a:endParaRPr lang="en-IN"/>
          </a:p>
        </p:txBody>
      </p:sp>
      <p:sp>
        <p:nvSpPr>
          <p:cNvPr id="6" name="Footer Placeholder 5">
            <a:extLst>
              <a:ext uri="{FF2B5EF4-FFF2-40B4-BE49-F238E27FC236}">
                <a16:creationId xmlns:a16="http://schemas.microsoft.com/office/drawing/2014/main" id="{628F1198-1F5C-4C8B-A7E4-2658430FBCFA}"/>
              </a:ext>
            </a:extLst>
          </p:cNvPr>
          <p:cNvSpPr>
            <a:spLocks noGrp="1"/>
          </p:cNvSpPr>
          <p:nvPr>
            <p:ph type="ftr" sz="quarter" idx="15"/>
          </p:nvPr>
        </p:nvSpPr>
        <p:spPr/>
        <p:txBody>
          <a:bodyPr/>
          <a:lstStyle/>
          <a:p>
            <a:r>
              <a:rPr lang="en-IN"/>
              <a:t>Administratīvi teritoriālās reformas ietekmes uz pašvaldību administratīvo kapacitāti un pakalpojumu nodrošinājumu izvērtējums</a:t>
            </a:r>
          </a:p>
        </p:txBody>
      </p:sp>
      <p:sp>
        <p:nvSpPr>
          <p:cNvPr id="7" name="Slide Number Placeholder 6">
            <a:extLst>
              <a:ext uri="{FF2B5EF4-FFF2-40B4-BE49-F238E27FC236}">
                <a16:creationId xmlns:a16="http://schemas.microsoft.com/office/drawing/2014/main" id="{86EA2D1B-5973-42E9-87B4-02C40C0EF1B0}"/>
              </a:ext>
            </a:extLst>
          </p:cNvPr>
          <p:cNvSpPr>
            <a:spLocks noGrp="1"/>
          </p:cNvSpPr>
          <p:nvPr>
            <p:ph type="sldNum" sz="quarter" idx="16"/>
          </p:nvPr>
        </p:nvSpPr>
        <p:spPr/>
        <p:txBody>
          <a:bodyPr/>
          <a:lstStyle/>
          <a:p>
            <a:r>
              <a:rPr lang="en-IN"/>
              <a:t>Page </a:t>
            </a:r>
            <a:fld id="{F1BC30E3-FFE5-4B91-AA19-87A149EBB9EE}" type="slidenum">
              <a:rPr smtClean="0"/>
              <a:pPr/>
              <a:t>‹#›</a:t>
            </a:fld>
            <a:endParaRPr/>
          </a:p>
        </p:txBody>
      </p:sp>
    </p:spTree>
    <p:extLst>
      <p:ext uri="{BB962C8B-B14F-4D97-AF65-F5344CB8AC3E}">
        <p14:creationId xmlns:p14="http://schemas.microsoft.com/office/powerpoint/2010/main" val="166828729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6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0" y="0"/>
            <a:ext cx="2384460" cy="6857999"/>
          </a:xfrm>
        </p:spPr>
        <p:txBody>
          <a:bodyPr/>
          <a:lstStyle/>
          <a:p>
            <a:r>
              <a:rPr lang="en-US"/>
              <a:t>Click icon to add picture</a:t>
            </a:r>
            <a:endParaRPr lang="en-IN"/>
          </a:p>
        </p:txBody>
      </p:sp>
      <p:sp>
        <p:nvSpPr>
          <p:cNvPr id="2" name="Title 1"/>
          <p:cNvSpPr>
            <a:spLocks noGrp="1"/>
          </p:cNvSpPr>
          <p:nvPr>
            <p:ph type="title"/>
          </p:nvPr>
        </p:nvSpPr>
        <p:spPr>
          <a:xfrm>
            <a:off x="2695294" y="294200"/>
            <a:ext cx="8892000" cy="590400"/>
          </a:xfrm>
        </p:spPr>
        <p:txBody>
          <a:bodyPr/>
          <a:lstStyle>
            <a:lvl1pPr>
              <a:defRPr sz="2400">
                <a:solidFill>
                  <a:schemeClr val="bg1"/>
                </a:solidFill>
              </a:defRPr>
            </a:lvl1pPr>
          </a:lstStyle>
          <a:p>
            <a:r>
              <a:rPr lang="en-US"/>
              <a:t>Click to edit Master title style</a:t>
            </a:r>
            <a:endParaRPr lang="en-GB"/>
          </a:p>
        </p:txBody>
      </p:sp>
      <p:sp>
        <p:nvSpPr>
          <p:cNvPr id="3" name="Content Placeholder 2"/>
          <p:cNvSpPr>
            <a:spLocks noGrp="1"/>
          </p:cNvSpPr>
          <p:nvPr>
            <p:ph idx="1" hasCustomPrompt="1"/>
          </p:nvPr>
        </p:nvSpPr>
        <p:spPr>
          <a:xfrm>
            <a:off x="2695293" y="1137921"/>
            <a:ext cx="2742882" cy="5018184"/>
          </a:xfrm>
        </p:spPr>
        <p:txBody>
          <a:bodyPr/>
          <a:lstStyle>
            <a:lvl1pPr marL="0" indent="0">
              <a:buNone/>
              <a:defRPr sz="18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5727083" y="1137921"/>
            <a:ext cx="2803842" cy="5018184"/>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a:t>Text</a:t>
            </a:r>
          </a:p>
        </p:txBody>
      </p:sp>
      <p:sp>
        <p:nvSpPr>
          <p:cNvPr id="23" name="Content Placeholder 2">
            <a:extLst>
              <a:ext uri="{FF2B5EF4-FFF2-40B4-BE49-F238E27FC236}">
                <a16:creationId xmlns:a16="http://schemas.microsoft.com/office/drawing/2014/main" id="{6FF4A6F8-D9C6-4FEE-9324-5200D308BB1F}"/>
              </a:ext>
            </a:extLst>
          </p:cNvPr>
          <p:cNvSpPr>
            <a:spLocks noGrp="1"/>
          </p:cNvSpPr>
          <p:nvPr userDrawn="1">
            <p:ph idx="12" hasCustomPrompt="1"/>
          </p:nvPr>
        </p:nvSpPr>
        <p:spPr>
          <a:xfrm>
            <a:off x="8819832" y="1137921"/>
            <a:ext cx="2768600" cy="2796151"/>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a:t>Text</a:t>
            </a:r>
          </a:p>
        </p:txBody>
      </p:sp>
      <p:sp>
        <p:nvSpPr>
          <p:cNvPr id="19" name="Line 10">
            <a:extLst>
              <a:ext uri="{FF2B5EF4-FFF2-40B4-BE49-F238E27FC236}">
                <a16:creationId xmlns:a16="http://schemas.microsoft.com/office/drawing/2014/main" id="{B63A7CBA-3151-452E-BD2F-D3E65CE1595F}"/>
              </a:ext>
            </a:extLst>
          </p:cNvPr>
          <p:cNvSpPr>
            <a:spLocks noChangeShapeType="1"/>
          </p:cNvSpPr>
          <p:nvPr userDrawn="1"/>
        </p:nvSpPr>
        <p:spPr bwMode="auto">
          <a:xfrm>
            <a:off x="2695294" y="907750"/>
            <a:ext cx="8892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endParaRPr>
          </a:p>
        </p:txBody>
      </p:sp>
      <p:sp>
        <p:nvSpPr>
          <p:cNvPr id="4" name="Date Placeholder 3">
            <a:extLst>
              <a:ext uri="{FF2B5EF4-FFF2-40B4-BE49-F238E27FC236}">
                <a16:creationId xmlns:a16="http://schemas.microsoft.com/office/drawing/2014/main" id="{118571DE-086F-444C-976E-D386CED54CF9}"/>
              </a:ext>
            </a:extLst>
          </p:cNvPr>
          <p:cNvSpPr>
            <a:spLocks noGrp="1"/>
          </p:cNvSpPr>
          <p:nvPr>
            <p:ph type="dt" sz="half" idx="13"/>
          </p:nvPr>
        </p:nvSpPr>
        <p:spPr/>
        <p:txBody>
          <a:bodyPr/>
          <a:lstStyle/>
          <a:p>
            <a:r>
              <a:rPr lang="lv-LV"/>
              <a:t>2022. gada 16. novembris</a:t>
            </a:r>
            <a:endParaRPr lang="en-IN"/>
          </a:p>
        </p:txBody>
      </p:sp>
      <p:sp>
        <p:nvSpPr>
          <p:cNvPr id="6" name="Footer Placeholder 5">
            <a:extLst>
              <a:ext uri="{FF2B5EF4-FFF2-40B4-BE49-F238E27FC236}">
                <a16:creationId xmlns:a16="http://schemas.microsoft.com/office/drawing/2014/main" id="{A5178D09-F6E9-4981-B6E0-209D099207E6}"/>
              </a:ext>
            </a:extLst>
          </p:cNvPr>
          <p:cNvSpPr>
            <a:spLocks noGrp="1"/>
          </p:cNvSpPr>
          <p:nvPr>
            <p:ph type="ftr" sz="quarter" idx="14"/>
          </p:nvPr>
        </p:nvSpPr>
        <p:spPr/>
        <p:txBody>
          <a:bodyPr/>
          <a:lstStyle/>
          <a:p>
            <a:r>
              <a:rPr lang="en-IN"/>
              <a:t>Administratīvi teritoriālās reformas ietekmes uz pašvaldību administratīvo kapacitāti un pakalpojumu nodrošinājumu izvērtējums</a:t>
            </a:r>
          </a:p>
        </p:txBody>
      </p:sp>
      <p:sp>
        <p:nvSpPr>
          <p:cNvPr id="7" name="Slide Number Placeholder 6">
            <a:extLst>
              <a:ext uri="{FF2B5EF4-FFF2-40B4-BE49-F238E27FC236}">
                <a16:creationId xmlns:a16="http://schemas.microsoft.com/office/drawing/2014/main" id="{BAE170B6-45D3-4E0A-A799-1F973EAAC5EC}"/>
              </a:ext>
            </a:extLst>
          </p:cNvPr>
          <p:cNvSpPr>
            <a:spLocks noGrp="1"/>
          </p:cNvSpPr>
          <p:nvPr>
            <p:ph type="sldNum" sz="quarter" idx="15"/>
          </p:nvPr>
        </p:nvSpPr>
        <p:spPr/>
        <p:txBody>
          <a:bodyPr/>
          <a:lstStyle/>
          <a:p>
            <a:r>
              <a:rPr lang="en-IN"/>
              <a:t>Page </a:t>
            </a:r>
            <a:fld id="{F1BC30E3-FFE5-4B91-AA19-87A149EBB9EE}" type="slidenum">
              <a:rPr smtClean="0"/>
              <a:pPr/>
              <a:t>‹#›</a:t>
            </a:fld>
            <a:endParaRPr/>
          </a:p>
        </p:txBody>
      </p:sp>
    </p:spTree>
    <p:extLst>
      <p:ext uri="{BB962C8B-B14F-4D97-AF65-F5344CB8AC3E}">
        <p14:creationId xmlns:p14="http://schemas.microsoft.com/office/powerpoint/2010/main" val="210207247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3_Standard slide_Quotes">
    <p:spTree>
      <p:nvGrpSpPr>
        <p:cNvPr id="1" name=""/>
        <p:cNvGrpSpPr/>
        <p:nvPr/>
      </p:nvGrpSpPr>
      <p:grpSpPr>
        <a:xfrm>
          <a:off x="0" y="0"/>
          <a:ext cx="0" cy="0"/>
          <a:chOff x="0" y="0"/>
          <a:chExt cx="0" cy="0"/>
        </a:xfrm>
      </p:grpSpPr>
      <p:sp>
        <p:nvSpPr>
          <p:cNvPr id="5" name="Text Placeholder 11">
            <a:extLst>
              <a:ext uri="{FF2B5EF4-FFF2-40B4-BE49-F238E27FC236}">
                <a16:creationId xmlns:a16="http://schemas.microsoft.com/office/drawing/2014/main" id="{8F291EB0-15F5-4E9A-A38B-CE3AC1452E21}"/>
              </a:ext>
            </a:extLst>
          </p:cNvPr>
          <p:cNvSpPr txBox="1">
            <a:spLocks/>
          </p:cNvSpPr>
          <p:nvPr userDrawn="1"/>
        </p:nvSpPr>
        <p:spPr>
          <a:xfrm>
            <a:off x="477351" y="1488927"/>
            <a:ext cx="2338388" cy="858838"/>
          </a:xfrm>
          <a:prstGeom prst="rect">
            <a:avLst/>
          </a:prstGeom>
        </p:spPr>
        <p:txBody>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11200">
                <a:solidFill>
                  <a:schemeClr val="tx2"/>
                </a:solidFill>
                <a:latin typeface="Georgia" panose="02040502050405020303" pitchFamily="18" charset="0"/>
              </a:rPr>
              <a:t>“</a:t>
            </a:r>
          </a:p>
        </p:txBody>
      </p:sp>
      <p:sp>
        <p:nvSpPr>
          <p:cNvPr id="7" name="Text Placeholder 6">
            <a:extLst>
              <a:ext uri="{FF2B5EF4-FFF2-40B4-BE49-F238E27FC236}">
                <a16:creationId xmlns:a16="http://schemas.microsoft.com/office/drawing/2014/main" id="{FB5D2AC0-B4F7-4455-9AE0-201966050A6D}"/>
              </a:ext>
            </a:extLst>
          </p:cNvPr>
          <p:cNvSpPr>
            <a:spLocks noGrp="1"/>
          </p:cNvSpPr>
          <p:nvPr>
            <p:ph type="body" sz="quarter" idx="10"/>
          </p:nvPr>
        </p:nvSpPr>
        <p:spPr>
          <a:xfrm>
            <a:off x="513350" y="2526765"/>
            <a:ext cx="5292000" cy="1800000"/>
          </a:xfrm>
        </p:spPr>
        <p:txBody>
          <a:bodyPr lIns="90000" tIns="46800" rIns="90000" bIns="46800"/>
          <a:lstStyle>
            <a:lvl1pPr marL="0" indent="0">
              <a:buNone/>
              <a:defRPr lang="en-US" sz="2800" dirty="0" smtClean="0">
                <a:latin typeface="Georgia" panose="02040502050405020303" pitchFamily="18" charset="0"/>
              </a:defRPr>
            </a:lvl1pPr>
          </a:lstStyle>
          <a:p>
            <a:pPr marL="356616" lvl="0" indent="-356616">
              <a:spcBef>
                <a:spcPts val="0"/>
              </a:spcBef>
            </a:pPr>
            <a:r>
              <a:rPr lang="en-US"/>
              <a:t>Click to edit Master text styles</a:t>
            </a:r>
          </a:p>
        </p:txBody>
      </p:sp>
      <p:sp>
        <p:nvSpPr>
          <p:cNvPr id="8" name="Text Placeholder 6">
            <a:extLst>
              <a:ext uri="{FF2B5EF4-FFF2-40B4-BE49-F238E27FC236}">
                <a16:creationId xmlns:a16="http://schemas.microsoft.com/office/drawing/2014/main" id="{F1BA83A2-78F0-4F7E-836B-9B4B87820F96}"/>
              </a:ext>
            </a:extLst>
          </p:cNvPr>
          <p:cNvSpPr>
            <a:spLocks noGrp="1"/>
          </p:cNvSpPr>
          <p:nvPr>
            <p:ph type="body" sz="quarter" idx="11" hasCustomPrompt="1"/>
          </p:nvPr>
        </p:nvSpPr>
        <p:spPr>
          <a:xfrm>
            <a:off x="513350" y="4632765"/>
            <a:ext cx="5292000" cy="316838"/>
          </a:xfrm>
        </p:spPr>
        <p:txBody>
          <a:bodyPr lIns="90000" tIns="46800" rIns="90000" bIns="46800"/>
          <a:lstStyle>
            <a:lvl1pPr marL="0" indent="0" algn="l" defTabSz="914400" rtl="0" eaLnBrk="1" latinLnBrk="0" hangingPunct="1">
              <a:spcBef>
                <a:spcPts val="0"/>
              </a:spcBef>
              <a:spcAft>
                <a:spcPts val="600"/>
              </a:spcAft>
              <a:buClr>
                <a:schemeClr val="tx2"/>
              </a:buClr>
              <a:buSzPct val="70000"/>
              <a:buFont typeface="Arial" pitchFamily="34" charset="0"/>
              <a:buNone/>
              <a:defRPr lang="en-US" sz="1600" kern="1200" dirty="0" smtClean="0">
                <a:solidFill>
                  <a:srgbClr val="2E2E38"/>
                </a:solidFill>
                <a:latin typeface="+mn-lt"/>
                <a:ea typeface="+mn-ea"/>
                <a:cs typeface="+mn-cs"/>
              </a:defRPr>
            </a:lvl1pPr>
            <a:lvl2pPr marL="356616" indent="0">
              <a:buNone/>
              <a:defRPr lang="en-US" sz="2000" smtClean="0">
                <a:latin typeface="+mn-lt"/>
              </a:defRPr>
            </a:lvl2pPr>
            <a:lvl3pPr>
              <a:defRPr lang="en-US" sz="1800" smtClean="0">
                <a:latin typeface="+mn-lt"/>
              </a:defRPr>
            </a:lvl3pPr>
            <a:lvl4pPr>
              <a:defRPr lang="en-US" sz="1600" smtClean="0">
                <a:latin typeface="+mn-lt"/>
              </a:defRPr>
            </a:lvl4pPr>
            <a:lvl5pPr>
              <a:defRPr lang="en-IN" sz="1600">
                <a:latin typeface="+mn-lt"/>
              </a:defRPr>
            </a:lvl5pPr>
          </a:lstStyle>
          <a:p>
            <a:pPr marL="0" lvl="0" indent="0">
              <a:spcBef>
                <a:spcPts val="0"/>
              </a:spcBef>
              <a:buNone/>
            </a:pPr>
            <a:r>
              <a:rPr lang="en-US"/>
              <a:t>Name Surname</a:t>
            </a:r>
          </a:p>
        </p:txBody>
      </p:sp>
      <p:sp>
        <p:nvSpPr>
          <p:cNvPr id="9" name="Text Placeholder 6">
            <a:extLst>
              <a:ext uri="{FF2B5EF4-FFF2-40B4-BE49-F238E27FC236}">
                <a16:creationId xmlns:a16="http://schemas.microsoft.com/office/drawing/2014/main" id="{034CE9DD-CE12-4D9F-8FD6-A2522F36C807}"/>
              </a:ext>
            </a:extLst>
          </p:cNvPr>
          <p:cNvSpPr>
            <a:spLocks noGrp="1"/>
          </p:cNvSpPr>
          <p:nvPr>
            <p:ph type="body" sz="quarter" idx="12" hasCustomPrompt="1"/>
          </p:nvPr>
        </p:nvSpPr>
        <p:spPr>
          <a:xfrm>
            <a:off x="513350" y="4971442"/>
            <a:ext cx="5292000" cy="316838"/>
          </a:xfrm>
        </p:spPr>
        <p:txBody>
          <a:bodyPr lIns="90000" tIns="46800" rIns="90000" bIns="46800"/>
          <a:lstStyle>
            <a:lvl1pPr marL="0" indent="0" algn="l" defTabSz="914400" rtl="0" eaLnBrk="1" latinLnBrk="0" hangingPunct="1">
              <a:spcBef>
                <a:spcPts val="0"/>
              </a:spcBef>
              <a:spcAft>
                <a:spcPts val="600"/>
              </a:spcAft>
              <a:buClr>
                <a:schemeClr val="tx2"/>
              </a:buClr>
              <a:buSzPct val="70000"/>
              <a:buFont typeface="Arial" pitchFamily="34" charset="0"/>
              <a:buNone/>
              <a:defRPr lang="en-US" sz="1600" kern="1200" dirty="0" smtClean="0">
                <a:solidFill>
                  <a:srgbClr val="2E2E38"/>
                </a:solidFill>
                <a:latin typeface="+mn-lt"/>
                <a:ea typeface="+mn-ea"/>
                <a:cs typeface="+mn-cs"/>
              </a:defRPr>
            </a:lvl1pPr>
            <a:lvl2pPr marL="356616" indent="0">
              <a:buNone/>
              <a:defRPr lang="en-US" sz="2000" smtClean="0">
                <a:latin typeface="+mn-lt"/>
              </a:defRPr>
            </a:lvl2pPr>
            <a:lvl3pPr>
              <a:defRPr lang="en-US" sz="1800" smtClean="0">
                <a:latin typeface="+mn-lt"/>
              </a:defRPr>
            </a:lvl3pPr>
            <a:lvl4pPr>
              <a:defRPr lang="en-US" sz="1600" smtClean="0">
                <a:latin typeface="+mn-lt"/>
              </a:defRPr>
            </a:lvl4pPr>
            <a:lvl5pPr>
              <a:defRPr lang="en-IN" sz="1600">
                <a:latin typeface="+mn-lt"/>
              </a:defRPr>
            </a:lvl5pPr>
          </a:lstStyle>
          <a:p>
            <a:pPr marL="0" lvl="0" indent="0">
              <a:spcBef>
                <a:spcPts val="0"/>
              </a:spcBef>
              <a:buNone/>
            </a:pPr>
            <a:r>
              <a:rPr lang="en-US"/>
              <a:t>Job Title</a:t>
            </a:r>
          </a:p>
        </p:txBody>
      </p:sp>
    </p:spTree>
    <p:extLst>
      <p:ext uri="{BB962C8B-B14F-4D97-AF65-F5344CB8AC3E}">
        <p14:creationId xmlns:p14="http://schemas.microsoft.com/office/powerpoint/2010/main" val="102232333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4_Standard slide_Quotes">
    <p:spTree>
      <p:nvGrpSpPr>
        <p:cNvPr id="1" name=""/>
        <p:cNvGrpSpPr/>
        <p:nvPr/>
      </p:nvGrpSpPr>
      <p:grpSpPr>
        <a:xfrm>
          <a:off x="0" y="0"/>
          <a:ext cx="0" cy="0"/>
          <a:chOff x="0" y="0"/>
          <a:chExt cx="0" cy="0"/>
        </a:xfrm>
      </p:grpSpPr>
      <p:sp>
        <p:nvSpPr>
          <p:cNvPr id="4" name="Text Placeholder 6">
            <a:extLst>
              <a:ext uri="{FF2B5EF4-FFF2-40B4-BE49-F238E27FC236}">
                <a16:creationId xmlns:a16="http://schemas.microsoft.com/office/drawing/2014/main" id="{E28D7EA5-A532-4D8B-9984-8F3D1FEA98DB}"/>
              </a:ext>
            </a:extLst>
          </p:cNvPr>
          <p:cNvSpPr>
            <a:spLocks noGrp="1"/>
          </p:cNvSpPr>
          <p:nvPr>
            <p:ph type="body" sz="quarter" idx="10"/>
          </p:nvPr>
        </p:nvSpPr>
        <p:spPr>
          <a:xfrm>
            <a:off x="3453175" y="2060235"/>
            <a:ext cx="5292000" cy="3025522"/>
          </a:xfrm>
        </p:spPr>
        <p:txBody>
          <a:bodyPr lIns="0" tIns="0" rIns="0" bIns="0">
            <a:noAutofit/>
          </a:bodyPr>
          <a:lstStyle>
            <a:lvl1pPr marL="0" indent="0" algn="ctr">
              <a:buNone/>
              <a:defRPr lang="en-US" sz="2800" dirty="0" smtClean="0">
                <a:latin typeface="Georgia" panose="02040502050405020303" pitchFamily="18" charset="0"/>
              </a:defRPr>
            </a:lvl1pPr>
          </a:lstStyle>
          <a:p>
            <a:pPr marL="356616" lvl="0" indent="-356616" algn="ctr">
              <a:spcBef>
                <a:spcPts val="0"/>
              </a:spcBef>
            </a:pPr>
            <a:r>
              <a:rPr lang="en-US"/>
              <a:t>Click to edit Master text styles</a:t>
            </a:r>
          </a:p>
        </p:txBody>
      </p:sp>
      <p:sp>
        <p:nvSpPr>
          <p:cNvPr id="5" name="Text Placeholder 6">
            <a:extLst>
              <a:ext uri="{FF2B5EF4-FFF2-40B4-BE49-F238E27FC236}">
                <a16:creationId xmlns:a16="http://schemas.microsoft.com/office/drawing/2014/main" id="{9F9B9C3C-16F2-40B2-A460-0480520ECF89}"/>
              </a:ext>
            </a:extLst>
          </p:cNvPr>
          <p:cNvSpPr>
            <a:spLocks noGrp="1"/>
          </p:cNvSpPr>
          <p:nvPr>
            <p:ph type="body" sz="quarter" idx="11" hasCustomPrompt="1"/>
          </p:nvPr>
        </p:nvSpPr>
        <p:spPr>
          <a:xfrm>
            <a:off x="3453175" y="5506678"/>
            <a:ext cx="5292000" cy="316838"/>
          </a:xfrm>
        </p:spPr>
        <p:txBody>
          <a:bodyPr lIns="0" tIns="0" rIns="0" bIns="0">
            <a:noAutofit/>
          </a:bodyPr>
          <a:lstStyle>
            <a:lvl1pPr marL="0" indent="0" algn="ctr">
              <a:buNone/>
              <a:defRPr lang="en-US" sz="1600" dirty="0" smtClean="0">
                <a:solidFill>
                  <a:srgbClr val="2E2E38"/>
                </a:solidFill>
                <a:latin typeface="+mn-lt"/>
              </a:defRPr>
            </a:lvl1pPr>
          </a:lstStyle>
          <a:p>
            <a:pPr marL="356616" lvl="0" indent="-356616" algn="ctr">
              <a:spcBef>
                <a:spcPts val="0"/>
              </a:spcBef>
              <a:spcAft>
                <a:spcPts val="600"/>
              </a:spcAft>
            </a:pPr>
            <a:r>
              <a:rPr lang="en-US"/>
              <a:t>Name Surname</a:t>
            </a:r>
          </a:p>
        </p:txBody>
      </p:sp>
      <p:sp>
        <p:nvSpPr>
          <p:cNvPr id="6" name="Text Placeholder 6">
            <a:extLst>
              <a:ext uri="{FF2B5EF4-FFF2-40B4-BE49-F238E27FC236}">
                <a16:creationId xmlns:a16="http://schemas.microsoft.com/office/drawing/2014/main" id="{8E04541C-CC5D-4455-8271-73223AE0A881}"/>
              </a:ext>
            </a:extLst>
          </p:cNvPr>
          <p:cNvSpPr>
            <a:spLocks noGrp="1"/>
          </p:cNvSpPr>
          <p:nvPr>
            <p:ph type="body" sz="quarter" idx="12" hasCustomPrompt="1"/>
          </p:nvPr>
        </p:nvSpPr>
        <p:spPr>
          <a:xfrm>
            <a:off x="3453175" y="5818717"/>
            <a:ext cx="5292000" cy="316838"/>
          </a:xfrm>
        </p:spPr>
        <p:txBody>
          <a:bodyPr vert="horz" lIns="0" tIns="0" rIns="0" bIns="0" rtlCol="0" anchor="t" anchorCtr="0">
            <a:noAutofit/>
          </a:bodyPr>
          <a:lstStyle>
            <a:lvl1pPr marL="0" indent="0" algn="ctr">
              <a:buNone/>
              <a:defRPr lang="en-US" sz="1600" dirty="0" smtClean="0">
                <a:solidFill>
                  <a:srgbClr val="2E2E38"/>
                </a:solidFill>
                <a:latin typeface="+mn-lt"/>
              </a:defRPr>
            </a:lvl1pPr>
          </a:lstStyle>
          <a:p>
            <a:pPr marL="356616" lvl="0" indent="-356616" algn="ctr">
              <a:spcBef>
                <a:spcPts val="0"/>
              </a:spcBef>
              <a:spcAft>
                <a:spcPts val="600"/>
              </a:spcAft>
            </a:pPr>
            <a:r>
              <a:rPr lang="en-US"/>
              <a:t>Job Title</a:t>
            </a:r>
          </a:p>
        </p:txBody>
      </p:sp>
      <p:sp>
        <p:nvSpPr>
          <p:cNvPr id="9" name="Text Placeholder 11">
            <a:extLst>
              <a:ext uri="{FF2B5EF4-FFF2-40B4-BE49-F238E27FC236}">
                <a16:creationId xmlns:a16="http://schemas.microsoft.com/office/drawing/2014/main" id="{FBD672D3-B116-471A-8511-D80D5D920D93}"/>
              </a:ext>
            </a:extLst>
          </p:cNvPr>
          <p:cNvSpPr txBox="1">
            <a:spLocks/>
          </p:cNvSpPr>
          <p:nvPr userDrawn="1"/>
        </p:nvSpPr>
        <p:spPr>
          <a:xfrm>
            <a:off x="4929981" y="979787"/>
            <a:ext cx="2338388" cy="882687"/>
          </a:xfrm>
          <a:prstGeom prst="rect">
            <a:avLst/>
          </a:prstGeom>
        </p:spPr>
        <p:txBody>
          <a:bodyPr lIns="0" tIns="0" rIns="0" bIns="0">
            <a:noAutofit/>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GB" sz="11200">
                <a:solidFill>
                  <a:schemeClr val="tx2"/>
                </a:solidFill>
                <a:latin typeface="Georgia" panose="02040502050405020303" pitchFamily="18" charset="0"/>
              </a:rPr>
              <a:t>“ </a:t>
            </a:r>
          </a:p>
        </p:txBody>
      </p:sp>
    </p:spTree>
    <p:extLst>
      <p:ext uri="{BB962C8B-B14F-4D97-AF65-F5344CB8AC3E}">
        <p14:creationId xmlns:p14="http://schemas.microsoft.com/office/powerpoint/2010/main" val="2405671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Approved question tall">
    <p:spTree>
      <p:nvGrpSpPr>
        <p:cNvPr id="1" name=""/>
        <p:cNvGrpSpPr/>
        <p:nvPr/>
      </p:nvGrpSpPr>
      <p:grpSpPr>
        <a:xfrm>
          <a:off x="0" y="0"/>
          <a:ext cx="0" cy="0"/>
          <a:chOff x="0" y="0"/>
          <a:chExt cx="0" cy="0"/>
        </a:xfrm>
      </p:grpSpPr>
      <p:pic>
        <p:nvPicPr>
          <p:cNvPr id="75" name="Picture 74">
            <a:extLst>
              <a:ext uri="{FF2B5EF4-FFF2-40B4-BE49-F238E27FC236}">
                <a16:creationId xmlns:a16="http://schemas.microsoft.com/office/drawing/2014/main" id="{32889845-07EE-48FB-A972-F8ECF1EF871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0" y="0"/>
            <a:ext cx="12198350" cy="6858000"/>
          </a:xfrm>
          <a:prstGeom prst="rect">
            <a:avLst/>
          </a:prstGeom>
        </p:spPr>
      </p:pic>
      <p:pic>
        <p:nvPicPr>
          <p:cNvPr id="85" name="Graphic 84">
            <a:extLst>
              <a:ext uri="{FF2B5EF4-FFF2-40B4-BE49-F238E27FC236}">
                <a16:creationId xmlns:a16="http://schemas.microsoft.com/office/drawing/2014/main" id="{819BCB30-E1AA-4383-BEF0-0BE30C6425DE}"/>
              </a:ext>
            </a:extLst>
          </p:cNvPr>
          <p:cNvPicPr>
            <a:picLocks noChangeAspect="1"/>
          </p:cNvPicPr>
          <p:nvPr userDrawn="1"/>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89366" y="869576"/>
            <a:ext cx="4848024" cy="3933825"/>
          </a:xfrm>
          <a:prstGeom prst="rect">
            <a:avLst/>
          </a:prstGeom>
        </p:spPr>
      </p:pic>
      <p:grpSp>
        <p:nvGrpSpPr>
          <p:cNvPr id="186" name="Group 185">
            <a:extLst>
              <a:ext uri="{FF2B5EF4-FFF2-40B4-BE49-F238E27FC236}">
                <a16:creationId xmlns:a16="http://schemas.microsoft.com/office/drawing/2014/main" id="{9CDE954B-B280-441B-9B2D-3DC58AAE3926}"/>
              </a:ext>
            </a:extLst>
          </p:cNvPr>
          <p:cNvGrpSpPr/>
          <p:nvPr userDrawn="1"/>
        </p:nvGrpSpPr>
        <p:grpSpPr>
          <a:xfrm>
            <a:off x="498115" y="5826612"/>
            <a:ext cx="3878023" cy="570195"/>
            <a:chOff x="498115" y="5951018"/>
            <a:chExt cx="3878023" cy="570195"/>
          </a:xfrm>
        </p:grpSpPr>
        <p:sp>
          <p:nvSpPr>
            <p:cNvPr id="187" name="Rectangle 186">
              <a:extLst>
                <a:ext uri="{FF2B5EF4-FFF2-40B4-BE49-F238E27FC236}">
                  <a16:creationId xmlns:a16="http://schemas.microsoft.com/office/drawing/2014/main" id="{93D8FAC8-9530-49D4-8284-D35D1B1509D3}"/>
                </a:ext>
              </a:extLst>
            </p:cNvPr>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88" name="Rectangle 6">
              <a:extLst>
                <a:ext uri="{FF2B5EF4-FFF2-40B4-BE49-F238E27FC236}">
                  <a16:creationId xmlns:a16="http://schemas.microsoft.com/office/drawing/2014/main" id="{FD924F44-93C1-4254-B594-53DB14FD995E}"/>
                </a:ext>
              </a:extLst>
            </p:cNvPr>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89" name="Rectangle 7">
              <a:extLst>
                <a:ext uri="{FF2B5EF4-FFF2-40B4-BE49-F238E27FC236}">
                  <a16:creationId xmlns:a16="http://schemas.microsoft.com/office/drawing/2014/main" id="{2A2DA425-7935-45A1-B63F-2D14CF8D5F9C}"/>
                </a:ext>
              </a:extLst>
            </p:cNvPr>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90" name="Freeform 8">
              <a:extLst>
                <a:ext uri="{FF2B5EF4-FFF2-40B4-BE49-F238E27FC236}">
                  <a16:creationId xmlns:a16="http://schemas.microsoft.com/office/drawing/2014/main" id="{91EFF75E-13E7-4E35-B108-D9FD5E9C802C}"/>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1" name="Freeform 9">
              <a:extLst>
                <a:ext uri="{FF2B5EF4-FFF2-40B4-BE49-F238E27FC236}">
                  <a16:creationId xmlns:a16="http://schemas.microsoft.com/office/drawing/2014/main" id="{4411951F-E009-4FE7-B2EC-47771CA8E178}"/>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2" name="Freeform 10">
              <a:extLst>
                <a:ext uri="{FF2B5EF4-FFF2-40B4-BE49-F238E27FC236}">
                  <a16:creationId xmlns:a16="http://schemas.microsoft.com/office/drawing/2014/main" id="{B28EE49C-5F5A-49C6-AEB8-6D12DDF344ED}"/>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3" name="Freeform 11">
              <a:extLst>
                <a:ext uri="{FF2B5EF4-FFF2-40B4-BE49-F238E27FC236}">
                  <a16:creationId xmlns:a16="http://schemas.microsoft.com/office/drawing/2014/main" id="{6E2B7D76-D660-491F-8B04-169C6F138B0A}"/>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4" name="Freeform 12">
              <a:extLst>
                <a:ext uri="{FF2B5EF4-FFF2-40B4-BE49-F238E27FC236}">
                  <a16:creationId xmlns:a16="http://schemas.microsoft.com/office/drawing/2014/main" id="{41BE51DE-402B-48B5-99C8-D8BB9A32DF35}"/>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5" name="Freeform 13">
              <a:extLst>
                <a:ext uri="{FF2B5EF4-FFF2-40B4-BE49-F238E27FC236}">
                  <a16:creationId xmlns:a16="http://schemas.microsoft.com/office/drawing/2014/main" id="{8D5E878B-8859-44FA-A69D-DCE630AAB0D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6" name="Freeform 14">
              <a:extLst>
                <a:ext uri="{FF2B5EF4-FFF2-40B4-BE49-F238E27FC236}">
                  <a16:creationId xmlns:a16="http://schemas.microsoft.com/office/drawing/2014/main" id="{08D55808-ECDC-4E9B-84ED-7301E9E716C2}"/>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7" name="Freeform 15">
              <a:extLst>
                <a:ext uri="{FF2B5EF4-FFF2-40B4-BE49-F238E27FC236}">
                  <a16:creationId xmlns:a16="http://schemas.microsoft.com/office/drawing/2014/main" id="{3436B310-313E-4A53-A70D-CA0D0D97FE7A}"/>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8" name="Freeform 16">
              <a:extLst>
                <a:ext uri="{FF2B5EF4-FFF2-40B4-BE49-F238E27FC236}">
                  <a16:creationId xmlns:a16="http://schemas.microsoft.com/office/drawing/2014/main" id="{F3CE55A9-AE55-4169-A58D-8171D9916EC9}"/>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9" name="Freeform 17">
              <a:extLst>
                <a:ext uri="{FF2B5EF4-FFF2-40B4-BE49-F238E27FC236}">
                  <a16:creationId xmlns:a16="http://schemas.microsoft.com/office/drawing/2014/main" id="{FA01BC48-4605-46FC-A7AC-192C7DBCA046}"/>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0" name="Freeform 18">
              <a:extLst>
                <a:ext uri="{FF2B5EF4-FFF2-40B4-BE49-F238E27FC236}">
                  <a16:creationId xmlns:a16="http://schemas.microsoft.com/office/drawing/2014/main" id="{870190F3-472B-4296-B88D-D6904B9F3085}"/>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1" name="Freeform 19">
              <a:extLst>
                <a:ext uri="{FF2B5EF4-FFF2-40B4-BE49-F238E27FC236}">
                  <a16:creationId xmlns:a16="http://schemas.microsoft.com/office/drawing/2014/main" id="{6CEA0F2B-4AAB-4A16-B7F1-CFCB0C0DCEE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2" name="Freeform 20">
              <a:extLst>
                <a:ext uri="{FF2B5EF4-FFF2-40B4-BE49-F238E27FC236}">
                  <a16:creationId xmlns:a16="http://schemas.microsoft.com/office/drawing/2014/main" id="{CD64F657-7EE7-4AF2-ADE4-160C87E64D6B}"/>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3" name="Freeform 21">
              <a:extLst>
                <a:ext uri="{FF2B5EF4-FFF2-40B4-BE49-F238E27FC236}">
                  <a16:creationId xmlns:a16="http://schemas.microsoft.com/office/drawing/2014/main" id="{FA80A690-9084-4519-8D88-A01963C02369}"/>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4" name="Freeform 22">
              <a:extLst>
                <a:ext uri="{FF2B5EF4-FFF2-40B4-BE49-F238E27FC236}">
                  <a16:creationId xmlns:a16="http://schemas.microsoft.com/office/drawing/2014/main" id="{E847401D-2482-482A-AC12-D2E83C13546D}"/>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5" name="Freeform 23">
              <a:extLst>
                <a:ext uri="{FF2B5EF4-FFF2-40B4-BE49-F238E27FC236}">
                  <a16:creationId xmlns:a16="http://schemas.microsoft.com/office/drawing/2014/main" id="{86054F72-4509-4465-B9A8-8DAE3EFD35B0}"/>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6" name="Freeform 24">
              <a:extLst>
                <a:ext uri="{FF2B5EF4-FFF2-40B4-BE49-F238E27FC236}">
                  <a16:creationId xmlns:a16="http://schemas.microsoft.com/office/drawing/2014/main" id="{813850E4-4B62-4FDA-ABD6-F5A5AA5E7C28}"/>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7" name="Freeform 25">
              <a:extLst>
                <a:ext uri="{FF2B5EF4-FFF2-40B4-BE49-F238E27FC236}">
                  <a16:creationId xmlns:a16="http://schemas.microsoft.com/office/drawing/2014/main" id="{1B4F0124-2FAE-4D54-9ECC-E88A8031BBD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8" name="Freeform 26">
              <a:extLst>
                <a:ext uri="{FF2B5EF4-FFF2-40B4-BE49-F238E27FC236}">
                  <a16:creationId xmlns:a16="http://schemas.microsoft.com/office/drawing/2014/main" id="{2A730E5F-DF9C-488E-B4E0-EE9F501529EE}"/>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9" name="Freeform 27">
              <a:extLst>
                <a:ext uri="{FF2B5EF4-FFF2-40B4-BE49-F238E27FC236}">
                  <a16:creationId xmlns:a16="http://schemas.microsoft.com/office/drawing/2014/main" id="{39861D7E-D8DA-436F-9E2F-5C08A8BFB4D5}"/>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0" name="Freeform 28">
              <a:extLst>
                <a:ext uri="{FF2B5EF4-FFF2-40B4-BE49-F238E27FC236}">
                  <a16:creationId xmlns:a16="http://schemas.microsoft.com/office/drawing/2014/main" id="{8B038F9F-6A9C-4E57-A659-0090AF470598}"/>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1" name="Freeform 29">
              <a:extLst>
                <a:ext uri="{FF2B5EF4-FFF2-40B4-BE49-F238E27FC236}">
                  <a16:creationId xmlns:a16="http://schemas.microsoft.com/office/drawing/2014/main" id="{15E4EB7D-754D-4053-9A23-596C7CFDA987}"/>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2" name="Freeform 30">
              <a:extLst>
                <a:ext uri="{FF2B5EF4-FFF2-40B4-BE49-F238E27FC236}">
                  <a16:creationId xmlns:a16="http://schemas.microsoft.com/office/drawing/2014/main" id="{28E147CB-2B8F-497B-B00B-C25E679DC5EB}"/>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3" name="Freeform 31">
              <a:extLst>
                <a:ext uri="{FF2B5EF4-FFF2-40B4-BE49-F238E27FC236}">
                  <a16:creationId xmlns:a16="http://schemas.microsoft.com/office/drawing/2014/main" id="{E68BC676-C787-429D-B59B-1A5CE062F78A}"/>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4" name="Freeform 32">
              <a:extLst>
                <a:ext uri="{FF2B5EF4-FFF2-40B4-BE49-F238E27FC236}">
                  <a16:creationId xmlns:a16="http://schemas.microsoft.com/office/drawing/2014/main" id="{71266960-73CB-44B9-9A97-810858989148}"/>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5" name="Freeform 33">
              <a:extLst>
                <a:ext uri="{FF2B5EF4-FFF2-40B4-BE49-F238E27FC236}">
                  <a16:creationId xmlns:a16="http://schemas.microsoft.com/office/drawing/2014/main" id="{3FF3AC5A-B742-4B29-8E04-03A71D82B9A6}"/>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6" name="Freeform 34">
              <a:extLst>
                <a:ext uri="{FF2B5EF4-FFF2-40B4-BE49-F238E27FC236}">
                  <a16:creationId xmlns:a16="http://schemas.microsoft.com/office/drawing/2014/main" id="{0C912743-E24B-4E48-8196-5FBD1ECEE9AD}"/>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7" name="Freeform 35">
              <a:extLst>
                <a:ext uri="{FF2B5EF4-FFF2-40B4-BE49-F238E27FC236}">
                  <a16:creationId xmlns:a16="http://schemas.microsoft.com/office/drawing/2014/main" id="{6E2F01F4-1410-4FE1-B043-EA97A1541F32}"/>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8" name="Freeform 36">
              <a:extLst>
                <a:ext uri="{FF2B5EF4-FFF2-40B4-BE49-F238E27FC236}">
                  <a16:creationId xmlns:a16="http://schemas.microsoft.com/office/drawing/2014/main" id="{58ACFF1C-49F0-414E-B9E3-DE4E9FFAA38A}"/>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9" name="Freeform 37">
              <a:extLst>
                <a:ext uri="{FF2B5EF4-FFF2-40B4-BE49-F238E27FC236}">
                  <a16:creationId xmlns:a16="http://schemas.microsoft.com/office/drawing/2014/main" id="{DACBD04B-22FF-4A4F-8B29-A2F31A05423A}"/>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0" name="Freeform 38">
              <a:extLst>
                <a:ext uri="{FF2B5EF4-FFF2-40B4-BE49-F238E27FC236}">
                  <a16:creationId xmlns:a16="http://schemas.microsoft.com/office/drawing/2014/main" id="{A13F6E37-C22B-4FD3-ADFE-9C53ECB44692}"/>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1" name="Freeform 39">
              <a:extLst>
                <a:ext uri="{FF2B5EF4-FFF2-40B4-BE49-F238E27FC236}">
                  <a16:creationId xmlns:a16="http://schemas.microsoft.com/office/drawing/2014/main" id="{76256F1D-405A-49F9-8592-A899623F2DB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2" name="Freeform 40">
              <a:extLst>
                <a:ext uri="{FF2B5EF4-FFF2-40B4-BE49-F238E27FC236}">
                  <a16:creationId xmlns:a16="http://schemas.microsoft.com/office/drawing/2014/main" id="{2F9CAE14-DB05-4B70-867F-3F6164BDB74F}"/>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3" name="Freeform 41">
              <a:extLst>
                <a:ext uri="{FF2B5EF4-FFF2-40B4-BE49-F238E27FC236}">
                  <a16:creationId xmlns:a16="http://schemas.microsoft.com/office/drawing/2014/main" id="{30C7B10F-7027-41F9-BEE2-F1575CB690D6}"/>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4" name="Freeform 42">
              <a:extLst>
                <a:ext uri="{FF2B5EF4-FFF2-40B4-BE49-F238E27FC236}">
                  <a16:creationId xmlns:a16="http://schemas.microsoft.com/office/drawing/2014/main" id="{16B384B2-A2D9-4CB4-AF87-AF1004852B5B}"/>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5" name="Freeform 43">
              <a:extLst>
                <a:ext uri="{FF2B5EF4-FFF2-40B4-BE49-F238E27FC236}">
                  <a16:creationId xmlns:a16="http://schemas.microsoft.com/office/drawing/2014/main" id="{DC309D60-84B9-4652-BEF1-F71EFAD3A402}"/>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6" name="Freeform 44">
              <a:extLst>
                <a:ext uri="{FF2B5EF4-FFF2-40B4-BE49-F238E27FC236}">
                  <a16:creationId xmlns:a16="http://schemas.microsoft.com/office/drawing/2014/main" id="{A4440044-5486-483F-B652-7EE3849461B3}"/>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7" name="Freeform 45">
              <a:extLst>
                <a:ext uri="{FF2B5EF4-FFF2-40B4-BE49-F238E27FC236}">
                  <a16:creationId xmlns:a16="http://schemas.microsoft.com/office/drawing/2014/main" id="{446771E9-EA09-4256-8955-FE392C07AFC4}"/>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8" name="Freeform 46">
              <a:extLst>
                <a:ext uri="{FF2B5EF4-FFF2-40B4-BE49-F238E27FC236}">
                  <a16:creationId xmlns:a16="http://schemas.microsoft.com/office/drawing/2014/main" id="{FE985025-CAA5-44F2-9174-87CD1D8BA182}"/>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9" name="Freeform 47">
              <a:extLst>
                <a:ext uri="{FF2B5EF4-FFF2-40B4-BE49-F238E27FC236}">
                  <a16:creationId xmlns:a16="http://schemas.microsoft.com/office/drawing/2014/main" id="{1105FBBE-AD06-4F22-94D8-E2E98185FAA9}"/>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0" name="Freeform 48">
              <a:extLst>
                <a:ext uri="{FF2B5EF4-FFF2-40B4-BE49-F238E27FC236}">
                  <a16:creationId xmlns:a16="http://schemas.microsoft.com/office/drawing/2014/main" id="{8141824A-6AD4-4B53-B837-71461DD538CC}"/>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1" name="Freeform 49">
              <a:extLst>
                <a:ext uri="{FF2B5EF4-FFF2-40B4-BE49-F238E27FC236}">
                  <a16:creationId xmlns:a16="http://schemas.microsoft.com/office/drawing/2014/main" id="{1CEF1D95-CD6C-417A-9539-CB4DBAA5E07D}"/>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2" name="Freeform 50">
              <a:extLst>
                <a:ext uri="{FF2B5EF4-FFF2-40B4-BE49-F238E27FC236}">
                  <a16:creationId xmlns:a16="http://schemas.microsoft.com/office/drawing/2014/main" id="{BF6CB5D3-9648-4D73-AB7C-5374814E5BA2}"/>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3" name="Freeform 51">
              <a:extLst>
                <a:ext uri="{FF2B5EF4-FFF2-40B4-BE49-F238E27FC236}">
                  <a16:creationId xmlns:a16="http://schemas.microsoft.com/office/drawing/2014/main" id="{55F0E322-3AEE-482E-8E59-9FB04FACA931}"/>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4" name="Freeform 52">
              <a:extLst>
                <a:ext uri="{FF2B5EF4-FFF2-40B4-BE49-F238E27FC236}">
                  <a16:creationId xmlns:a16="http://schemas.microsoft.com/office/drawing/2014/main" id="{0D3C59AD-7CCF-4166-9D21-3C3484889312}"/>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5" name="Freeform 53">
              <a:extLst>
                <a:ext uri="{FF2B5EF4-FFF2-40B4-BE49-F238E27FC236}">
                  <a16:creationId xmlns:a16="http://schemas.microsoft.com/office/drawing/2014/main" id="{9C9DA4CE-7B4D-42AE-9264-92B7D7757DD8}"/>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6" name="Freeform 54">
              <a:extLst>
                <a:ext uri="{FF2B5EF4-FFF2-40B4-BE49-F238E27FC236}">
                  <a16:creationId xmlns:a16="http://schemas.microsoft.com/office/drawing/2014/main" id="{DBCBD0D2-5C9C-4B12-8CF8-9CA320825ED7}"/>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7" name="Freeform 55">
              <a:extLst>
                <a:ext uri="{FF2B5EF4-FFF2-40B4-BE49-F238E27FC236}">
                  <a16:creationId xmlns:a16="http://schemas.microsoft.com/office/drawing/2014/main" id="{CDCFBD31-7961-4587-876E-1FAFC4E74AB8}"/>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8" name="Freeform 56">
              <a:extLst>
                <a:ext uri="{FF2B5EF4-FFF2-40B4-BE49-F238E27FC236}">
                  <a16:creationId xmlns:a16="http://schemas.microsoft.com/office/drawing/2014/main" id="{52482C08-723A-4738-9787-3516B3C1714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9" name="Freeform 57">
              <a:extLst>
                <a:ext uri="{FF2B5EF4-FFF2-40B4-BE49-F238E27FC236}">
                  <a16:creationId xmlns:a16="http://schemas.microsoft.com/office/drawing/2014/main" id="{5B72A8F0-33E3-42CD-88C2-C35BEC0E9833}"/>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0" name="Freeform 58">
              <a:extLst>
                <a:ext uri="{FF2B5EF4-FFF2-40B4-BE49-F238E27FC236}">
                  <a16:creationId xmlns:a16="http://schemas.microsoft.com/office/drawing/2014/main" id="{73FC54A2-6588-499B-968A-79F4CA9CF5F3}"/>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1" name="Freeform 59">
              <a:extLst>
                <a:ext uri="{FF2B5EF4-FFF2-40B4-BE49-F238E27FC236}">
                  <a16:creationId xmlns:a16="http://schemas.microsoft.com/office/drawing/2014/main" id="{1E6AB002-C130-4648-A18E-BA496FF1756C}"/>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2" name="Freeform 60">
              <a:extLst>
                <a:ext uri="{FF2B5EF4-FFF2-40B4-BE49-F238E27FC236}">
                  <a16:creationId xmlns:a16="http://schemas.microsoft.com/office/drawing/2014/main" id="{B0044278-9F7F-4596-96D2-ACFBE0DEC0B1}"/>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3" name="Freeform 61">
              <a:extLst>
                <a:ext uri="{FF2B5EF4-FFF2-40B4-BE49-F238E27FC236}">
                  <a16:creationId xmlns:a16="http://schemas.microsoft.com/office/drawing/2014/main" id="{79F75E0D-27A7-44C1-BF19-495F4768F995}"/>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4" name="Freeform 62">
              <a:extLst>
                <a:ext uri="{FF2B5EF4-FFF2-40B4-BE49-F238E27FC236}">
                  <a16:creationId xmlns:a16="http://schemas.microsoft.com/office/drawing/2014/main" id="{E5B9E395-C74C-4D98-8911-EE2C765D8BEB}"/>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5" name="Freeform 63">
              <a:extLst>
                <a:ext uri="{FF2B5EF4-FFF2-40B4-BE49-F238E27FC236}">
                  <a16:creationId xmlns:a16="http://schemas.microsoft.com/office/drawing/2014/main" id="{53BB8418-388C-4142-9A80-8BF00A87F7B0}"/>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6" name="Freeform 64">
              <a:extLst>
                <a:ext uri="{FF2B5EF4-FFF2-40B4-BE49-F238E27FC236}">
                  <a16:creationId xmlns:a16="http://schemas.microsoft.com/office/drawing/2014/main" id="{0256DB41-B3C1-4FEB-B394-9762C00E7F70}"/>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7" name="Freeform 65">
              <a:extLst>
                <a:ext uri="{FF2B5EF4-FFF2-40B4-BE49-F238E27FC236}">
                  <a16:creationId xmlns:a16="http://schemas.microsoft.com/office/drawing/2014/main" id="{F2BC9C1F-3F30-47A6-B503-20FB179B7F3A}"/>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8" name="Freeform 66">
              <a:extLst>
                <a:ext uri="{FF2B5EF4-FFF2-40B4-BE49-F238E27FC236}">
                  <a16:creationId xmlns:a16="http://schemas.microsoft.com/office/drawing/2014/main" id="{F2E1921C-CA0E-4886-93CA-956A6497CF03}"/>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9" name="Freeform 67">
              <a:extLst>
                <a:ext uri="{FF2B5EF4-FFF2-40B4-BE49-F238E27FC236}">
                  <a16:creationId xmlns:a16="http://schemas.microsoft.com/office/drawing/2014/main" id="{33147323-CD74-4B45-8B3D-9FC2D6ABC4D5}"/>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50" name="Freeform 68">
              <a:extLst>
                <a:ext uri="{FF2B5EF4-FFF2-40B4-BE49-F238E27FC236}">
                  <a16:creationId xmlns:a16="http://schemas.microsoft.com/office/drawing/2014/main" id="{646502BE-8655-4E99-B8D3-19E6C1D2B9F4}"/>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51" name="Freeform 69">
              <a:extLst>
                <a:ext uri="{FF2B5EF4-FFF2-40B4-BE49-F238E27FC236}">
                  <a16:creationId xmlns:a16="http://schemas.microsoft.com/office/drawing/2014/main" id="{7B89F1B5-6B06-45D2-838B-039A44EFFD1B}"/>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52" name="Freeform 70">
              <a:extLst>
                <a:ext uri="{FF2B5EF4-FFF2-40B4-BE49-F238E27FC236}">
                  <a16:creationId xmlns:a16="http://schemas.microsoft.com/office/drawing/2014/main" id="{07A005EC-C937-4146-8D02-C00C5931EBC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grpSp>
      <p:sp>
        <p:nvSpPr>
          <p:cNvPr id="263" name="Title 1">
            <a:extLst>
              <a:ext uri="{FF2B5EF4-FFF2-40B4-BE49-F238E27FC236}">
                <a16:creationId xmlns:a16="http://schemas.microsoft.com/office/drawing/2014/main" id="{3F36D6CC-3534-47CC-AECE-83EDA4639FB5}"/>
              </a:ext>
            </a:extLst>
          </p:cNvPr>
          <p:cNvSpPr>
            <a:spLocks noGrp="1"/>
          </p:cNvSpPr>
          <p:nvPr>
            <p:ph type="ctrTitle"/>
          </p:nvPr>
        </p:nvSpPr>
        <p:spPr>
          <a:xfrm>
            <a:off x="944880" y="2158329"/>
            <a:ext cx="4000436" cy="860400"/>
          </a:xfrm>
          <a:prstGeom prst="rect">
            <a:avLst/>
          </a:prstGeom>
        </p:spPr>
        <p:txBody>
          <a:bodyPr/>
          <a:lstStyle>
            <a:lvl1pPr>
              <a:defRPr sz="3000" b="0">
                <a:solidFill>
                  <a:schemeClr val="bg1"/>
                </a:solidFill>
                <a:latin typeface="EYInterstate Light" panose="02000506000000020004" pitchFamily="2" charset="0"/>
                <a:cs typeface="Arial" pitchFamily="34" charset="0"/>
              </a:defRPr>
            </a:lvl1pPr>
          </a:lstStyle>
          <a:p>
            <a:r>
              <a:rPr lang="en-US"/>
              <a:t>Click to edit Master title style</a:t>
            </a:r>
            <a:endParaRPr lang="en-GB"/>
          </a:p>
        </p:txBody>
      </p:sp>
      <p:sp>
        <p:nvSpPr>
          <p:cNvPr id="264" name="Subtitle 2">
            <a:extLst>
              <a:ext uri="{FF2B5EF4-FFF2-40B4-BE49-F238E27FC236}">
                <a16:creationId xmlns:a16="http://schemas.microsoft.com/office/drawing/2014/main" id="{C26FB38E-4E99-4AFB-8C8C-F03F7A963D9C}"/>
              </a:ext>
            </a:extLst>
          </p:cNvPr>
          <p:cNvSpPr>
            <a:spLocks noGrp="1"/>
          </p:cNvSpPr>
          <p:nvPr>
            <p:ph type="subTitle" idx="1"/>
          </p:nvPr>
        </p:nvSpPr>
        <p:spPr>
          <a:xfrm>
            <a:off x="945072" y="3200329"/>
            <a:ext cx="4020628" cy="645742"/>
          </a:xfrm>
          <a:prstGeom prst="rect">
            <a:avLst/>
          </a:prstGeom>
        </p:spPr>
        <p:txBody>
          <a:bodyPr/>
          <a:lstStyle>
            <a:lvl1pPr marL="0" indent="0" algn="l">
              <a:buNone/>
              <a:defRPr sz="2000">
                <a:solidFill>
                  <a:schemeClr val="bg1"/>
                </a:solidFill>
                <a:latin typeface="EYInterstate Light" panose="02000506000000020004" pitchFamily="2" charset="0"/>
                <a:cs typeface="Arial" pitchFamily="34" charset="0"/>
              </a:defRPr>
            </a:lvl1pPr>
            <a:lvl2pPr marL="0" indent="0" algn="l">
              <a:buNone/>
              <a:defRPr sz="1600">
                <a:solidFill>
                  <a:schemeClr val="tx1">
                    <a:lumMod val="75000"/>
                    <a:lumOff val="2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subtitle style</a:t>
            </a:r>
            <a:endParaRPr lang="en-GB"/>
          </a:p>
        </p:txBody>
      </p:sp>
      <p:grpSp>
        <p:nvGrpSpPr>
          <p:cNvPr id="82" name="Group 4">
            <a:extLst>
              <a:ext uri="{FF2B5EF4-FFF2-40B4-BE49-F238E27FC236}">
                <a16:creationId xmlns:a16="http://schemas.microsoft.com/office/drawing/2014/main" id="{A63454B3-EB4E-450A-98AA-6B5943D89732}"/>
              </a:ext>
            </a:extLst>
          </p:cNvPr>
          <p:cNvGrpSpPr>
            <a:grpSpLocks noChangeAspect="1"/>
          </p:cNvGrpSpPr>
          <p:nvPr userDrawn="1"/>
        </p:nvGrpSpPr>
        <p:grpSpPr bwMode="auto">
          <a:xfrm>
            <a:off x="10364788" y="4960938"/>
            <a:ext cx="1225550" cy="1435100"/>
            <a:chOff x="6529" y="3125"/>
            <a:chExt cx="772" cy="904"/>
          </a:xfrm>
        </p:grpSpPr>
        <p:sp>
          <p:nvSpPr>
            <p:cNvPr id="83" name="Freeform 5">
              <a:extLst>
                <a:ext uri="{FF2B5EF4-FFF2-40B4-BE49-F238E27FC236}">
                  <a16:creationId xmlns:a16="http://schemas.microsoft.com/office/drawing/2014/main" id="{C4ED221A-C963-42C0-91ED-C597F6BDAF9C}"/>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84" name="Freeform 6">
              <a:extLst>
                <a:ext uri="{FF2B5EF4-FFF2-40B4-BE49-F238E27FC236}">
                  <a16:creationId xmlns:a16="http://schemas.microsoft.com/office/drawing/2014/main" id="{7956D1CB-5F24-4766-80AE-D75515383444}"/>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grpSp>
    </p:spTree>
    <p:extLst>
      <p:ext uri="{BB962C8B-B14F-4D97-AF65-F5344CB8AC3E}">
        <p14:creationId xmlns:p14="http://schemas.microsoft.com/office/powerpoint/2010/main" val="1496167784"/>
      </p:ext>
    </p:extLst>
  </p:cSld>
  <p:clrMapOvr>
    <a:masterClrMapping/>
  </p:clrMapOvr>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5_Standard slide_Quotes">
    <p:spTree>
      <p:nvGrpSpPr>
        <p:cNvPr id="1" name=""/>
        <p:cNvGrpSpPr/>
        <p:nvPr/>
      </p:nvGrpSpPr>
      <p:grpSpPr>
        <a:xfrm>
          <a:off x="0" y="0"/>
          <a:ext cx="0" cy="0"/>
          <a:chOff x="0" y="0"/>
          <a:chExt cx="0" cy="0"/>
        </a:xfrm>
      </p:grpSpPr>
    </p:spTree>
    <p:extLst>
      <p:ext uri="{BB962C8B-B14F-4D97-AF65-F5344CB8AC3E}">
        <p14:creationId xmlns:p14="http://schemas.microsoft.com/office/powerpoint/2010/main" val="269481756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1_Divider 3">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2D9F631-BCA2-47E9-B382-A1254CE498E4}"/>
              </a:ext>
            </a:extLst>
          </p:cNvPr>
          <p:cNvSpPr>
            <a:spLocks noGrp="1"/>
          </p:cNvSpPr>
          <p:nvPr>
            <p:ph type="dt" sz="half" idx="10"/>
          </p:nvPr>
        </p:nvSpPr>
        <p:spPr/>
        <p:txBody>
          <a:bodyPr/>
          <a:lstStyle/>
          <a:p>
            <a:r>
              <a:rPr lang="lv-LV"/>
              <a:t>2022. gada 16. novembris</a:t>
            </a:r>
            <a:endParaRPr lang="en-IN"/>
          </a:p>
        </p:txBody>
      </p:sp>
      <p:sp>
        <p:nvSpPr>
          <p:cNvPr id="3" name="Footer Placeholder 2">
            <a:extLst>
              <a:ext uri="{FF2B5EF4-FFF2-40B4-BE49-F238E27FC236}">
                <a16:creationId xmlns:a16="http://schemas.microsoft.com/office/drawing/2014/main" id="{EC1D1872-1F65-44DE-8D43-3328C27B5870}"/>
              </a:ext>
            </a:extLst>
          </p:cNvPr>
          <p:cNvSpPr>
            <a:spLocks noGrp="1"/>
          </p:cNvSpPr>
          <p:nvPr>
            <p:ph type="ftr" sz="quarter" idx="11"/>
          </p:nvPr>
        </p:nvSpPr>
        <p:spPr/>
        <p:txBody>
          <a:bodyPr/>
          <a:lstStyle/>
          <a:p>
            <a:r>
              <a:rPr lang="en-IN"/>
              <a:t>Administratīvi teritoriālās reformas ietekmes uz pašvaldību administratīvo kapacitāti un pakalpojumu nodrošinājumu izvērtējums</a:t>
            </a:r>
          </a:p>
        </p:txBody>
      </p:sp>
      <p:sp>
        <p:nvSpPr>
          <p:cNvPr id="4" name="Slide Number Placeholder 3">
            <a:extLst>
              <a:ext uri="{FF2B5EF4-FFF2-40B4-BE49-F238E27FC236}">
                <a16:creationId xmlns:a16="http://schemas.microsoft.com/office/drawing/2014/main" id="{A06C50CF-7368-4D25-B2B5-360BA59E76C3}"/>
              </a:ext>
            </a:extLst>
          </p:cNvPr>
          <p:cNvSpPr>
            <a:spLocks noGrp="1"/>
          </p:cNvSpPr>
          <p:nvPr>
            <p:ph type="sldNum" sz="quarter" idx="12"/>
          </p:nvPr>
        </p:nvSpPr>
        <p:spPr/>
        <p:txBody>
          <a:bodyPr/>
          <a:lstStyle/>
          <a:p>
            <a:r>
              <a:rPr lang="en-IN"/>
              <a:t>Page </a:t>
            </a:r>
            <a:fld id="{F1BC30E3-FFE5-4B91-AA19-87A149EBB9EE}" type="slidenum">
              <a:rPr smtClean="0"/>
              <a:pPr/>
              <a:t>‹#›</a:t>
            </a:fld>
            <a:endParaRPr/>
          </a:p>
        </p:txBody>
      </p:sp>
    </p:spTree>
    <p:extLst>
      <p:ext uri="{BB962C8B-B14F-4D97-AF65-F5344CB8AC3E}">
        <p14:creationId xmlns:p14="http://schemas.microsoft.com/office/powerpoint/2010/main" val="2127526408"/>
      </p:ext>
    </p:extLst>
  </p:cSld>
  <p:clrMapOvr>
    <a:masterClrMapping/>
  </p:clrMapOvr>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2_Empty">
    <p:spTree>
      <p:nvGrpSpPr>
        <p:cNvPr id="1" name=""/>
        <p:cNvGrpSpPr/>
        <p:nvPr/>
      </p:nvGrpSpPr>
      <p:grpSpPr>
        <a:xfrm>
          <a:off x="0" y="0"/>
          <a:ext cx="0" cy="0"/>
          <a:chOff x="0" y="0"/>
          <a:chExt cx="0" cy="0"/>
        </a:xfrm>
      </p:grpSpPr>
      <p:sp>
        <p:nvSpPr>
          <p:cNvPr id="3" name="Media Placeholder 2">
            <a:extLst>
              <a:ext uri="{FF2B5EF4-FFF2-40B4-BE49-F238E27FC236}">
                <a16:creationId xmlns:a16="http://schemas.microsoft.com/office/drawing/2014/main" id="{0052CFA6-7CF5-41BD-9D94-2D0DAE108428}"/>
              </a:ext>
            </a:extLst>
          </p:cNvPr>
          <p:cNvSpPr>
            <a:spLocks noGrp="1"/>
          </p:cNvSpPr>
          <p:nvPr>
            <p:ph type="media" sz="quarter" idx="10" hasCustomPrompt="1"/>
          </p:nvPr>
        </p:nvSpPr>
        <p:spPr>
          <a:xfrm>
            <a:off x="0" y="0"/>
            <a:ext cx="12198350" cy="6858000"/>
          </a:xfrm>
        </p:spPr>
        <p:txBody>
          <a:bodyPr anchor="ctr"/>
          <a:lstStyle>
            <a:lvl1pPr marL="0" indent="0" algn="ctr">
              <a:buNone/>
              <a:defRPr/>
            </a:lvl1pPr>
          </a:lstStyle>
          <a:p>
            <a:r>
              <a:rPr lang="en-IN"/>
              <a:t>Video</a:t>
            </a:r>
          </a:p>
        </p:txBody>
      </p:sp>
      <p:sp>
        <p:nvSpPr>
          <p:cNvPr id="2" name="Date Placeholder 1">
            <a:extLst>
              <a:ext uri="{FF2B5EF4-FFF2-40B4-BE49-F238E27FC236}">
                <a16:creationId xmlns:a16="http://schemas.microsoft.com/office/drawing/2014/main" id="{E943830C-23AE-48E4-B9DE-E91E6CE0B8B9}"/>
              </a:ext>
            </a:extLst>
          </p:cNvPr>
          <p:cNvSpPr>
            <a:spLocks noGrp="1"/>
          </p:cNvSpPr>
          <p:nvPr>
            <p:ph type="dt" sz="half" idx="11"/>
          </p:nvPr>
        </p:nvSpPr>
        <p:spPr/>
        <p:txBody>
          <a:bodyPr/>
          <a:lstStyle/>
          <a:p>
            <a:r>
              <a:rPr lang="lv-LV"/>
              <a:t>2022. gada 16. novembris</a:t>
            </a:r>
            <a:endParaRPr lang="en-IN"/>
          </a:p>
        </p:txBody>
      </p:sp>
      <p:sp>
        <p:nvSpPr>
          <p:cNvPr id="4" name="Footer Placeholder 3">
            <a:extLst>
              <a:ext uri="{FF2B5EF4-FFF2-40B4-BE49-F238E27FC236}">
                <a16:creationId xmlns:a16="http://schemas.microsoft.com/office/drawing/2014/main" id="{B0F742A9-BF69-4BF2-966C-3D76FC687FBA}"/>
              </a:ext>
            </a:extLst>
          </p:cNvPr>
          <p:cNvSpPr>
            <a:spLocks noGrp="1"/>
          </p:cNvSpPr>
          <p:nvPr>
            <p:ph type="ftr" sz="quarter" idx="12"/>
          </p:nvPr>
        </p:nvSpPr>
        <p:spPr/>
        <p:txBody>
          <a:bodyPr/>
          <a:lstStyle/>
          <a:p>
            <a:r>
              <a:rPr lang="en-IN"/>
              <a:t>Administratīvi teritoriālās reformas ietekmes uz pašvaldību administratīvo kapacitāti un pakalpojumu nodrošinājumu izvērtējums</a:t>
            </a:r>
          </a:p>
        </p:txBody>
      </p:sp>
      <p:sp>
        <p:nvSpPr>
          <p:cNvPr id="5" name="Slide Number Placeholder 4">
            <a:extLst>
              <a:ext uri="{FF2B5EF4-FFF2-40B4-BE49-F238E27FC236}">
                <a16:creationId xmlns:a16="http://schemas.microsoft.com/office/drawing/2014/main" id="{9B65F912-EBE8-413B-A241-0FB3A540BA82}"/>
              </a:ext>
            </a:extLst>
          </p:cNvPr>
          <p:cNvSpPr>
            <a:spLocks noGrp="1"/>
          </p:cNvSpPr>
          <p:nvPr>
            <p:ph type="sldNum" sz="quarter" idx="13"/>
          </p:nvPr>
        </p:nvSpPr>
        <p:spPr/>
        <p:txBody>
          <a:bodyPr/>
          <a:lstStyle/>
          <a:p>
            <a:r>
              <a:rPr lang="en-IN"/>
              <a:t>Page </a:t>
            </a:r>
            <a:fld id="{F1BC30E3-FFE5-4B91-AA19-87A149EBB9EE}" type="slidenum">
              <a:rPr smtClean="0"/>
              <a:pPr/>
              <a:t>‹#›</a:t>
            </a:fld>
            <a:endParaRPr/>
          </a:p>
        </p:txBody>
      </p:sp>
    </p:spTree>
    <p:extLst>
      <p:ext uri="{BB962C8B-B14F-4D97-AF65-F5344CB8AC3E}">
        <p14:creationId xmlns:p14="http://schemas.microsoft.com/office/powerpoint/2010/main" val="34603433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1_Key statement">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C37B5C6B-B98B-4A4C-A8A7-B006989B59BC}"/>
              </a:ext>
            </a:extLst>
          </p:cNvPr>
          <p:cNvSpPr>
            <a:spLocks noGrp="1"/>
          </p:cNvSpPr>
          <p:nvPr>
            <p:ph type="dt" sz="half" idx="10"/>
          </p:nvPr>
        </p:nvSpPr>
        <p:spPr/>
        <p:txBody>
          <a:bodyPr/>
          <a:lstStyle/>
          <a:p>
            <a:r>
              <a:rPr lang="lv-LV"/>
              <a:t>2022. gada 16. novembris</a:t>
            </a:r>
            <a:endParaRPr lang="en-IN"/>
          </a:p>
        </p:txBody>
      </p:sp>
      <p:sp>
        <p:nvSpPr>
          <p:cNvPr id="6" name="Footer Placeholder 5">
            <a:extLst>
              <a:ext uri="{FF2B5EF4-FFF2-40B4-BE49-F238E27FC236}">
                <a16:creationId xmlns:a16="http://schemas.microsoft.com/office/drawing/2014/main" id="{3CEF6675-2050-4038-B9E1-B80DB63D730E}"/>
              </a:ext>
            </a:extLst>
          </p:cNvPr>
          <p:cNvSpPr>
            <a:spLocks noGrp="1"/>
          </p:cNvSpPr>
          <p:nvPr>
            <p:ph type="ftr" sz="quarter" idx="11"/>
          </p:nvPr>
        </p:nvSpPr>
        <p:spPr/>
        <p:txBody>
          <a:bodyPr/>
          <a:lstStyle/>
          <a:p>
            <a:r>
              <a:rPr lang="en-IN"/>
              <a:t>Administratīvi teritoriālās reformas ietekmes uz pašvaldību administratīvo kapacitāti un pakalpojumu nodrošinājumu izvērtējums</a:t>
            </a:r>
          </a:p>
        </p:txBody>
      </p:sp>
      <p:sp>
        <p:nvSpPr>
          <p:cNvPr id="7" name="Slide Number Placeholder 6">
            <a:extLst>
              <a:ext uri="{FF2B5EF4-FFF2-40B4-BE49-F238E27FC236}">
                <a16:creationId xmlns:a16="http://schemas.microsoft.com/office/drawing/2014/main" id="{BBA4D6F3-1431-4069-B814-25584667728F}"/>
              </a:ext>
            </a:extLst>
          </p:cNvPr>
          <p:cNvSpPr>
            <a:spLocks noGrp="1"/>
          </p:cNvSpPr>
          <p:nvPr>
            <p:ph type="sldNum" sz="quarter" idx="12"/>
          </p:nvPr>
        </p:nvSpPr>
        <p:spPr/>
        <p:txBody>
          <a:bodyPr/>
          <a:lstStyle/>
          <a:p>
            <a:r>
              <a:rPr lang="en-IN"/>
              <a:t>Page </a:t>
            </a:r>
            <a:fld id="{F1BC30E3-FFE5-4B91-AA19-87A149EBB9EE}" type="slidenum">
              <a:rPr smtClean="0"/>
              <a:pPr/>
              <a:t>‹#›</a:t>
            </a:fld>
            <a:endParaRPr/>
          </a:p>
        </p:txBody>
      </p:sp>
    </p:spTree>
    <p:extLst>
      <p:ext uri="{BB962C8B-B14F-4D97-AF65-F5344CB8AC3E}">
        <p14:creationId xmlns:p14="http://schemas.microsoft.com/office/powerpoint/2010/main" val="88979713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_Focused data">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897186E-D73E-46D0-965A-D83686BA73F7}"/>
              </a:ext>
            </a:extLst>
          </p:cNvPr>
          <p:cNvSpPr>
            <a:spLocks noGrp="1"/>
          </p:cNvSpPr>
          <p:nvPr>
            <p:ph type="dt" sz="half" idx="10"/>
          </p:nvPr>
        </p:nvSpPr>
        <p:spPr/>
        <p:txBody>
          <a:bodyPr/>
          <a:lstStyle/>
          <a:p>
            <a:r>
              <a:rPr lang="lv-LV"/>
              <a:t>2022. gada 16. novembris</a:t>
            </a:r>
            <a:endParaRPr lang="en-IN"/>
          </a:p>
        </p:txBody>
      </p:sp>
      <p:sp>
        <p:nvSpPr>
          <p:cNvPr id="3" name="Footer Placeholder 2">
            <a:extLst>
              <a:ext uri="{FF2B5EF4-FFF2-40B4-BE49-F238E27FC236}">
                <a16:creationId xmlns:a16="http://schemas.microsoft.com/office/drawing/2014/main" id="{9DEF40EA-FE63-4D50-8C90-EC25A860C0C3}"/>
              </a:ext>
            </a:extLst>
          </p:cNvPr>
          <p:cNvSpPr>
            <a:spLocks noGrp="1"/>
          </p:cNvSpPr>
          <p:nvPr>
            <p:ph type="ftr" sz="quarter" idx="11"/>
          </p:nvPr>
        </p:nvSpPr>
        <p:spPr/>
        <p:txBody>
          <a:bodyPr/>
          <a:lstStyle/>
          <a:p>
            <a:r>
              <a:rPr lang="en-IN"/>
              <a:t>Administratīvi teritoriālās reformas ietekmes uz pašvaldību administratīvo kapacitāti un pakalpojumu nodrošinājumu izvērtējums</a:t>
            </a:r>
          </a:p>
        </p:txBody>
      </p:sp>
      <p:sp>
        <p:nvSpPr>
          <p:cNvPr id="4" name="Slide Number Placeholder 3">
            <a:extLst>
              <a:ext uri="{FF2B5EF4-FFF2-40B4-BE49-F238E27FC236}">
                <a16:creationId xmlns:a16="http://schemas.microsoft.com/office/drawing/2014/main" id="{3F37420B-CF82-4784-8E9C-5C496E27C509}"/>
              </a:ext>
            </a:extLst>
          </p:cNvPr>
          <p:cNvSpPr>
            <a:spLocks noGrp="1"/>
          </p:cNvSpPr>
          <p:nvPr>
            <p:ph type="sldNum" sz="quarter" idx="12"/>
          </p:nvPr>
        </p:nvSpPr>
        <p:spPr/>
        <p:txBody>
          <a:bodyPr/>
          <a:lstStyle/>
          <a:p>
            <a:r>
              <a:rPr lang="en-IN"/>
              <a:t>Page </a:t>
            </a:r>
            <a:fld id="{F1BC30E3-FFE5-4B91-AA19-87A149EBB9EE}" type="slidenum">
              <a:rPr smtClean="0"/>
              <a:pPr/>
              <a:t>‹#›</a:t>
            </a:fld>
            <a:endParaRPr/>
          </a:p>
        </p:txBody>
      </p:sp>
    </p:spTree>
    <p:extLst>
      <p:ext uri="{BB962C8B-B14F-4D97-AF65-F5344CB8AC3E}">
        <p14:creationId xmlns:p14="http://schemas.microsoft.com/office/powerpoint/2010/main" val="108508395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7_Standard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918" y="294200"/>
            <a:ext cx="10978515" cy="590400"/>
          </a:xfrm>
        </p:spPr>
        <p:txBody>
          <a:bodyPr/>
          <a:lstStyle>
            <a:lvl1pPr>
              <a:defRPr sz="2400">
                <a:solidFill>
                  <a:schemeClr val="bg1"/>
                </a:solidFill>
              </a:defRPr>
            </a:lvl1pPr>
          </a:lstStyle>
          <a:p>
            <a:r>
              <a:rPr lang="en-US"/>
              <a:t>Standard slide</a:t>
            </a:r>
            <a:endParaRPr lang="en-GB"/>
          </a:p>
        </p:txBody>
      </p:sp>
      <p:sp>
        <p:nvSpPr>
          <p:cNvPr id="80" name="Line 10">
            <a:extLst>
              <a:ext uri="{FF2B5EF4-FFF2-40B4-BE49-F238E27FC236}">
                <a16:creationId xmlns:a16="http://schemas.microsoft.com/office/drawing/2014/main" id="{EF8E9275-C0E0-4ABA-8699-73E5E292EC85}"/>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endParaRPr>
          </a:p>
        </p:txBody>
      </p:sp>
      <p:sp>
        <p:nvSpPr>
          <p:cNvPr id="3" name="Date Placeholder 2">
            <a:extLst>
              <a:ext uri="{FF2B5EF4-FFF2-40B4-BE49-F238E27FC236}">
                <a16:creationId xmlns:a16="http://schemas.microsoft.com/office/drawing/2014/main" id="{7BD5E823-546D-4100-9D33-42F450A382EF}"/>
              </a:ext>
            </a:extLst>
          </p:cNvPr>
          <p:cNvSpPr>
            <a:spLocks noGrp="1"/>
          </p:cNvSpPr>
          <p:nvPr>
            <p:ph type="dt" sz="half" idx="10"/>
          </p:nvPr>
        </p:nvSpPr>
        <p:spPr/>
        <p:txBody>
          <a:bodyPr/>
          <a:lstStyle/>
          <a:p>
            <a:r>
              <a:rPr lang="lv-LV"/>
              <a:t>2022. gada 16. novembris</a:t>
            </a:r>
            <a:endParaRPr lang="en-IN"/>
          </a:p>
        </p:txBody>
      </p:sp>
      <p:sp>
        <p:nvSpPr>
          <p:cNvPr id="4" name="Footer Placeholder 3">
            <a:extLst>
              <a:ext uri="{FF2B5EF4-FFF2-40B4-BE49-F238E27FC236}">
                <a16:creationId xmlns:a16="http://schemas.microsoft.com/office/drawing/2014/main" id="{D4EEA008-3E80-49A8-A128-C1EEB8A02F06}"/>
              </a:ext>
            </a:extLst>
          </p:cNvPr>
          <p:cNvSpPr>
            <a:spLocks noGrp="1"/>
          </p:cNvSpPr>
          <p:nvPr>
            <p:ph type="ftr" sz="quarter" idx="11"/>
          </p:nvPr>
        </p:nvSpPr>
        <p:spPr/>
        <p:txBody>
          <a:bodyPr/>
          <a:lstStyle/>
          <a:p>
            <a:r>
              <a:rPr lang="en-IN"/>
              <a:t>Administratīvi teritoriālās reformas ietekmes uz pašvaldību administratīvo kapacitāti un pakalpojumu nodrošinājumu izvērtējums</a:t>
            </a:r>
          </a:p>
        </p:txBody>
      </p:sp>
      <p:sp>
        <p:nvSpPr>
          <p:cNvPr id="5" name="Slide Number Placeholder 4">
            <a:extLst>
              <a:ext uri="{FF2B5EF4-FFF2-40B4-BE49-F238E27FC236}">
                <a16:creationId xmlns:a16="http://schemas.microsoft.com/office/drawing/2014/main" id="{0A192330-2E70-49F4-A5DA-F82320E7080E}"/>
              </a:ext>
            </a:extLst>
          </p:cNvPr>
          <p:cNvSpPr>
            <a:spLocks noGrp="1"/>
          </p:cNvSpPr>
          <p:nvPr>
            <p:ph type="sldNum" sz="quarter" idx="12"/>
          </p:nvPr>
        </p:nvSpPr>
        <p:spPr/>
        <p:txBody>
          <a:bodyPr/>
          <a:lstStyle/>
          <a:p>
            <a:r>
              <a:rPr lang="en-IN"/>
              <a:t>Page </a:t>
            </a:r>
            <a:fld id="{F1BC30E3-FFE5-4B91-AA19-87A149EBB9EE}" type="slidenum">
              <a:rPr smtClean="0"/>
              <a:pPr/>
              <a:t>‹#›</a:t>
            </a:fld>
            <a:endParaRPr/>
          </a:p>
        </p:txBody>
      </p:sp>
    </p:spTree>
    <p:extLst>
      <p:ext uri="{BB962C8B-B14F-4D97-AF65-F5344CB8AC3E}">
        <p14:creationId xmlns:p14="http://schemas.microsoft.com/office/powerpoint/2010/main" val="7032719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1_Two columns with heading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12648" y="1869440"/>
            <a:ext cx="5393208" cy="4256075"/>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9632" y="1869440"/>
            <a:ext cx="5393208" cy="4256075"/>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p:cNvSpPr>
            <a:spLocks noGrp="1"/>
          </p:cNvSpPr>
          <p:nvPr>
            <p:ph type="body" sz="quarter" idx="12"/>
          </p:nvPr>
        </p:nvSpPr>
        <p:spPr>
          <a:xfrm>
            <a:off x="609918" y="1137920"/>
            <a:ext cx="5393208" cy="640800"/>
          </a:xfrm>
        </p:spPr>
        <p:txBody>
          <a:bodyPr anchor="t" anchorCtr="0"/>
          <a:lstStyle>
            <a:lvl1pPr>
              <a:buNone/>
              <a:defRPr b="1">
                <a:solidFill>
                  <a:schemeClr val="bg1"/>
                </a:solidFill>
              </a:defRPr>
            </a:lvl1pPr>
          </a:lstStyle>
          <a:p>
            <a:pPr lvl="0"/>
            <a:r>
              <a:rPr lang="en-US"/>
              <a:t>Click to edit Master text styles</a:t>
            </a:r>
          </a:p>
        </p:txBody>
      </p:sp>
      <p:sp>
        <p:nvSpPr>
          <p:cNvPr id="11" name="Text Placeholder 9"/>
          <p:cNvSpPr>
            <a:spLocks noGrp="1"/>
          </p:cNvSpPr>
          <p:nvPr>
            <p:ph type="body" sz="quarter" idx="13"/>
          </p:nvPr>
        </p:nvSpPr>
        <p:spPr>
          <a:xfrm>
            <a:off x="6199632" y="1137920"/>
            <a:ext cx="5393208" cy="640800"/>
          </a:xfrm>
        </p:spPr>
        <p:txBody>
          <a:bodyPr anchor="t" anchorCtr="0"/>
          <a:lstStyle>
            <a:lvl1pPr>
              <a:buNone/>
              <a:defRPr b="1">
                <a:solidFill>
                  <a:schemeClr val="bg1"/>
                </a:solidFill>
              </a:defRPr>
            </a:lvl1pPr>
          </a:lstStyle>
          <a:p>
            <a:pPr lvl="0"/>
            <a:r>
              <a:rPr lang="en-US"/>
              <a:t>Click to edit Master text styles</a:t>
            </a:r>
          </a:p>
        </p:txBody>
      </p:sp>
      <p:sp>
        <p:nvSpPr>
          <p:cNvPr id="2" name="Title 1"/>
          <p:cNvSpPr>
            <a:spLocks noGrp="1"/>
          </p:cNvSpPr>
          <p:nvPr>
            <p:ph type="title"/>
          </p:nvPr>
        </p:nvSpPr>
        <p:spPr>
          <a:xfrm>
            <a:off x="609918" y="294200"/>
            <a:ext cx="10978515" cy="590880"/>
          </a:xfrm>
        </p:spPr>
        <p:txBody>
          <a:bodyPr/>
          <a:lstStyle>
            <a:lvl1pPr>
              <a:defRPr>
                <a:solidFill>
                  <a:schemeClr val="bg1"/>
                </a:solidFill>
              </a:defRPr>
            </a:lvl1pPr>
          </a:lstStyle>
          <a:p>
            <a:r>
              <a:rPr lang="en-US"/>
              <a:t>Click to edit Master title style</a:t>
            </a:r>
          </a:p>
        </p:txBody>
      </p:sp>
      <p:sp>
        <p:nvSpPr>
          <p:cNvPr id="14" name="Line 10">
            <a:extLst>
              <a:ext uri="{FF2B5EF4-FFF2-40B4-BE49-F238E27FC236}">
                <a16:creationId xmlns:a16="http://schemas.microsoft.com/office/drawing/2014/main" id="{9773E7D9-2434-4381-A00D-27B62C086733}"/>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endParaRPr>
          </a:p>
        </p:txBody>
      </p:sp>
      <p:sp>
        <p:nvSpPr>
          <p:cNvPr id="5" name="Date Placeholder 4">
            <a:extLst>
              <a:ext uri="{FF2B5EF4-FFF2-40B4-BE49-F238E27FC236}">
                <a16:creationId xmlns:a16="http://schemas.microsoft.com/office/drawing/2014/main" id="{6A3CD3F7-62DC-4CC4-8F34-C353DB087D7C}"/>
              </a:ext>
            </a:extLst>
          </p:cNvPr>
          <p:cNvSpPr>
            <a:spLocks noGrp="1"/>
          </p:cNvSpPr>
          <p:nvPr>
            <p:ph type="dt" sz="half" idx="14"/>
          </p:nvPr>
        </p:nvSpPr>
        <p:spPr/>
        <p:txBody>
          <a:bodyPr/>
          <a:lstStyle/>
          <a:p>
            <a:r>
              <a:rPr lang="lv-LV"/>
              <a:t>2022. gada 16. novembris</a:t>
            </a:r>
            <a:endParaRPr lang="en-IN"/>
          </a:p>
        </p:txBody>
      </p:sp>
      <p:sp>
        <p:nvSpPr>
          <p:cNvPr id="6" name="Footer Placeholder 5">
            <a:extLst>
              <a:ext uri="{FF2B5EF4-FFF2-40B4-BE49-F238E27FC236}">
                <a16:creationId xmlns:a16="http://schemas.microsoft.com/office/drawing/2014/main" id="{4BD2EC01-3D34-4D32-9B76-5269D1AA4651}"/>
              </a:ext>
            </a:extLst>
          </p:cNvPr>
          <p:cNvSpPr>
            <a:spLocks noGrp="1"/>
          </p:cNvSpPr>
          <p:nvPr>
            <p:ph type="ftr" sz="quarter" idx="15"/>
          </p:nvPr>
        </p:nvSpPr>
        <p:spPr/>
        <p:txBody>
          <a:bodyPr/>
          <a:lstStyle/>
          <a:p>
            <a:r>
              <a:rPr lang="en-IN"/>
              <a:t>Administratīvi teritoriālās reformas ietekmes uz pašvaldību administratīvo kapacitāti un pakalpojumu nodrošinājumu izvērtējums</a:t>
            </a:r>
          </a:p>
        </p:txBody>
      </p:sp>
      <p:sp>
        <p:nvSpPr>
          <p:cNvPr id="7" name="Slide Number Placeholder 6">
            <a:extLst>
              <a:ext uri="{FF2B5EF4-FFF2-40B4-BE49-F238E27FC236}">
                <a16:creationId xmlns:a16="http://schemas.microsoft.com/office/drawing/2014/main" id="{24BE1C2B-4DA4-468F-9976-85F6CBF826F1}"/>
              </a:ext>
            </a:extLst>
          </p:cNvPr>
          <p:cNvSpPr>
            <a:spLocks noGrp="1"/>
          </p:cNvSpPr>
          <p:nvPr>
            <p:ph type="sldNum" sz="quarter" idx="16"/>
          </p:nvPr>
        </p:nvSpPr>
        <p:spPr/>
        <p:txBody>
          <a:bodyPr/>
          <a:lstStyle/>
          <a:p>
            <a:r>
              <a:rPr lang="en-IN"/>
              <a:t>Page </a:t>
            </a:r>
            <a:fld id="{F1BC30E3-FFE5-4B91-AA19-87A149EBB9EE}" type="slidenum">
              <a:rPr smtClean="0"/>
              <a:pPr/>
              <a:t>‹#›</a:t>
            </a:fld>
            <a:endParaRPr/>
          </a:p>
        </p:txBody>
      </p:sp>
    </p:spTree>
    <p:extLst>
      <p:ext uri="{BB962C8B-B14F-4D97-AF65-F5344CB8AC3E}">
        <p14:creationId xmlns:p14="http://schemas.microsoft.com/office/powerpoint/2010/main" val="110273270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5_Standard slide_no bullets">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628F8CDB-776D-4811-AE2C-217236ECDECA}"/>
              </a:ext>
            </a:extLst>
          </p:cNvPr>
          <p:cNvSpPr>
            <a:spLocks noGrp="1"/>
          </p:cNvSpPr>
          <p:nvPr>
            <p:ph type="pic" sz="quarter" idx="12"/>
          </p:nvPr>
        </p:nvSpPr>
        <p:spPr>
          <a:xfrm>
            <a:off x="6227180" y="0"/>
            <a:ext cx="5971170" cy="6858000"/>
          </a:xfrm>
        </p:spPr>
        <p:txBody>
          <a:bodyPr/>
          <a:lstStyle/>
          <a:p>
            <a:r>
              <a:rPr lang="en-US"/>
              <a:t>Click icon to add picture</a:t>
            </a:r>
            <a:endParaRPr lang="en-IN"/>
          </a:p>
        </p:txBody>
      </p:sp>
      <p:sp>
        <p:nvSpPr>
          <p:cNvPr id="5" name="Text Placeholder 4">
            <a:extLst>
              <a:ext uri="{FF2B5EF4-FFF2-40B4-BE49-F238E27FC236}">
                <a16:creationId xmlns:a16="http://schemas.microsoft.com/office/drawing/2014/main" id="{626E96BA-E9E4-496B-8CA5-6DA27B8AD7E4}"/>
              </a:ext>
            </a:extLst>
          </p:cNvPr>
          <p:cNvSpPr>
            <a:spLocks noGrp="1"/>
          </p:cNvSpPr>
          <p:nvPr>
            <p:ph type="body" sz="quarter" idx="10" hasCustomPrompt="1"/>
          </p:nvPr>
        </p:nvSpPr>
        <p:spPr>
          <a:xfrm>
            <a:off x="369705" y="2578743"/>
            <a:ext cx="4537959" cy="1055708"/>
          </a:xfrm>
        </p:spPr>
        <p:txBody>
          <a:bodyPr/>
          <a:lstStyle>
            <a:lvl1pPr marL="0" indent="0">
              <a:buNone/>
              <a:defRPr sz="3000"/>
            </a:lvl1pPr>
          </a:lstStyle>
          <a:p>
            <a:pPr lvl="0"/>
            <a:r>
              <a:rPr lang="en-IN"/>
              <a:t>Chapter Title</a:t>
            </a:r>
          </a:p>
          <a:p>
            <a:pPr lvl="0"/>
            <a:r>
              <a:rPr lang="en-IN"/>
              <a:t>EY Interstate Light</a:t>
            </a:r>
          </a:p>
        </p:txBody>
      </p:sp>
      <p:sp>
        <p:nvSpPr>
          <p:cNvPr id="14" name="Text Placeholder 4">
            <a:extLst>
              <a:ext uri="{FF2B5EF4-FFF2-40B4-BE49-F238E27FC236}">
                <a16:creationId xmlns:a16="http://schemas.microsoft.com/office/drawing/2014/main" id="{1173C8A3-BA2F-497B-A214-45B02D73AF20}"/>
              </a:ext>
            </a:extLst>
          </p:cNvPr>
          <p:cNvSpPr>
            <a:spLocks noGrp="1"/>
          </p:cNvSpPr>
          <p:nvPr>
            <p:ph type="body" sz="quarter" idx="11" hasCustomPrompt="1"/>
          </p:nvPr>
        </p:nvSpPr>
        <p:spPr>
          <a:xfrm>
            <a:off x="369705" y="3840384"/>
            <a:ext cx="4537959" cy="1055708"/>
          </a:xfrm>
        </p:spPr>
        <p:txBody>
          <a:bodyPr/>
          <a:lstStyle>
            <a:lvl1pPr marL="0" indent="0">
              <a:buNone/>
              <a:defRPr sz="1600"/>
            </a:lvl1pPr>
          </a:lstStyle>
          <a:p>
            <a:pPr lvl="0"/>
            <a:r>
              <a:rPr lang="en-IN"/>
              <a:t>text</a:t>
            </a:r>
          </a:p>
        </p:txBody>
      </p:sp>
      <p:sp>
        <p:nvSpPr>
          <p:cNvPr id="2" name="Date Placeholder 1">
            <a:extLst>
              <a:ext uri="{FF2B5EF4-FFF2-40B4-BE49-F238E27FC236}">
                <a16:creationId xmlns:a16="http://schemas.microsoft.com/office/drawing/2014/main" id="{E3EABBDA-A77F-45A2-9996-90CD0EE5C388}"/>
              </a:ext>
            </a:extLst>
          </p:cNvPr>
          <p:cNvSpPr>
            <a:spLocks noGrp="1"/>
          </p:cNvSpPr>
          <p:nvPr>
            <p:ph type="dt" sz="half" idx="13"/>
          </p:nvPr>
        </p:nvSpPr>
        <p:spPr/>
        <p:txBody>
          <a:bodyPr/>
          <a:lstStyle/>
          <a:p>
            <a:r>
              <a:rPr lang="lv-LV"/>
              <a:t>2022. gada 16. novembris</a:t>
            </a:r>
            <a:endParaRPr lang="en-IN"/>
          </a:p>
        </p:txBody>
      </p:sp>
      <p:sp>
        <p:nvSpPr>
          <p:cNvPr id="3" name="Footer Placeholder 2">
            <a:extLst>
              <a:ext uri="{FF2B5EF4-FFF2-40B4-BE49-F238E27FC236}">
                <a16:creationId xmlns:a16="http://schemas.microsoft.com/office/drawing/2014/main" id="{0F883B36-3BA3-42B4-A811-65C0AF01A86F}"/>
              </a:ext>
            </a:extLst>
          </p:cNvPr>
          <p:cNvSpPr>
            <a:spLocks noGrp="1"/>
          </p:cNvSpPr>
          <p:nvPr>
            <p:ph type="ftr" sz="quarter" idx="14"/>
          </p:nvPr>
        </p:nvSpPr>
        <p:spPr/>
        <p:txBody>
          <a:bodyPr/>
          <a:lstStyle/>
          <a:p>
            <a:r>
              <a:rPr lang="en-IN"/>
              <a:t>Administratīvi teritoriālās reformas ietekmes uz pašvaldību administratīvo kapacitāti un pakalpojumu nodrošinājumu izvērtējums</a:t>
            </a:r>
          </a:p>
        </p:txBody>
      </p:sp>
      <p:sp>
        <p:nvSpPr>
          <p:cNvPr id="4" name="Slide Number Placeholder 3">
            <a:extLst>
              <a:ext uri="{FF2B5EF4-FFF2-40B4-BE49-F238E27FC236}">
                <a16:creationId xmlns:a16="http://schemas.microsoft.com/office/drawing/2014/main" id="{89D9C98C-F30E-45BC-A1D9-67DB57119DCE}"/>
              </a:ext>
            </a:extLst>
          </p:cNvPr>
          <p:cNvSpPr>
            <a:spLocks noGrp="1"/>
          </p:cNvSpPr>
          <p:nvPr>
            <p:ph type="sldNum" sz="quarter" idx="15"/>
          </p:nvPr>
        </p:nvSpPr>
        <p:spPr/>
        <p:txBody>
          <a:bodyPr/>
          <a:lstStyle/>
          <a:p>
            <a:r>
              <a:rPr lang="en-IN"/>
              <a:t>Page </a:t>
            </a:r>
            <a:fld id="{F1BC30E3-FFE5-4B91-AA19-87A149EBB9EE}" type="slidenum">
              <a:rPr smtClean="0"/>
              <a:pPr/>
              <a:t>‹#›</a:t>
            </a:fld>
            <a:endParaRPr/>
          </a:p>
        </p:txBody>
      </p:sp>
    </p:spTree>
    <p:extLst>
      <p:ext uri="{BB962C8B-B14F-4D97-AF65-F5344CB8AC3E}">
        <p14:creationId xmlns:p14="http://schemas.microsoft.com/office/powerpoint/2010/main" val="338249808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6_Standard slide_no bullets">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697C43D-4F1B-43DA-A0C6-DA6B6708E161}"/>
              </a:ext>
            </a:extLst>
          </p:cNvPr>
          <p:cNvSpPr>
            <a:spLocks noGrp="1"/>
          </p:cNvSpPr>
          <p:nvPr>
            <p:ph type="body" sz="quarter" idx="10" hasCustomPrompt="1"/>
          </p:nvPr>
        </p:nvSpPr>
        <p:spPr>
          <a:xfrm>
            <a:off x="352800" y="2851522"/>
            <a:ext cx="4447800" cy="1202318"/>
          </a:xfrm>
        </p:spPr>
        <p:txBody>
          <a:bodyPr vert="horz" lIns="0" tIns="0" rIns="0" bIns="0" rtlCol="0" anchor="ctr" anchorCtr="0">
            <a:noAutofit/>
          </a:bodyPr>
          <a:lstStyle>
            <a:lvl1pPr marL="0" indent="0">
              <a:buNone/>
              <a:defRPr kumimoji="0" lang="en-IN" sz="3600" b="0" i="0" u="none" strike="noStrike" cap="none" spc="0" normalizeH="0" baseline="0" dirty="0">
                <a:ln>
                  <a:noFill/>
                </a:ln>
                <a:solidFill>
                  <a:schemeClr val="bg1"/>
                </a:solidFill>
                <a:effectLst/>
                <a:uLnTx/>
                <a:uFillTx/>
                <a:latin typeface="EYInterstate Light" panose="02000506000000020004" pitchFamily="2" charset="0"/>
                <a:ea typeface="+mj-ea"/>
                <a:cs typeface="+mj-cs"/>
              </a:defRPr>
            </a:lvl1pPr>
          </a:lstStyle>
          <a:p>
            <a:pPr marL="356616" marR="0" lvl="0" indent="-356616" defTabSz="1007887" fontAlgn="auto">
              <a:lnSpc>
                <a:spcPct val="100000"/>
              </a:lnSpc>
              <a:spcBef>
                <a:spcPct val="0"/>
              </a:spcBef>
              <a:spcAft>
                <a:spcPts val="0"/>
              </a:spcAft>
              <a:buClrTx/>
              <a:buSzTx/>
              <a:tabLst/>
            </a:pPr>
            <a:r>
              <a:rPr lang="en-US"/>
              <a:t>Chapter Title</a:t>
            </a:r>
            <a:endParaRPr lang="en-IN"/>
          </a:p>
        </p:txBody>
      </p:sp>
      <p:sp>
        <p:nvSpPr>
          <p:cNvPr id="2" name="Date Placeholder 1">
            <a:extLst>
              <a:ext uri="{FF2B5EF4-FFF2-40B4-BE49-F238E27FC236}">
                <a16:creationId xmlns:a16="http://schemas.microsoft.com/office/drawing/2014/main" id="{D00C2D9D-B0D7-494E-9184-FCD6E94AACE5}"/>
              </a:ext>
            </a:extLst>
          </p:cNvPr>
          <p:cNvSpPr>
            <a:spLocks noGrp="1"/>
          </p:cNvSpPr>
          <p:nvPr>
            <p:ph type="dt" sz="half" idx="11"/>
          </p:nvPr>
        </p:nvSpPr>
        <p:spPr/>
        <p:txBody>
          <a:bodyPr/>
          <a:lstStyle/>
          <a:p>
            <a:r>
              <a:rPr lang="lv-LV"/>
              <a:t>2022. gada 16. novembris</a:t>
            </a:r>
            <a:endParaRPr lang="en-IN"/>
          </a:p>
        </p:txBody>
      </p:sp>
      <p:sp>
        <p:nvSpPr>
          <p:cNvPr id="3" name="Footer Placeholder 2">
            <a:extLst>
              <a:ext uri="{FF2B5EF4-FFF2-40B4-BE49-F238E27FC236}">
                <a16:creationId xmlns:a16="http://schemas.microsoft.com/office/drawing/2014/main" id="{587FD91A-AB40-450B-8784-9A5D99C62D81}"/>
              </a:ext>
            </a:extLst>
          </p:cNvPr>
          <p:cNvSpPr>
            <a:spLocks noGrp="1"/>
          </p:cNvSpPr>
          <p:nvPr>
            <p:ph type="ftr" sz="quarter" idx="12"/>
          </p:nvPr>
        </p:nvSpPr>
        <p:spPr/>
        <p:txBody>
          <a:bodyPr/>
          <a:lstStyle/>
          <a:p>
            <a:r>
              <a:rPr lang="en-IN"/>
              <a:t>Administratīvi teritoriālās reformas ietekmes uz pašvaldību administratīvo kapacitāti un pakalpojumu nodrošinājumu izvērtējums</a:t>
            </a:r>
          </a:p>
        </p:txBody>
      </p:sp>
      <p:sp>
        <p:nvSpPr>
          <p:cNvPr id="4" name="Slide Number Placeholder 3">
            <a:extLst>
              <a:ext uri="{FF2B5EF4-FFF2-40B4-BE49-F238E27FC236}">
                <a16:creationId xmlns:a16="http://schemas.microsoft.com/office/drawing/2014/main" id="{C2CE5F90-7113-4FA1-AFCF-3BC8EF010002}"/>
              </a:ext>
            </a:extLst>
          </p:cNvPr>
          <p:cNvSpPr>
            <a:spLocks noGrp="1"/>
          </p:cNvSpPr>
          <p:nvPr>
            <p:ph type="sldNum" sz="quarter" idx="13"/>
          </p:nvPr>
        </p:nvSpPr>
        <p:spPr/>
        <p:txBody>
          <a:bodyPr/>
          <a:lstStyle/>
          <a:p>
            <a:r>
              <a:rPr lang="en-IN"/>
              <a:t>Page </a:t>
            </a:r>
            <a:fld id="{F1BC30E3-FFE5-4B91-AA19-87A149EBB9EE}" type="slidenum">
              <a:rPr smtClean="0"/>
              <a:pPr/>
              <a:t>‹#›</a:t>
            </a:fld>
            <a:endParaRPr/>
          </a:p>
        </p:txBody>
      </p:sp>
    </p:spTree>
    <p:extLst>
      <p:ext uri="{BB962C8B-B14F-4D97-AF65-F5344CB8AC3E}">
        <p14:creationId xmlns:p14="http://schemas.microsoft.com/office/powerpoint/2010/main" val="252880889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1_Divider 1">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BD5388A-86DF-494E-B137-EE20B7E1CF99}"/>
              </a:ext>
            </a:extLst>
          </p:cNvPr>
          <p:cNvSpPr>
            <a:spLocks noGrp="1"/>
          </p:cNvSpPr>
          <p:nvPr>
            <p:ph type="dt" sz="half" idx="10"/>
          </p:nvPr>
        </p:nvSpPr>
        <p:spPr/>
        <p:txBody>
          <a:bodyPr/>
          <a:lstStyle/>
          <a:p>
            <a:r>
              <a:rPr lang="lv-LV"/>
              <a:t>2022. gada 16. novembris</a:t>
            </a:r>
            <a:endParaRPr lang="en-IN"/>
          </a:p>
        </p:txBody>
      </p:sp>
      <p:sp>
        <p:nvSpPr>
          <p:cNvPr id="3" name="Footer Placeholder 2">
            <a:extLst>
              <a:ext uri="{FF2B5EF4-FFF2-40B4-BE49-F238E27FC236}">
                <a16:creationId xmlns:a16="http://schemas.microsoft.com/office/drawing/2014/main" id="{7297E548-6FF4-4D89-ADE0-60181F5365D0}"/>
              </a:ext>
            </a:extLst>
          </p:cNvPr>
          <p:cNvSpPr>
            <a:spLocks noGrp="1"/>
          </p:cNvSpPr>
          <p:nvPr>
            <p:ph type="ftr" sz="quarter" idx="11"/>
          </p:nvPr>
        </p:nvSpPr>
        <p:spPr/>
        <p:txBody>
          <a:bodyPr/>
          <a:lstStyle/>
          <a:p>
            <a:r>
              <a:rPr lang="en-IN"/>
              <a:t>Administratīvi teritoriālās reformas ietekmes uz pašvaldību administratīvo kapacitāti un pakalpojumu nodrošinājumu izvērtējums</a:t>
            </a:r>
          </a:p>
        </p:txBody>
      </p:sp>
      <p:sp>
        <p:nvSpPr>
          <p:cNvPr id="4" name="Slide Number Placeholder 3">
            <a:extLst>
              <a:ext uri="{FF2B5EF4-FFF2-40B4-BE49-F238E27FC236}">
                <a16:creationId xmlns:a16="http://schemas.microsoft.com/office/drawing/2014/main" id="{810B0A8B-D001-432B-877C-21558412BB33}"/>
              </a:ext>
            </a:extLst>
          </p:cNvPr>
          <p:cNvSpPr>
            <a:spLocks noGrp="1"/>
          </p:cNvSpPr>
          <p:nvPr>
            <p:ph type="sldNum" sz="quarter" idx="12"/>
          </p:nvPr>
        </p:nvSpPr>
        <p:spPr/>
        <p:txBody>
          <a:bodyPr/>
          <a:lstStyle/>
          <a:p>
            <a:r>
              <a:rPr lang="en-IN"/>
              <a:t>Page </a:t>
            </a:r>
            <a:fld id="{F1BC30E3-FFE5-4B91-AA19-87A149EBB9EE}" type="slidenum">
              <a:rPr smtClean="0"/>
              <a:pPr/>
              <a:t>‹#›</a:t>
            </a:fld>
            <a:endParaRPr/>
          </a:p>
        </p:txBody>
      </p:sp>
    </p:spTree>
    <p:extLst>
      <p:ext uri="{BB962C8B-B14F-4D97-AF65-F5344CB8AC3E}">
        <p14:creationId xmlns:p14="http://schemas.microsoft.com/office/powerpoint/2010/main" val="2284886263"/>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tandard slide">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400"/>
          </a:xfrm>
        </p:spPr>
        <p:txBody>
          <a:bodyPr/>
          <a:lstStyle>
            <a:lvl1pPr>
              <a:defRPr sz="2400">
                <a:solidFill>
                  <a:schemeClr val="bg1"/>
                </a:solidFill>
              </a:defRPr>
            </a:lvl1pPr>
          </a:lstStyle>
          <a:p>
            <a:r>
              <a:rPr lang="en-US"/>
              <a:t>Click to edit Master title style</a:t>
            </a:r>
            <a:endParaRPr lang="en-GB"/>
          </a:p>
        </p:txBody>
      </p:sp>
      <p:sp>
        <p:nvSpPr>
          <p:cNvPr id="12" name="Line 10">
            <a:extLst>
              <a:ext uri="{FF2B5EF4-FFF2-40B4-BE49-F238E27FC236}">
                <a16:creationId xmlns:a16="http://schemas.microsoft.com/office/drawing/2014/main" id="{DA9741B6-D337-4A18-8ECB-FB21A6953E44}"/>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endParaRPr>
          </a:p>
        </p:txBody>
      </p:sp>
      <p:sp>
        <p:nvSpPr>
          <p:cNvPr id="4" name="Date Placeholder 3">
            <a:extLst>
              <a:ext uri="{FF2B5EF4-FFF2-40B4-BE49-F238E27FC236}">
                <a16:creationId xmlns:a16="http://schemas.microsoft.com/office/drawing/2014/main" id="{148806A2-2AA7-4EC7-8FA5-6DD8E9FC1AD1}"/>
              </a:ext>
            </a:extLst>
          </p:cNvPr>
          <p:cNvSpPr>
            <a:spLocks noGrp="1"/>
          </p:cNvSpPr>
          <p:nvPr>
            <p:ph type="dt" sz="half" idx="10"/>
          </p:nvPr>
        </p:nvSpPr>
        <p:spPr/>
        <p:txBody>
          <a:bodyPr/>
          <a:lstStyle/>
          <a:p>
            <a:r>
              <a:rPr lang="lv-LV"/>
              <a:t>2022. gada 16. novembris</a:t>
            </a:r>
            <a:endParaRPr lang="en-IN"/>
          </a:p>
        </p:txBody>
      </p:sp>
      <p:sp>
        <p:nvSpPr>
          <p:cNvPr id="5" name="Footer Placeholder 4">
            <a:extLst>
              <a:ext uri="{FF2B5EF4-FFF2-40B4-BE49-F238E27FC236}">
                <a16:creationId xmlns:a16="http://schemas.microsoft.com/office/drawing/2014/main" id="{8C56F6B4-9E49-490D-8FE1-DB9035090F2D}"/>
              </a:ext>
            </a:extLst>
          </p:cNvPr>
          <p:cNvSpPr>
            <a:spLocks noGrp="1"/>
          </p:cNvSpPr>
          <p:nvPr>
            <p:ph type="ftr" sz="quarter" idx="11"/>
          </p:nvPr>
        </p:nvSpPr>
        <p:spPr/>
        <p:txBody>
          <a:bodyPr/>
          <a:lstStyle/>
          <a:p>
            <a:r>
              <a:rPr lang="en-US"/>
              <a:t>Administratīvi teritoriālās reformas ietekmes uz pašvaldību administratīvo kapacitāti un pakalpojumu nodrošinājumu izvērtējums</a:t>
            </a:r>
          </a:p>
        </p:txBody>
      </p:sp>
      <p:sp>
        <p:nvSpPr>
          <p:cNvPr id="6" name="Slide Number Placeholder 5">
            <a:extLst>
              <a:ext uri="{FF2B5EF4-FFF2-40B4-BE49-F238E27FC236}">
                <a16:creationId xmlns:a16="http://schemas.microsoft.com/office/drawing/2014/main" id="{B3C35AEC-478D-4BBF-9883-4CE09EB36AB9}"/>
              </a:ext>
            </a:extLst>
          </p:cNvPr>
          <p:cNvSpPr>
            <a:spLocks noGrp="1"/>
          </p:cNvSpPr>
          <p:nvPr>
            <p:ph type="sldNum" sz="quarter" idx="12"/>
          </p:nvPr>
        </p:nvSpPr>
        <p:spPr/>
        <p:txBody>
          <a:bodyPr/>
          <a:lstStyle/>
          <a:p>
            <a:r>
              <a:rPr lang="en-GB"/>
              <a:t>Page </a:t>
            </a:r>
            <a:fld id="{F1BC30E3-FFE5-4B91-AA19-87A149EBB9EE}" type="slidenum">
              <a:rPr smtClean="0"/>
              <a:pPr/>
              <a:t>‹#›</a:t>
            </a:fld>
            <a:endParaRPr/>
          </a:p>
        </p:txBody>
      </p:sp>
      <p:sp>
        <p:nvSpPr>
          <p:cNvPr id="8" name="Text Placeholder 2">
            <a:extLst>
              <a:ext uri="{FF2B5EF4-FFF2-40B4-BE49-F238E27FC236}">
                <a16:creationId xmlns:a16="http://schemas.microsoft.com/office/drawing/2014/main" id="{AC5F387F-0A77-424D-88D8-FFE5F0CA22D3}"/>
              </a:ext>
            </a:extLst>
          </p:cNvPr>
          <p:cNvSpPr>
            <a:spLocks noGrp="1"/>
          </p:cNvSpPr>
          <p:nvPr>
            <p:ph idx="1"/>
          </p:nvPr>
        </p:nvSpPr>
        <p:spPr>
          <a:xfrm>
            <a:off x="609918" y="1137920"/>
            <a:ext cx="10978515" cy="4947920"/>
          </a:xfrm>
          <a:prstGeom prst="rect">
            <a:avLst/>
          </a:prstGeom>
        </p:spPr>
        <p:txBody>
          <a:bodyPr vert="horz" lIns="0" tIns="0" rIns="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99939659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userDrawn="1">
  <p:cSld name="3_Final legal text">
    <p:spTree>
      <p:nvGrpSpPr>
        <p:cNvPr id="1" name=""/>
        <p:cNvGrpSpPr/>
        <p:nvPr/>
      </p:nvGrpSpPr>
      <p:grpSpPr>
        <a:xfrm>
          <a:off x="0" y="0"/>
          <a:ext cx="0" cy="0"/>
          <a:chOff x="0" y="0"/>
          <a:chExt cx="0" cy="0"/>
        </a:xfrm>
      </p:grpSpPr>
      <p:sp>
        <p:nvSpPr>
          <p:cNvPr id="8" name="Content Placeholder 2"/>
          <p:cNvSpPr>
            <a:spLocks noGrp="1"/>
          </p:cNvSpPr>
          <p:nvPr>
            <p:ph idx="1"/>
          </p:nvPr>
        </p:nvSpPr>
        <p:spPr>
          <a:xfrm>
            <a:off x="607799" y="719139"/>
            <a:ext cx="4677635" cy="5210062"/>
          </a:xfrm>
        </p:spPr>
        <p:txBody>
          <a:bodyPr/>
          <a:lstStyle>
            <a:lvl1pPr marL="0" indent="0" algn="l" defTabSz="995363" rtl="0" fontAlgn="base">
              <a:lnSpc>
                <a:spcPct val="100000"/>
              </a:lnSpc>
              <a:spcBef>
                <a:spcPct val="70000"/>
              </a:spcBef>
              <a:spcAft>
                <a:spcPct val="0"/>
              </a:spcAft>
              <a:buSzPct val="100000"/>
              <a:buNone/>
              <a:defRPr lang="en-US" sz="1200" kern="1200" noProof="0" dirty="0" smtClean="0">
                <a:solidFill>
                  <a:schemeClr val="bg1"/>
                </a:solidFill>
                <a:latin typeface="EYInterstate Light" panose="02000506000000020004" pitchFamily="2" charset="0"/>
                <a:ea typeface="+mn-ea"/>
                <a:cs typeface="Arial" pitchFamily="34" charset="0"/>
              </a:defRPr>
            </a:lvl1pPr>
            <a:lvl2pPr marL="0" indent="0" algn="l" defTabSz="995363" rtl="0" fontAlgn="base">
              <a:lnSpc>
                <a:spcPct val="100000"/>
              </a:lnSpc>
              <a:spcBef>
                <a:spcPct val="0"/>
              </a:spcBef>
              <a:spcAft>
                <a:spcPct val="0"/>
              </a:spcAft>
              <a:buSzPct val="100000"/>
              <a:buNone/>
              <a:defRPr lang="en-US" sz="900" b="1" kern="1200" noProof="0" dirty="0" smtClean="0">
                <a:solidFill>
                  <a:schemeClr val="bg1"/>
                </a:solidFill>
                <a:latin typeface="EYInterstate Light" panose="02000506000000020004" pitchFamily="2" charset="0"/>
                <a:ea typeface="+mn-ea"/>
                <a:cs typeface="Arial" pitchFamily="34" charset="0"/>
              </a:defRPr>
            </a:lvl2pPr>
            <a:lvl3pPr marL="176213" indent="-176213" algn="l" defTabSz="995363" rtl="0" fontAlgn="base">
              <a:lnSpc>
                <a:spcPct val="100000"/>
              </a:lnSpc>
              <a:spcBef>
                <a:spcPct val="0"/>
              </a:spcBef>
              <a:spcAft>
                <a:spcPct val="0"/>
              </a:spcAft>
              <a:buClr>
                <a:schemeClr val="tx2"/>
              </a:buClr>
              <a:buSzPct val="70000"/>
              <a:buFont typeface="Arial" pitchFamily="34" charset="0"/>
              <a:buChar char="►"/>
              <a:defRPr lang="en-US" sz="900" b="1" kern="1200" noProof="0" dirty="0" smtClean="0">
                <a:solidFill>
                  <a:schemeClr val="bg1"/>
                </a:solidFill>
                <a:latin typeface="EYInterstate Light" panose="02000506000000020004" pitchFamily="2" charset="0"/>
                <a:ea typeface="+mn-ea"/>
                <a:cs typeface="Arial" pitchFamily="34" charset="0"/>
              </a:defRPr>
            </a:lvl3pPr>
            <a:lvl4pPr marL="0" indent="0" algn="l" defTabSz="995363" rtl="0" fontAlgn="base">
              <a:lnSpc>
                <a:spcPct val="100000"/>
              </a:lnSpc>
              <a:spcBef>
                <a:spcPct val="0"/>
              </a:spcBef>
              <a:spcAft>
                <a:spcPct val="0"/>
              </a:spcAft>
              <a:buSzPct val="100000"/>
              <a:buNone/>
              <a:defRPr lang="en-US" sz="800" kern="1200" noProof="0" dirty="0" smtClean="0">
                <a:solidFill>
                  <a:schemeClr val="bg1"/>
                </a:solidFill>
                <a:latin typeface="EYInterstate Light" panose="02000506000000020004" pitchFamily="2" charset="0"/>
                <a:ea typeface="+mn-ea"/>
                <a:cs typeface="Arial" pitchFamily="34" charset="0"/>
              </a:defRPr>
            </a:lvl4pPr>
            <a:lvl5pPr marL="188913" indent="-188913" algn="l" defTabSz="995363" rtl="0" fontAlgn="base">
              <a:lnSpc>
                <a:spcPct val="100000"/>
              </a:lnSpc>
              <a:spcBef>
                <a:spcPct val="0"/>
              </a:spcBef>
              <a:spcAft>
                <a:spcPct val="0"/>
              </a:spcAft>
              <a:buClr>
                <a:schemeClr val="tx2"/>
              </a:buClr>
              <a:buSzPct val="70000"/>
              <a:buFont typeface="Arial" pitchFamily="34" charset="0"/>
              <a:buChar char="►"/>
              <a:defRPr lang="en-US" sz="800" kern="1200" noProof="0" dirty="0">
                <a:solidFill>
                  <a:schemeClr val="bg1"/>
                </a:solidFill>
                <a:latin typeface="EYInterstate Light" panose="02000506000000020004" pitchFamily="2" charset="0"/>
                <a:ea typeface="+mn-ea"/>
                <a:cs typeface="Arial"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161311815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1_Cover">
    <p:spTree>
      <p:nvGrpSpPr>
        <p:cNvPr id="1" name=""/>
        <p:cNvGrpSpPr/>
        <p:nvPr/>
      </p:nvGrpSpPr>
      <p:grpSpPr>
        <a:xfrm>
          <a:off x="0" y="0"/>
          <a:ext cx="0" cy="0"/>
          <a:chOff x="0" y="0"/>
          <a:chExt cx="0" cy="0"/>
        </a:xfrm>
      </p:grpSpPr>
      <p:sp>
        <p:nvSpPr>
          <p:cNvPr id="16" name="Freeform 56">
            <a:extLst>
              <a:ext uri="{FF2B5EF4-FFF2-40B4-BE49-F238E27FC236}">
                <a16:creationId xmlns:a16="http://schemas.microsoft.com/office/drawing/2014/main" id="{13A7AC18-CF42-4EC5-8D40-441EAE30A06C}"/>
              </a:ext>
            </a:extLst>
          </p:cNvPr>
          <p:cNvSpPr/>
          <p:nvPr userDrawn="1"/>
        </p:nvSpPr>
        <p:spPr>
          <a:xfrm>
            <a:off x="498115" y="795662"/>
            <a:ext cx="4930412" cy="3581484"/>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p:cNvSpPr>
            <a:spLocks noGrp="1"/>
          </p:cNvSpPr>
          <p:nvPr>
            <p:ph type="ctrTitle"/>
          </p:nvPr>
        </p:nvSpPr>
        <p:spPr>
          <a:xfrm>
            <a:off x="775504" y="1954221"/>
            <a:ext cx="4328932" cy="979702"/>
          </a:xfrm>
        </p:spPr>
        <p:txBody>
          <a:bodyPr/>
          <a:lstStyle>
            <a:lvl1pPr>
              <a:defRPr sz="3000" b="0">
                <a:solidFill>
                  <a:schemeClr val="bg1"/>
                </a:solidFill>
                <a:latin typeface="EYInterstate Light" panose="02000506000000020004" pitchFamily="2" charset="0"/>
                <a:cs typeface="Arial" pitchFamily="34" charset="0"/>
              </a:defRPr>
            </a:lvl1pPr>
          </a:lstStyle>
          <a:p>
            <a:r>
              <a:rPr lang="en-US"/>
              <a:t>Click to edit Master title style</a:t>
            </a:r>
            <a:endParaRPr lang="en-GB"/>
          </a:p>
        </p:txBody>
      </p:sp>
      <p:sp>
        <p:nvSpPr>
          <p:cNvPr id="12" name="Subtitle 2"/>
          <p:cNvSpPr>
            <a:spLocks noGrp="1"/>
          </p:cNvSpPr>
          <p:nvPr>
            <p:ph type="subTitle" idx="1"/>
          </p:nvPr>
        </p:nvSpPr>
        <p:spPr>
          <a:xfrm>
            <a:off x="775504" y="3046158"/>
            <a:ext cx="4328932" cy="1046323"/>
          </a:xfrm>
        </p:spPr>
        <p:txBody>
          <a:bodyPr/>
          <a:lstStyle>
            <a:lvl1pPr marL="0" indent="0" algn="l">
              <a:spcAft>
                <a:spcPts val="1200"/>
              </a:spcAft>
              <a:buNone/>
              <a:defRPr sz="2000">
                <a:solidFill>
                  <a:schemeClr val="bg1"/>
                </a:solidFill>
                <a:latin typeface="EYInterstate" panose="02000503020000020004" pitchFamily="2" charset="0"/>
                <a:cs typeface="Arial" pitchFamily="34" charset="0"/>
              </a:defRPr>
            </a:lvl1pPr>
            <a:lvl2pPr marL="0" indent="0" algn="l">
              <a:buNone/>
              <a:defRPr sz="1600" b="1">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subtitle style</a:t>
            </a:r>
            <a:endParaRPr lang="en-GB"/>
          </a:p>
        </p:txBody>
      </p:sp>
      <p:cxnSp>
        <p:nvCxnSpPr>
          <p:cNvPr id="7" name="Straight Connector 6">
            <a:extLst>
              <a:ext uri="{FF2B5EF4-FFF2-40B4-BE49-F238E27FC236}">
                <a16:creationId xmlns:a16="http://schemas.microsoft.com/office/drawing/2014/main" id="{F93BD223-2224-476C-AB5C-300C248C1618}"/>
              </a:ext>
            </a:extLst>
          </p:cNvPr>
          <p:cNvCxnSpPr>
            <a:cxnSpLocks/>
          </p:cNvCxnSpPr>
          <p:nvPr userDrawn="1"/>
        </p:nvCxnSpPr>
        <p:spPr>
          <a:xfrm>
            <a:off x="1333184" y="5709060"/>
            <a:ext cx="8122101" cy="0"/>
          </a:xfrm>
          <a:prstGeom prst="line">
            <a:avLst/>
          </a:prstGeom>
          <a:ln>
            <a:solidFill>
              <a:srgbClr val="828290"/>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51B4C43-E5F8-400E-A971-58A3766B1BF0}"/>
              </a:ext>
            </a:extLst>
          </p:cNvPr>
          <p:cNvSpPr txBox="1"/>
          <p:nvPr userDrawn="1"/>
        </p:nvSpPr>
        <p:spPr>
          <a:xfrm>
            <a:off x="461984" y="5605200"/>
            <a:ext cx="1045073" cy="197581"/>
          </a:xfrm>
          <a:prstGeom prst="rect">
            <a:avLst/>
          </a:prstGeom>
          <a:noFill/>
        </p:spPr>
        <p:txBody>
          <a:bodyPr wrap="square" lIns="0" tIns="0" rIns="0" bIns="0" rtlCol="0" anchor="ctr" anchorCtr="0">
            <a:noAutofit/>
          </a:bodyPr>
          <a:lstStyle/>
          <a:p>
            <a:r>
              <a:rPr lang="en-GB" sz="1200">
                <a:solidFill>
                  <a:srgbClr val="828290"/>
                </a:solidFill>
                <a:latin typeface="EYInterstate Light" panose="02000506000000020004" pitchFamily="2" charset="0"/>
              </a:rPr>
              <a:t>Written by</a:t>
            </a:r>
          </a:p>
        </p:txBody>
      </p:sp>
      <p:sp>
        <p:nvSpPr>
          <p:cNvPr id="10" name="Text Placeholder 16">
            <a:extLst>
              <a:ext uri="{FF2B5EF4-FFF2-40B4-BE49-F238E27FC236}">
                <a16:creationId xmlns:a16="http://schemas.microsoft.com/office/drawing/2014/main" id="{A9465B6B-DFD4-4E0C-9ACE-E88CA2220464}"/>
              </a:ext>
            </a:extLst>
          </p:cNvPr>
          <p:cNvSpPr>
            <a:spLocks noGrp="1"/>
          </p:cNvSpPr>
          <p:nvPr>
            <p:ph type="body" sz="quarter" idx="14" hasCustomPrompt="1"/>
          </p:nvPr>
        </p:nvSpPr>
        <p:spPr>
          <a:xfrm>
            <a:off x="1333184" y="6019189"/>
            <a:ext cx="3089275" cy="180000"/>
          </a:xfrm>
        </p:spPr>
        <p:txBody>
          <a:bodyPr/>
          <a:lstStyle>
            <a:lvl1pPr marL="0" indent="0">
              <a:buNone/>
              <a:defRPr sz="1200">
                <a:solidFill>
                  <a:schemeClr val="bg1"/>
                </a:solidFill>
              </a:defRPr>
            </a:lvl1pPr>
          </a:lstStyle>
          <a:p>
            <a:pPr lvl="0"/>
            <a:r>
              <a:rPr lang="en-US"/>
              <a:t>Name Surname</a:t>
            </a:r>
            <a:endParaRPr lang="en-GB"/>
          </a:p>
        </p:txBody>
      </p:sp>
      <p:sp>
        <p:nvSpPr>
          <p:cNvPr id="13" name="Text Placeholder 16">
            <a:extLst>
              <a:ext uri="{FF2B5EF4-FFF2-40B4-BE49-F238E27FC236}">
                <a16:creationId xmlns:a16="http://schemas.microsoft.com/office/drawing/2014/main" id="{A1F2ED22-5637-4AB8-ABD8-3693A6EA55FD}"/>
              </a:ext>
            </a:extLst>
          </p:cNvPr>
          <p:cNvSpPr>
            <a:spLocks noGrp="1"/>
          </p:cNvSpPr>
          <p:nvPr>
            <p:ph type="body" sz="quarter" idx="15" hasCustomPrompt="1"/>
          </p:nvPr>
        </p:nvSpPr>
        <p:spPr>
          <a:xfrm>
            <a:off x="1333184" y="6216807"/>
            <a:ext cx="3089275" cy="180000"/>
          </a:xfrm>
        </p:spPr>
        <p:txBody>
          <a:bodyPr/>
          <a:lstStyle>
            <a:lvl1pPr marL="0" indent="0">
              <a:buNone/>
              <a:defRPr sz="1200">
                <a:solidFill>
                  <a:schemeClr val="bg1"/>
                </a:solidFill>
              </a:defRPr>
            </a:lvl1pPr>
          </a:lstStyle>
          <a:p>
            <a:pPr lvl="0"/>
            <a:r>
              <a:rPr lang="en-US"/>
              <a:t>Job Title</a:t>
            </a:r>
            <a:endParaRPr lang="en-GB"/>
          </a:p>
        </p:txBody>
      </p:sp>
      <p:sp>
        <p:nvSpPr>
          <p:cNvPr id="14" name="Picture Placeholder 19">
            <a:extLst>
              <a:ext uri="{FF2B5EF4-FFF2-40B4-BE49-F238E27FC236}">
                <a16:creationId xmlns:a16="http://schemas.microsoft.com/office/drawing/2014/main" id="{29A5E1BC-8F6B-43EF-9FF6-8242E7708BDA}"/>
              </a:ext>
            </a:extLst>
          </p:cNvPr>
          <p:cNvSpPr>
            <a:spLocks noGrp="1"/>
          </p:cNvSpPr>
          <p:nvPr>
            <p:ph type="pic" sz="quarter" idx="16"/>
          </p:nvPr>
        </p:nvSpPr>
        <p:spPr>
          <a:xfrm>
            <a:off x="461983" y="5914642"/>
            <a:ext cx="576000" cy="576000"/>
          </a:xfrm>
          <a:prstGeom prst="ellipse">
            <a:avLst/>
          </a:prstGeom>
        </p:spPr>
        <p:txBody>
          <a:bodyPr anchor="ctr"/>
          <a:lstStyle>
            <a:lvl1pPr marL="0" indent="0" algn="ctr">
              <a:buNone/>
              <a:defRPr sz="900">
                <a:solidFill>
                  <a:schemeClr val="bg1"/>
                </a:solidFill>
              </a:defRPr>
            </a:lvl1pPr>
          </a:lstStyle>
          <a:p>
            <a:endParaRPr lang="en-GB"/>
          </a:p>
        </p:txBody>
      </p:sp>
      <p:grpSp>
        <p:nvGrpSpPr>
          <p:cNvPr id="2" name="Group 4">
            <a:extLst>
              <a:ext uri="{FF2B5EF4-FFF2-40B4-BE49-F238E27FC236}">
                <a16:creationId xmlns:a16="http://schemas.microsoft.com/office/drawing/2014/main" id="{63F02F42-4916-4588-807F-4BB7367EB0EC}"/>
              </a:ext>
            </a:extLst>
          </p:cNvPr>
          <p:cNvGrpSpPr>
            <a:grpSpLocks noChangeAspect="1"/>
          </p:cNvGrpSpPr>
          <p:nvPr userDrawn="1"/>
        </p:nvGrpSpPr>
        <p:grpSpPr bwMode="auto">
          <a:xfrm>
            <a:off x="10364788" y="4960938"/>
            <a:ext cx="1225550" cy="1435100"/>
            <a:chOff x="6529" y="3125"/>
            <a:chExt cx="772" cy="904"/>
          </a:xfrm>
        </p:grpSpPr>
        <p:sp>
          <p:nvSpPr>
            <p:cNvPr id="4" name="Freeform 5">
              <a:extLst>
                <a:ext uri="{FF2B5EF4-FFF2-40B4-BE49-F238E27FC236}">
                  <a16:creationId xmlns:a16="http://schemas.microsoft.com/office/drawing/2014/main" id="{0BD928C5-1C7D-4599-A7E9-8AB1B188C6AA}"/>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5" name="Freeform 6">
              <a:extLst>
                <a:ext uri="{FF2B5EF4-FFF2-40B4-BE49-F238E27FC236}">
                  <a16:creationId xmlns:a16="http://schemas.microsoft.com/office/drawing/2014/main" id="{37C281E8-2924-471F-A849-26C37A059B4E}"/>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grpSp>
    </p:spTree>
    <p:extLst>
      <p:ext uri="{BB962C8B-B14F-4D97-AF65-F5344CB8AC3E}">
        <p14:creationId xmlns:p14="http://schemas.microsoft.com/office/powerpoint/2010/main" val="311004377"/>
      </p:ext>
    </p:extLst>
  </p:cSld>
  <p:clrMapOvr>
    <a:masterClrMapping/>
  </p:clrMapOvr>
  <p:extLst>
    <p:ext uri="{DCECCB84-F9BA-43D5-87BE-67443E8EF086}">
      <p15:sldGuideLst xmlns:p15="http://schemas.microsoft.com/office/powerpoint/2012/main">
        <p15:guide id="1" orient="horz" pos="2160">
          <p15:clr>
            <a:srgbClr val="FBAE40"/>
          </p15:clr>
        </p15:guide>
        <p15:guide id="2" pos="3842">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1_Cover alternate">
    <p:spTree>
      <p:nvGrpSpPr>
        <p:cNvPr id="1" name=""/>
        <p:cNvGrpSpPr/>
        <p:nvPr/>
      </p:nvGrpSpPr>
      <p:grpSpPr>
        <a:xfrm>
          <a:off x="0" y="0"/>
          <a:ext cx="0" cy="0"/>
          <a:chOff x="0" y="0"/>
          <a:chExt cx="0" cy="0"/>
        </a:xfrm>
      </p:grpSpPr>
      <p:sp>
        <p:nvSpPr>
          <p:cNvPr id="16" name="Freeform 56">
            <a:extLst>
              <a:ext uri="{FF2B5EF4-FFF2-40B4-BE49-F238E27FC236}">
                <a16:creationId xmlns:a16="http://schemas.microsoft.com/office/drawing/2014/main" id="{13A7AC18-CF42-4EC5-8D40-441EAE30A06C}"/>
              </a:ext>
            </a:extLst>
          </p:cNvPr>
          <p:cNvSpPr/>
          <p:nvPr userDrawn="1"/>
        </p:nvSpPr>
        <p:spPr>
          <a:xfrm>
            <a:off x="498115" y="795662"/>
            <a:ext cx="4930412" cy="3581484"/>
          </a:xfrm>
          <a:custGeom>
            <a:avLst/>
            <a:gdLst>
              <a:gd name="connsiteX0" fmla="*/ 4238387 w 4257675"/>
              <a:gd name="connsiteY0" fmla="*/ 0 h 3092804"/>
              <a:gd name="connsiteX1" fmla="*/ 4257675 w 4257675"/>
              <a:gd name="connsiteY1" fmla="*/ 0 h 3092804"/>
              <a:gd name="connsiteX2" fmla="*/ 4257675 w 4257675"/>
              <a:gd name="connsiteY2" fmla="*/ 3092804 h 3092804"/>
              <a:gd name="connsiteX3" fmla="*/ 0 w 4257675"/>
              <a:gd name="connsiteY3" fmla="*/ 3092804 h 3092804"/>
              <a:gd name="connsiteX4" fmla="*/ 0 w 4257675"/>
              <a:gd name="connsiteY4" fmla="*/ 747342 h 30928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57675" h="3092804">
                <a:moveTo>
                  <a:pt x="4238387" y="0"/>
                </a:moveTo>
                <a:lnTo>
                  <a:pt x="4257675" y="0"/>
                </a:lnTo>
                <a:lnTo>
                  <a:pt x="4257675" y="3092804"/>
                </a:lnTo>
                <a:lnTo>
                  <a:pt x="0" y="3092804"/>
                </a:lnTo>
                <a:lnTo>
                  <a:pt x="0" y="747342"/>
                </a:lnTo>
                <a:close/>
              </a:path>
            </a:pathLst>
          </a:custGeom>
          <a:solidFill>
            <a:srgbClr val="FFE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itle 1"/>
          <p:cNvSpPr>
            <a:spLocks noGrp="1"/>
          </p:cNvSpPr>
          <p:nvPr>
            <p:ph type="ctrTitle"/>
          </p:nvPr>
        </p:nvSpPr>
        <p:spPr>
          <a:xfrm>
            <a:off x="775504" y="1954221"/>
            <a:ext cx="4328932" cy="979702"/>
          </a:xfrm>
        </p:spPr>
        <p:txBody>
          <a:bodyPr/>
          <a:lstStyle>
            <a:lvl1pPr>
              <a:defRPr sz="3000" b="0">
                <a:solidFill>
                  <a:schemeClr val="bg1"/>
                </a:solidFill>
                <a:latin typeface="EYInterstate Light" panose="02000506000000020004" pitchFamily="2" charset="0"/>
                <a:cs typeface="Arial" pitchFamily="34" charset="0"/>
              </a:defRPr>
            </a:lvl1pPr>
          </a:lstStyle>
          <a:p>
            <a:r>
              <a:rPr lang="en-US"/>
              <a:t>Click to edit Master title style</a:t>
            </a:r>
            <a:endParaRPr lang="en-GB"/>
          </a:p>
        </p:txBody>
      </p:sp>
      <p:sp>
        <p:nvSpPr>
          <p:cNvPr id="12" name="Subtitle 2"/>
          <p:cNvSpPr>
            <a:spLocks noGrp="1"/>
          </p:cNvSpPr>
          <p:nvPr>
            <p:ph type="subTitle" idx="1"/>
          </p:nvPr>
        </p:nvSpPr>
        <p:spPr>
          <a:xfrm>
            <a:off x="775504" y="3046158"/>
            <a:ext cx="4328932" cy="1046323"/>
          </a:xfrm>
        </p:spPr>
        <p:txBody>
          <a:bodyPr/>
          <a:lstStyle>
            <a:lvl1pPr marL="0" indent="0" algn="l">
              <a:spcAft>
                <a:spcPts val="1200"/>
              </a:spcAft>
              <a:buNone/>
              <a:defRPr sz="2000">
                <a:solidFill>
                  <a:schemeClr val="bg1"/>
                </a:solidFill>
                <a:latin typeface="EYInterstate" panose="02000503020000020004" pitchFamily="2" charset="0"/>
                <a:cs typeface="Arial" pitchFamily="34" charset="0"/>
              </a:defRPr>
            </a:lvl1pPr>
            <a:lvl2pPr marL="0" indent="0" algn="l">
              <a:buNone/>
              <a:defRPr sz="1600" b="1">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subtitle style</a:t>
            </a:r>
            <a:endParaRPr lang="en-GB"/>
          </a:p>
        </p:txBody>
      </p:sp>
      <p:cxnSp>
        <p:nvCxnSpPr>
          <p:cNvPr id="7" name="Straight Connector 6">
            <a:extLst>
              <a:ext uri="{FF2B5EF4-FFF2-40B4-BE49-F238E27FC236}">
                <a16:creationId xmlns:a16="http://schemas.microsoft.com/office/drawing/2014/main" id="{F93BD223-2224-476C-AB5C-300C248C1618}"/>
              </a:ext>
            </a:extLst>
          </p:cNvPr>
          <p:cNvCxnSpPr>
            <a:cxnSpLocks/>
          </p:cNvCxnSpPr>
          <p:nvPr userDrawn="1"/>
        </p:nvCxnSpPr>
        <p:spPr>
          <a:xfrm>
            <a:off x="1333184" y="5709060"/>
            <a:ext cx="8122101" cy="0"/>
          </a:xfrm>
          <a:prstGeom prst="line">
            <a:avLst/>
          </a:prstGeom>
          <a:ln>
            <a:solidFill>
              <a:srgbClr val="828290"/>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51B4C43-E5F8-400E-A971-58A3766B1BF0}"/>
              </a:ext>
            </a:extLst>
          </p:cNvPr>
          <p:cNvSpPr txBox="1"/>
          <p:nvPr userDrawn="1"/>
        </p:nvSpPr>
        <p:spPr>
          <a:xfrm>
            <a:off x="461984" y="5605200"/>
            <a:ext cx="1045073" cy="197581"/>
          </a:xfrm>
          <a:prstGeom prst="rect">
            <a:avLst/>
          </a:prstGeom>
          <a:noFill/>
        </p:spPr>
        <p:txBody>
          <a:bodyPr wrap="square" lIns="0" tIns="0" rIns="0" bIns="0" rtlCol="0" anchor="ctr" anchorCtr="0">
            <a:noAutofit/>
          </a:bodyPr>
          <a:lstStyle/>
          <a:p>
            <a:r>
              <a:rPr lang="en-GB" sz="1200">
                <a:solidFill>
                  <a:srgbClr val="828290"/>
                </a:solidFill>
                <a:latin typeface="EYInterstate Light" panose="02000506000000020004" pitchFamily="2" charset="0"/>
              </a:rPr>
              <a:t>Written by</a:t>
            </a:r>
          </a:p>
        </p:txBody>
      </p:sp>
      <p:sp>
        <p:nvSpPr>
          <p:cNvPr id="10" name="Text Placeholder 16">
            <a:extLst>
              <a:ext uri="{FF2B5EF4-FFF2-40B4-BE49-F238E27FC236}">
                <a16:creationId xmlns:a16="http://schemas.microsoft.com/office/drawing/2014/main" id="{A9465B6B-DFD4-4E0C-9ACE-E88CA2220464}"/>
              </a:ext>
            </a:extLst>
          </p:cNvPr>
          <p:cNvSpPr>
            <a:spLocks noGrp="1"/>
          </p:cNvSpPr>
          <p:nvPr>
            <p:ph type="body" sz="quarter" idx="14" hasCustomPrompt="1"/>
          </p:nvPr>
        </p:nvSpPr>
        <p:spPr>
          <a:xfrm>
            <a:off x="461984" y="6019189"/>
            <a:ext cx="3089275" cy="180000"/>
          </a:xfrm>
        </p:spPr>
        <p:txBody>
          <a:bodyPr/>
          <a:lstStyle>
            <a:lvl1pPr marL="0" indent="0">
              <a:buNone/>
              <a:defRPr sz="1200">
                <a:solidFill>
                  <a:schemeClr val="bg1"/>
                </a:solidFill>
              </a:defRPr>
            </a:lvl1pPr>
          </a:lstStyle>
          <a:p>
            <a:pPr lvl="0"/>
            <a:r>
              <a:rPr lang="en-US"/>
              <a:t>Name Surname</a:t>
            </a:r>
            <a:endParaRPr lang="en-GB"/>
          </a:p>
        </p:txBody>
      </p:sp>
      <p:sp>
        <p:nvSpPr>
          <p:cNvPr id="13" name="Text Placeholder 16">
            <a:extLst>
              <a:ext uri="{FF2B5EF4-FFF2-40B4-BE49-F238E27FC236}">
                <a16:creationId xmlns:a16="http://schemas.microsoft.com/office/drawing/2014/main" id="{A1F2ED22-5637-4AB8-ABD8-3693A6EA55FD}"/>
              </a:ext>
            </a:extLst>
          </p:cNvPr>
          <p:cNvSpPr>
            <a:spLocks noGrp="1"/>
          </p:cNvSpPr>
          <p:nvPr>
            <p:ph type="body" sz="quarter" idx="15" hasCustomPrompt="1"/>
          </p:nvPr>
        </p:nvSpPr>
        <p:spPr>
          <a:xfrm>
            <a:off x="461984" y="6216807"/>
            <a:ext cx="3089275" cy="180000"/>
          </a:xfrm>
        </p:spPr>
        <p:txBody>
          <a:bodyPr/>
          <a:lstStyle>
            <a:lvl1pPr marL="0" indent="0">
              <a:buNone/>
              <a:defRPr sz="1200">
                <a:solidFill>
                  <a:schemeClr val="bg1"/>
                </a:solidFill>
              </a:defRPr>
            </a:lvl1pPr>
          </a:lstStyle>
          <a:p>
            <a:pPr lvl="0"/>
            <a:r>
              <a:rPr lang="en-US"/>
              <a:t>Job Title</a:t>
            </a:r>
            <a:endParaRPr lang="en-GB"/>
          </a:p>
        </p:txBody>
      </p:sp>
      <p:grpSp>
        <p:nvGrpSpPr>
          <p:cNvPr id="14" name="Group 4">
            <a:extLst>
              <a:ext uri="{FF2B5EF4-FFF2-40B4-BE49-F238E27FC236}">
                <a16:creationId xmlns:a16="http://schemas.microsoft.com/office/drawing/2014/main" id="{5CE71800-5B4B-4F94-8DA1-A2C05D9E8750}"/>
              </a:ext>
            </a:extLst>
          </p:cNvPr>
          <p:cNvGrpSpPr>
            <a:grpSpLocks noChangeAspect="1"/>
          </p:cNvGrpSpPr>
          <p:nvPr userDrawn="1"/>
        </p:nvGrpSpPr>
        <p:grpSpPr bwMode="auto">
          <a:xfrm>
            <a:off x="10364788" y="4960938"/>
            <a:ext cx="1225550" cy="1435100"/>
            <a:chOff x="6529" y="3125"/>
            <a:chExt cx="772" cy="904"/>
          </a:xfrm>
        </p:grpSpPr>
        <p:sp>
          <p:nvSpPr>
            <p:cNvPr id="15" name="Freeform 5">
              <a:extLst>
                <a:ext uri="{FF2B5EF4-FFF2-40B4-BE49-F238E27FC236}">
                  <a16:creationId xmlns:a16="http://schemas.microsoft.com/office/drawing/2014/main" id="{58FB548F-77B7-4F42-8CF1-C53943386AA5}"/>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7" name="Freeform 6">
              <a:extLst>
                <a:ext uri="{FF2B5EF4-FFF2-40B4-BE49-F238E27FC236}">
                  <a16:creationId xmlns:a16="http://schemas.microsoft.com/office/drawing/2014/main" id="{40005A69-42DA-4C6D-A41C-62C78DAFEFB7}"/>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grpSp>
    </p:spTree>
    <p:extLst>
      <p:ext uri="{BB962C8B-B14F-4D97-AF65-F5344CB8AC3E}">
        <p14:creationId xmlns:p14="http://schemas.microsoft.com/office/powerpoint/2010/main" val="152480370"/>
      </p:ext>
    </p:extLst>
  </p:cSld>
  <p:clrMapOvr>
    <a:masterClrMapping/>
  </p:clrMapOvr>
  <p:extLst>
    <p:ext uri="{DCECCB84-F9BA-43D5-87BE-67443E8EF086}">
      <p15:sldGuideLst xmlns:p15="http://schemas.microsoft.com/office/powerpoint/2012/main">
        <p15:guide id="1" orient="horz" pos="2160">
          <p15:clr>
            <a:srgbClr val="FBAE40"/>
          </p15:clr>
        </p15:guide>
        <p15:guide id="2" pos="3842">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Approved question wide">
    <p:spTree>
      <p:nvGrpSpPr>
        <p:cNvPr id="1" name=""/>
        <p:cNvGrpSpPr/>
        <p:nvPr/>
      </p:nvGrpSpPr>
      <p:grpSpPr>
        <a:xfrm>
          <a:off x="0" y="0"/>
          <a:ext cx="0" cy="0"/>
          <a:chOff x="0" y="0"/>
          <a:chExt cx="0" cy="0"/>
        </a:xfrm>
      </p:grpSpPr>
      <p:grpSp>
        <p:nvGrpSpPr>
          <p:cNvPr id="235" name="Group 234">
            <a:extLst>
              <a:ext uri="{FF2B5EF4-FFF2-40B4-BE49-F238E27FC236}">
                <a16:creationId xmlns:a16="http://schemas.microsoft.com/office/drawing/2014/main" id="{5342E118-6F1D-4C46-956E-4CCCBCAA7952}"/>
              </a:ext>
            </a:extLst>
          </p:cNvPr>
          <p:cNvGrpSpPr/>
          <p:nvPr userDrawn="1"/>
        </p:nvGrpSpPr>
        <p:grpSpPr>
          <a:xfrm>
            <a:off x="498115" y="5826612"/>
            <a:ext cx="3878023" cy="570195"/>
            <a:chOff x="498115" y="5951018"/>
            <a:chExt cx="3878023" cy="570195"/>
          </a:xfrm>
        </p:grpSpPr>
        <p:sp>
          <p:nvSpPr>
            <p:cNvPr id="168" name="Rectangle 167">
              <a:extLst>
                <a:ext uri="{FF2B5EF4-FFF2-40B4-BE49-F238E27FC236}">
                  <a16:creationId xmlns:a16="http://schemas.microsoft.com/office/drawing/2014/main" id="{A22049CA-64AE-409F-988D-A7317F8AD136}"/>
                </a:ext>
              </a:extLst>
            </p:cNvPr>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69" name="Rectangle 6">
              <a:extLst>
                <a:ext uri="{FF2B5EF4-FFF2-40B4-BE49-F238E27FC236}">
                  <a16:creationId xmlns:a16="http://schemas.microsoft.com/office/drawing/2014/main" id="{E37A0A05-0A78-44A7-8873-0A1A20C87175}"/>
                </a:ext>
              </a:extLst>
            </p:cNvPr>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70" name="Rectangle 7">
              <a:extLst>
                <a:ext uri="{FF2B5EF4-FFF2-40B4-BE49-F238E27FC236}">
                  <a16:creationId xmlns:a16="http://schemas.microsoft.com/office/drawing/2014/main" id="{0DEA0CBE-8527-4287-BF98-DA48947875F5}"/>
                </a:ext>
              </a:extLst>
            </p:cNvPr>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71" name="Freeform 8">
              <a:extLst>
                <a:ext uri="{FF2B5EF4-FFF2-40B4-BE49-F238E27FC236}">
                  <a16:creationId xmlns:a16="http://schemas.microsoft.com/office/drawing/2014/main" id="{444058C6-612A-446E-8F68-0E5CC4CFF366}"/>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2" name="Freeform 9">
              <a:extLst>
                <a:ext uri="{FF2B5EF4-FFF2-40B4-BE49-F238E27FC236}">
                  <a16:creationId xmlns:a16="http://schemas.microsoft.com/office/drawing/2014/main" id="{1011EC31-E0C3-404F-93B3-EFD3DADC11CB}"/>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3" name="Freeform 10">
              <a:extLst>
                <a:ext uri="{FF2B5EF4-FFF2-40B4-BE49-F238E27FC236}">
                  <a16:creationId xmlns:a16="http://schemas.microsoft.com/office/drawing/2014/main" id="{3C9D076B-D88C-4089-8D58-9A31CFCDB02A}"/>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4" name="Freeform 11">
              <a:extLst>
                <a:ext uri="{FF2B5EF4-FFF2-40B4-BE49-F238E27FC236}">
                  <a16:creationId xmlns:a16="http://schemas.microsoft.com/office/drawing/2014/main" id="{29DB43AC-B765-4ECB-B483-562473BD4A38}"/>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5" name="Freeform 12">
              <a:extLst>
                <a:ext uri="{FF2B5EF4-FFF2-40B4-BE49-F238E27FC236}">
                  <a16:creationId xmlns:a16="http://schemas.microsoft.com/office/drawing/2014/main" id="{AF1DE1B8-EA4B-4A98-A97D-BA5EEA42B197}"/>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6" name="Freeform 13">
              <a:extLst>
                <a:ext uri="{FF2B5EF4-FFF2-40B4-BE49-F238E27FC236}">
                  <a16:creationId xmlns:a16="http://schemas.microsoft.com/office/drawing/2014/main" id="{F8F60B79-7AF5-4C5E-A5EF-126F117D591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7" name="Freeform 14">
              <a:extLst>
                <a:ext uri="{FF2B5EF4-FFF2-40B4-BE49-F238E27FC236}">
                  <a16:creationId xmlns:a16="http://schemas.microsoft.com/office/drawing/2014/main" id="{0A0438AD-9937-4C25-AB9E-7F8C8CCA23F7}"/>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8" name="Freeform 15">
              <a:extLst>
                <a:ext uri="{FF2B5EF4-FFF2-40B4-BE49-F238E27FC236}">
                  <a16:creationId xmlns:a16="http://schemas.microsoft.com/office/drawing/2014/main" id="{6FDE2726-7032-4BE4-A420-0ECF49A32A8B}"/>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79" name="Freeform 16">
              <a:extLst>
                <a:ext uri="{FF2B5EF4-FFF2-40B4-BE49-F238E27FC236}">
                  <a16:creationId xmlns:a16="http://schemas.microsoft.com/office/drawing/2014/main" id="{50C22C21-F8DB-486D-9042-765D68AE3A7C}"/>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0" name="Freeform 17">
              <a:extLst>
                <a:ext uri="{FF2B5EF4-FFF2-40B4-BE49-F238E27FC236}">
                  <a16:creationId xmlns:a16="http://schemas.microsoft.com/office/drawing/2014/main" id="{7F763F72-BB8F-482C-9FDA-40EDD6EE5FF8}"/>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1" name="Freeform 18">
              <a:extLst>
                <a:ext uri="{FF2B5EF4-FFF2-40B4-BE49-F238E27FC236}">
                  <a16:creationId xmlns:a16="http://schemas.microsoft.com/office/drawing/2014/main" id="{710F466C-6BEC-4970-9707-40D8002740B0}"/>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2" name="Freeform 19">
              <a:extLst>
                <a:ext uri="{FF2B5EF4-FFF2-40B4-BE49-F238E27FC236}">
                  <a16:creationId xmlns:a16="http://schemas.microsoft.com/office/drawing/2014/main" id="{3332407D-F423-41B2-985F-8A4482C61D9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3" name="Freeform 20">
              <a:extLst>
                <a:ext uri="{FF2B5EF4-FFF2-40B4-BE49-F238E27FC236}">
                  <a16:creationId xmlns:a16="http://schemas.microsoft.com/office/drawing/2014/main" id="{44E3286F-1188-47B1-8B46-3498795DF2DC}"/>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4" name="Freeform 21">
              <a:extLst>
                <a:ext uri="{FF2B5EF4-FFF2-40B4-BE49-F238E27FC236}">
                  <a16:creationId xmlns:a16="http://schemas.microsoft.com/office/drawing/2014/main" id="{E7BD9E0B-920A-4409-95E7-40A47107B346}"/>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5" name="Freeform 22">
              <a:extLst>
                <a:ext uri="{FF2B5EF4-FFF2-40B4-BE49-F238E27FC236}">
                  <a16:creationId xmlns:a16="http://schemas.microsoft.com/office/drawing/2014/main" id="{9D2625B8-0A5B-46EF-8302-77353AB0D3A9}"/>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6" name="Freeform 23">
              <a:extLst>
                <a:ext uri="{FF2B5EF4-FFF2-40B4-BE49-F238E27FC236}">
                  <a16:creationId xmlns:a16="http://schemas.microsoft.com/office/drawing/2014/main" id="{DE6C9E0E-C49B-4FBE-97F3-BB6DFAC57421}"/>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7" name="Freeform 24">
              <a:extLst>
                <a:ext uri="{FF2B5EF4-FFF2-40B4-BE49-F238E27FC236}">
                  <a16:creationId xmlns:a16="http://schemas.microsoft.com/office/drawing/2014/main" id="{580801ED-9260-41DB-A0B7-5AF24B32272B}"/>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8" name="Freeform 25">
              <a:extLst>
                <a:ext uri="{FF2B5EF4-FFF2-40B4-BE49-F238E27FC236}">
                  <a16:creationId xmlns:a16="http://schemas.microsoft.com/office/drawing/2014/main" id="{3A9842FB-6E95-4D11-B5B9-58C4CB82C2F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89" name="Freeform 26">
              <a:extLst>
                <a:ext uri="{FF2B5EF4-FFF2-40B4-BE49-F238E27FC236}">
                  <a16:creationId xmlns:a16="http://schemas.microsoft.com/office/drawing/2014/main" id="{076538BB-C266-42BE-916B-458AF9EFB224}"/>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0" name="Freeform 27">
              <a:extLst>
                <a:ext uri="{FF2B5EF4-FFF2-40B4-BE49-F238E27FC236}">
                  <a16:creationId xmlns:a16="http://schemas.microsoft.com/office/drawing/2014/main" id="{A7C95C0F-A1E9-46B5-B9DB-284F35C72801}"/>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1" name="Freeform 28">
              <a:extLst>
                <a:ext uri="{FF2B5EF4-FFF2-40B4-BE49-F238E27FC236}">
                  <a16:creationId xmlns:a16="http://schemas.microsoft.com/office/drawing/2014/main" id="{BEEA6186-B2B9-4E5E-9631-B6332C7FDBA3}"/>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2" name="Freeform 29">
              <a:extLst>
                <a:ext uri="{FF2B5EF4-FFF2-40B4-BE49-F238E27FC236}">
                  <a16:creationId xmlns:a16="http://schemas.microsoft.com/office/drawing/2014/main" id="{E9B00A5D-BE04-4D7D-B4A2-204E2D0E0485}"/>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3" name="Freeform 30">
              <a:extLst>
                <a:ext uri="{FF2B5EF4-FFF2-40B4-BE49-F238E27FC236}">
                  <a16:creationId xmlns:a16="http://schemas.microsoft.com/office/drawing/2014/main" id="{72C85502-C007-49A3-A8AB-2BCC8C53945F}"/>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4" name="Freeform 31">
              <a:extLst>
                <a:ext uri="{FF2B5EF4-FFF2-40B4-BE49-F238E27FC236}">
                  <a16:creationId xmlns:a16="http://schemas.microsoft.com/office/drawing/2014/main" id="{9A42586B-B388-4323-82EB-ED3423EDC5DE}"/>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5" name="Freeform 32">
              <a:extLst>
                <a:ext uri="{FF2B5EF4-FFF2-40B4-BE49-F238E27FC236}">
                  <a16:creationId xmlns:a16="http://schemas.microsoft.com/office/drawing/2014/main" id="{558D2F0C-3796-492F-9EBD-4BB822191F30}"/>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6" name="Freeform 33">
              <a:extLst>
                <a:ext uri="{FF2B5EF4-FFF2-40B4-BE49-F238E27FC236}">
                  <a16:creationId xmlns:a16="http://schemas.microsoft.com/office/drawing/2014/main" id="{DE4E3633-17EF-414F-A86D-0B6A9F2F098F}"/>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7" name="Freeform 34">
              <a:extLst>
                <a:ext uri="{FF2B5EF4-FFF2-40B4-BE49-F238E27FC236}">
                  <a16:creationId xmlns:a16="http://schemas.microsoft.com/office/drawing/2014/main" id="{2572AE39-9386-47FC-B6AF-FBCF804BEBF8}"/>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8" name="Freeform 35">
              <a:extLst>
                <a:ext uri="{FF2B5EF4-FFF2-40B4-BE49-F238E27FC236}">
                  <a16:creationId xmlns:a16="http://schemas.microsoft.com/office/drawing/2014/main" id="{7096AEC6-B8C0-4212-842F-89677AE7D800}"/>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9" name="Freeform 36">
              <a:extLst>
                <a:ext uri="{FF2B5EF4-FFF2-40B4-BE49-F238E27FC236}">
                  <a16:creationId xmlns:a16="http://schemas.microsoft.com/office/drawing/2014/main" id="{406AD873-E434-40CF-BFBD-6D1D1CA7CB89}"/>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0" name="Freeform 37">
              <a:extLst>
                <a:ext uri="{FF2B5EF4-FFF2-40B4-BE49-F238E27FC236}">
                  <a16:creationId xmlns:a16="http://schemas.microsoft.com/office/drawing/2014/main" id="{74857EE2-44CC-4E8F-B1BB-355509B3EFE5}"/>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1" name="Freeform 38">
              <a:extLst>
                <a:ext uri="{FF2B5EF4-FFF2-40B4-BE49-F238E27FC236}">
                  <a16:creationId xmlns:a16="http://schemas.microsoft.com/office/drawing/2014/main" id="{D39EC8B1-952E-4BF5-9735-6A38584161BC}"/>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2" name="Freeform 39">
              <a:extLst>
                <a:ext uri="{FF2B5EF4-FFF2-40B4-BE49-F238E27FC236}">
                  <a16:creationId xmlns:a16="http://schemas.microsoft.com/office/drawing/2014/main" id="{EA37D3DF-3401-44BD-97F4-F423BFC87A1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3" name="Freeform 40">
              <a:extLst>
                <a:ext uri="{FF2B5EF4-FFF2-40B4-BE49-F238E27FC236}">
                  <a16:creationId xmlns:a16="http://schemas.microsoft.com/office/drawing/2014/main" id="{7DFA4B46-95EA-4D4D-800F-4D2DB7BB66E0}"/>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4" name="Freeform 41">
              <a:extLst>
                <a:ext uri="{FF2B5EF4-FFF2-40B4-BE49-F238E27FC236}">
                  <a16:creationId xmlns:a16="http://schemas.microsoft.com/office/drawing/2014/main" id="{EF5012BA-3255-4BEF-8F4F-9117A6BEF324}"/>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5" name="Freeform 42">
              <a:extLst>
                <a:ext uri="{FF2B5EF4-FFF2-40B4-BE49-F238E27FC236}">
                  <a16:creationId xmlns:a16="http://schemas.microsoft.com/office/drawing/2014/main" id="{223989A0-E246-4806-AF7E-9D6C2B1DD489}"/>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6" name="Freeform 43">
              <a:extLst>
                <a:ext uri="{FF2B5EF4-FFF2-40B4-BE49-F238E27FC236}">
                  <a16:creationId xmlns:a16="http://schemas.microsoft.com/office/drawing/2014/main" id="{5FED967A-F1ED-4489-A689-A9A49A278085}"/>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7" name="Freeform 44">
              <a:extLst>
                <a:ext uri="{FF2B5EF4-FFF2-40B4-BE49-F238E27FC236}">
                  <a16:creationId xmlns:a16="http://schemas.microsoft.com/office/drawing/2014/main" id="{DA362954-FE74-40B7-AB98-CC8AC60FFC8D}"/>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8" name="Freeform 45">
              <a:extLst>
                <a:ext uri="{FF2B5EF4-FFF2-40B4-BE49-F238E27FC236}">
                  <a16:creationId xmlns:a16="http://schemas.microsoft.com/office/drawing/2014/main" id="{C1C7EF3F-CB28-4C69-901C-8F9F09C5B597}"/>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9" name="Freeform 46">
              <a:extLst>
                <a:ext uri="{FF2B5EF4-FFF2-40B4-BE49-F238E27FC236}">
                  <a16:creationId xmlns:a16="http://schemas.microsoft.com/office/drawing/2014/main" id="{80D5AA14-D31C-42E8-B89F-2FCABF204007}"/>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0" name="Freeform 47">
              <a:extLst>
                <a:ext uri="{FF2B5EF4-FFF2-40B4-BE49-F238E27FC236}">
                  <a16:creationId xmlns:a16="http://schemas.microsoft.com/office/drawing/2014/main" id="{3894EB82-A456-47F8-BB06-FE894AF4B86B}"/>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1" name="Freeform 48">
              <a:extLst>
                <a:ext uri="{FF2B5EF4-FFF2-40B4-BE49-F238E27FC236}">
                  <a16:creationId xmlns:a16="http://schemas.microsoft.com/office/drawing/2014/main" id="{A88F5C3F-FAE1-4A50-86D3-E9A1CAA89A96}"/>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2" name="Freeform 49">
              <a:extLst>
                <a:ext uri="{FF2B5EF4-FFF2-40B4-BE49-F238E27FC236}">
                  <a16:creationId xmlns:a16="http://schemas.microsoft.com/office/drawing/2014/main" id="{1EFCBDA7-FA42-4391-9872-95EB6DDEA684}"/>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3" name="Freeform 50">
              <a:extLst>
                <a:ext uri="{FF2B5EF4-FFF2-40B4-BE49-F238E27FC236}">
                  <a16:creationId xmlns:a16="http://schemas.microsoft.com/office/drawing/2014/main" id="{721D8C30-DB23-4A0B-8A74-BC467086477D}"/>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4" name="Freeform 51">
              <a:extLst>
                <a:ext uri="{FF2B5EF4-FFF2-40B4-BE49-F238E27FC236}">
                  <a16:creationId xmlns:a16="http://schemas.microsoft.com/office/drawing/2014/main" id="{01AD00CA-8BC7-4B62-AC64-03851855A7AE}"/>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5" name="Freeform 52">
              <a:extLst>
                <a:ext uri="{FF2B5EF4-FFF2-40B4-BE49-F238E27FC236}">
                  <a16:creationId xmlns:a16="http://schemas.microsoft.com/office/drawing/2014/main" id="{BC957590-E3D7-48BF-A1DF-73DCD7673857}"/>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6" name="Freeform 53">
              <a:extLst>
                <a:ext uri="{FF2B5EF4-FFF2-40B4-BE49-F238E27FC236}">
                  <a16:creationId xmlns:a16="http://schemas.microsoft.com/office/drawing/2014/main" id="{9BC2125B-AF0E-4411-AFA7-3F79B873BFBA}"/>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7" name="Freeform 54">
              <a:extLst>
                <a:ext uri="{FF2B5EF4-FFF2-40B4-BE49-F238E27FC236}">
                  <a16:creationId xmlns:a16="http://schemas.microsoft.com/office/drawing/2014/main" id="{1E5BE33C-9675-423A-802C-0A789DB1851B}"/>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8" name="Freeform 55">
              <a:extLst>
                <a:ext uri="{FF2B5EF4-FFF2-40B4-BE49-F238E27FC236}">
                  <a16:creationId xmlns:a16="http://schemas.microsoft.com/office/drawing/2014/main" id="{FB04A8AC-9DA2-4FB3-985A-DD8E6439135C}"/>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9" name="Freeform 56">
              <a:extLst>
                <a:ext uri="{FF2B5EF4-FFF2-40B4-BE49-F238E27FC236}">
                  <a16:creationId xmlns:a16="http://schemas.microsoft.com/office/drawing/2014/main" id="{F365BB87-C861-4F40-A844-477BAA1EAA5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0" name="Freeform 57">
              <a:extLst>
                <a:ext uri="{FF2B5EF4-FFF2-40B4-BE49-F238E27FC236}">
                  <a16:creationId xmlns:a16="http://schemas.microsoft.com/office/drawing/2014/main" id="{8B7E2806-AAFA-45B5-B801-55C79A927799}"/>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1" name="Freeform 58">
              <a:extLst>
                <a:ext uri="{FF2B5EF4-FFF2-40B4-BE49-F238E27FC236}">
                  <a16:creationId xmlns:a16="http://schemas.microsoft.com/office/drawing/2014/main" id="{7A49B80F-B4C0-4F31-9238-8123D3E20D16}"/>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2" name="Freeform 59">
              <a:extLst>
                <a:ext uri="{FF2B5EF4-FFF2-40B4-BE49-F238E27FC236}">
                  <a16:creationId xmlns:a16="http://schemas.microsoft.com/office/drawing/2014/main" id="{9C60C45F-865F-4118-A4B0-174C696B472F}"/>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3" name="Freeform 60">
              <a:extLst>
                <a:ext uri="{FF2B5EF4-FFF2-40B4-BE49-F238E27FC236}">
                  <a16:creationId xmlns:a16="http://schemas.microsoft.com/office/drawing/2014/main" id="{15FBF980-B96C-472B-A46B-A731CA164E92}"/>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4" name="Freeform 61">
              <a:extLst>
                <a:ext uri="{FF2B5EF4-FFF2-40B4-BE49-F238E27FC236}">
                  <a16:creationId xmlns:a16="http://schemas.microsoft.com/office/drawing/2014/main" id="{64F1DD18-05EE-4F9F-9E6B-E03C4C500F21}"/>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5" name="Freeform 62">
              <a:extLst>
                <a:ext uri="{FF2B5EF4-FFF2-40B4-BE49-F238E27FC236}">
                  <a16:creationId xmlns:a16="http://schemas.microsoft.com/office/drawing/2014/main" id="{6051CC00-BFF2-4334-9855-62AD588546F7}"/>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6" name="Freeform 63">
              <a:extLst>
                <a:ext uri="{FF2B5EF4-FFF2-40B4-BE49-F238E27FC236}">
                  <a16:creationId xmlns:a16="http://schemas.microsoft.com/office/drawing/2014/main" id="{905DD261-B224-46ED-8CEE-E8D180BA4B72}"/>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7" name="Freeform 64">
              <a:extLst>
                <a:ext uri="{FF2B5EF4-FFF2-40B4-BE49-F238E27FC236}">
                  <a16:creationId xmlns:a16="http://schemas.microsoft.com/office/drawing/2014/main" id="{A23129DF-0296-4CA9-9723-124682F0A70E}"/>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8" name="Freeform 65">
              <a:extLst>
                <a:ext uri="{FF2B5EF4-FFF2-40B4-BE49-F238E27FC236}">
                  <a16:creationId xmlns:a16="http://schemas.microsoft.com/office/drawing/2014/main" id="{A2A2BF8E-DA3A-4AC0-B7EB-7CAABFC9E699}"/>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9" name="Freeform 66">
              <a:extLst>
                <a:ext uri="{FF2B5EF4-FFF2-40B4-BE49-F238E27FC236}">
                  <a16:creationId xmlns:a16="http://schemas.microsoft.com/office/drawing/2014/main" id="{BEBFC1A4-92B9-418F-A0A9-2E210A37BCFF}"/>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0" name="Freeform 67">
              <a:extLst>
                <a:ext uri="{FF2B5EF4-FFF2-40B4-BE49-F238E27FC236}">
                  <a16:creationId xmlns:a16="http://schemas.microsoft.com/office/drawing/2014/main" id="{A28B9FD0-8354-4DD6-856A-157C5F8768EB}"/>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1" name="Freeform 68">
              <a:extLst>
                <a:ext uri="{FF2B5EF4-FFF2-40B4-BE49-F238E27FC236}">
                  <a16:creationId xmlns:a16="http://schemas.microsoft.com/office/drawing/2014/main" id="{83D3DEEE-A610-48BE-BADD-6BA188B5B86D}"/>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2" name="Freeform 69">
              <a:extLst>
                <a:ext uri="{FF2B5EF4-FFF2-40B4-BE49-F238E27FC236}">
                  <a16:creationId xmlns:a16="http://schemas.microsoft.com/office/drawing/2014/main" id="{463C7ADB-C654-4D24-9055-0B6003A770A3}"/>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3" name="Freeform 70">
              <a:extLst>
                <a:ext uri="{FF2B5EF4-FFF2-40B4-BE49-F238E27FC236}">
                  <a16:creationId xmlns:a16="http://schemas.microsoft.com/office/drawing/2014/main" id="{40CF3793-E792-4DB3-8064-4B43F4706A3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grpSp>
      <p:sp>
        <p:nvSpPr>
          <p:cNvPr id="18" name="Title 1"/>
          <p:cNvSpPr>
            <a:spLocks noGrp="1"/>
          </p:cNvSpPr>
          <p:nvPr userDrawn="1">
            <p:ph type="ctrTitle"/>
          </p:nvPr>
        </p:nvSpPr>
        <p:spPr>
          <a:xfrm>
            <a:off x="944880" y="2158329"/>
            <a:ext cx="4783882" cy="860400"/>
          </a:xfrm>
          <a:prstGeom prst="rect">
            <a:avLst/>
          </a:prstGeom>
        </p:spPr>
        <p:txBody>
          <a:bodyPr/>
          <a:lstStyle>
            <a:lvl1pPr>
              <a:defRPr sz="3000" b="0">
                <a:solidFill>
                  <a:schemeClr val="bg1"/>
                </a:solidFill>
                <a:latin typeface="EYInterstate Light" panose="02000506000000020004" pitchFamily="2" charset="0"/>
                <a:cs typeface="Arial" pitchFamily="34" charset="0"/>
              </a:defRPr>
            </a:lvl1pPr>
          </a:lstStyle>
          <a:p>
            <a:r>
              <a:rPr lang="en-US"/>
              <a:t>Click to edit Master title style</a:t>
            </a:r>
            <a:endParaRPr lang="en-GB"/>
          </a:p>
        </p:txBody>
      </p:sp>
      <p:sp>
        <p:nvSpPr>
          <p:cNvPr id="19" name="Subtitle 2"/>
          <p:cNvSpPr>
            <a:spLocks noGrp="1"/>
          </p:cNvSpPr>
          <p:nvPr userDrawn="1">
            <p:ph type="subTitle" idx="1"/>
          </p:nvPr>
        </p:nvSpPr>
        <p:spPr>
          <a:xfrm>
            <a:off x="945072" y="3200329"/>
            <a:ext cx="4808028" cy="645742"/>
          </a:xfrm>
          <a:prstGeom prst="rect">
            <a:avLst/>
          </a:prstGeom>
        </p:spPr>
        <p:txBody>
          <a:bodyPr/>
          <a:lstStyle>
            <a:lvl1pPr marL="0" indent="0" algn="l">
              <a:buNone/>
              <a:defRPr sz="2000">
                <a:solidFill>
                  <a:schemeClr val="bg1"/>
                </a:solidFill>
                <a:latin typeface="EYInterstate Light" panose="02000506000000020004" pitchFamily="2" charset="0"/>
                <a:cs typeface="Arial" pitchFamily="34" charset="0"/>
              </a:defRPr>
            </a:lvl1pPr>
            <a:lvl2pPr marL="0" indent="0" algn="l">
              <a:buNone/>
              <a:defRPr sz="1600">
                <a:solidFill>
                  <a:schemeClr val="tx1">
                    <a:lumMod val="75000"/>
                    <a:lumOff val="2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subtitle style</a:t>
            </a:r>
            <a:endParaRPr lang="en-GB"/>
          </a:p>
        </p:txBody>
      </p:sp>
      <p:sp>
        <p:nvSpPr>
          <p:cNvPr id="3" name="Freeform: Shape 2">
            <a:extLst>
              <a:ext uri="{FF2B5EF4-FFF2-40B4-BE49-F238E27FC236}">
                <a16:creationId xmlns:a16="http://schemas.microsoft.com/office/drawing/2014/main" id="{44A731D0-020D-4D8E-955D-2354AF0FE452}"/>
              </a:ext>
            </a:extLst>
          </p:cNvPr>
          <p:cNvSpPr/>
          <p:nvPr userDrawn="1"/>
        </p:nvSpPr>
        <p:spPr>
          <a:xfrm>
            <a:off x="489366" y="723658"/>
            <a:ext cx="5680945" cy="3452894"/>
          </a:xfrm>
          <a:custGeom>
            <a:avLst/>
            <a:gdLst>
              <a:gd name="connsiteX0" fmla="*/ 8749 w 5680945"/>
              <a:gd name="connsiteY0" fmla="*/ 1021520 h 3452894"/>
              <a:gd name="connsiteX1" fmla="*/ 8749 w 5680945"/>
              <a:gd name="connsiteY1" fmla="*/ 3164181 h 3452894"/>
              <a:gd name="connsiteX2" fmla="*/ 151414 w 5680945"/>
              <a:gd name="connsiteY2" fmla="*/ 3164181 h 3452894"/>
              <a:gd name="connsiteX3" fmla="*/ 151414 w 5680945"/>
              <a:gd name="connsiteY3" fmla="*/ 1140155 h 3452894"/>
              <a:gd name="connsiteX4" fmla="*/ 5534897 w 5680945"/>
              <a:gd name="connsiteY4" fmla="*/ 179294 h 3452894"/>
              <a:gd name="connsiteX5" fmla="*/ 5534897 w 5680945"/>
              <a:gd name="connsiteY5" fmla="*/ 3306846 h 3452894"/>
              <a:gd name="connsiteX6" fmla="*/ 864624 w 5680945"/>
              <a:gd name="connsiteY6" fmla="*/ 3306846 h 3452894"/>
              <a:gd name="connsiteX7" fmla="*/ 864624 w 5680945"/>
              <a:gd name="connsiteY7" fmla="*/ 3449395 h 3452894"/>
              <a:gd name="connsiteX8" fmla="*/ 5677562 w 5680945"/>
              <a:gd name="connsiteY8" fmla="*/ 3449395 h 3452894"/>
              <a:gd name="connsiteX9" fmla="*/ 5677562 w 5680945"/>
              <a:gd name="connsiteY9" fmla="*/ 8749 h 3452894"/>
              <a:gd name="connsiteX10" fmla="*/ 8749 w 5680945"/>
              <a:gd name="connsiteY10" fmla="*/ 1021520 h 34528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680945" h="3452894">
                <a:moveTo>
                  <a:pt x="8749" y="1021520"/>
                </a:moveTo>
                <a:lnTo>
                  <a:pt x="8749" y="3164181"/>
                </a:lnTo>
                <a:lnTo>
                  <a:pt x="151414" y="3164181"/>
                </a:lnTo>
                <a:lnTo>
                  <a:pt x="151414" y="1140155"/>
                </a:lnTo>
                <a:lnTo>
                  <a:pt x="5534897" y="179294"/>
                </a:lnTo>
                <a:lnTo>
                  <a:pt x="5534897" y="3306846"/>
                </a:lnTo>
                <a:lnTo>
                  <a:pt x="864624" y="3306846"/>
                </a:lnTo>
                <a:lnTo>
                  <a:pt x="864624" y="3449395"/>
                </a:lnTo>
                <a:lnTo>
                  <a:pt x="5677562" y="3449395"/>
                </a:lnTo>
                <a:lnTo>
                  <a:pt x="5677562" y="8749"/>
                </a:lnTo>
                <a:lnTo>
                  <a:pt x="8749" y="1021520"/>
                </a:lnTo>
                <a:close/>
              </a:path>
            </a:pathLst>
          </a:custGeom>
          <a:solidFill>
            <a:schemeClr val="tx2"/>
          </a:solidFill>
          <a:ln w="9525" cap="flat">
            <a:noFill/>
            <a:prstDash val="solid"/>
            <a:miter/>
          </a:ln>
        </p:spPr>
        <p:txBody>
          <a:bodyPr rtlCol="0" anchor="ctr"/>
          <a:lstStyle/>
          <a:p>
            <a:endParaRPr lang="en-IN"/>
          </a:p>
        </p:txBody>
      </p:sp>
      <p:sp>
        <p:nvSpPr>
          <p:cNvPr id="4" name="Freeform: Shape 3">
            <a:extLst>
              <a:ext uri="{FF2B5EF4-FFF2-40B4-BE49-F238E27FC236}">
                <a16:creationId xmlns:a16="http://schemas.microsoft.com/office/drawing/2014/main" id="{15324C54-B75E-4AC0-90C2-FA558C7716F7}"/>
              </a:ext>
            </a:extLst>
          </p:cNvPr>
          <p:cNvSpPr/>
          <p:nvPr/>
        </p:nvSpPr>
        <p:spPr>
          <a:xfrm>
            <a:off x="489366" y="4021755"/>
            <a:ext cx="151647"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a:p>
        </p:txBody>
      </p:sp>
      <p:sp>
        <p:nvSpPr>
          <p:cNvPr id="5" name="Freeform: Shape 4">
            <a:extLst>
              <a:ext uri="{FF2B5EF4-FFF2-40B4-BE49-F238E27FC236}">
                <a16:creationId xmlns:a16="http://schemas.microsoft.com/office/drawing/2014/main" id="{CAA95478-C099-485F-AD95-A617656C6C7C}"/>
              </a:ext>
            </a:extLst>
          </p:cNvPr>
          <p:cNvSpPr/>
          <p:nvPr/>
        </p:nvSpPr>
        <p:spPr>
          <a:xfrm>
            <a:off x="774697" y="4021755"/>
            <a:ext cx="151647"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a:p>
        </p:txBody>
      </p:sp>
      <p:sp>
        <p:nvSpPr>
          <p:cNvPr id="6" name="Freeform: Shape 5">
            <a:extLst>
              <a:ext uri="{FF2B5EF4-FFF2-40B4-BE49-F238E27FC236}">
                <a16:creationId xmlns:a16="http://schemas.microsoft.com/office/drawing/2014/main" id="{D65680A1-86D1-44C2-AA38-0DF5735F1F26}"/>
              </a:ext>
            </a:extLst>
          </p:cNvPr>
          <p:cNvSpPr/>
          <p:nvPr/>
        </p:nvSpPr>
        <p:spPr>
          <a:xfrm>
            <a:off x="1059910" y="4021755"/>
            <a:ext cx="151647" cy="151647"/>
          </a:xfrm>
          <a:custGeom>
            <a:avLst/>
            <a:gdLst>
              <a:gd name="connsiteX0" fmla="*/ 8749 w 151647"/>
              <a:gd name="connsiteY0" fmla="*/ 8749 h 151647"/>
              <a:gd name="connsiteX1" fmla="*/ 151414 w 151647"/>
              <a:gd name="connsiteY1" fmla="*/ 8749 h 151647"/>
              <a:gd name="connsiteX2" fmla="*/ 151414 w 151647"/>
              <a:gd name="connsiteY2" fmla="*/ 151414 h 151647"/>
              <a:gd name="connsiteX3" fmla="*/ 8749 w 151647"/>
              <a:gd name="connsiteY3" fmla="*/ 151414 h 151647"/>
            </a:gdLst>
            <a:ahLst/>
            <a:cxnLst>
              <a:cxn ang="0">
                <a:pos x="connsiteX0" y="connsiteY0"/>
              </a:cxn>
              <a:cxn ang="0">
                <a:pos x="connsiteX1" y="connsiteY1"/>
              </a:cxn>
              <a:cxn ang="0">
                <a:pos x="connsiteX2" y="connsiteY2"/>
              </a:cxn>
              <a:cxn ang="0">
                <a:pos x="connsiteX3" y="connsiteY3"/>
              </a:cxn>
            </a:cxnLst>
            <a:rect l="l" t="t" r="r" b="b"/>
            <a:pathLst>
              <a:path w="151647" h="151647">
                <a:moveTo>
                  <a:pt x="8749" y="8749"/>
                </a:moveTo>
                <a:lnTo>
                  <a:pt x="151414" y="8749"/>
                </a:lnTo>
                <a:lnTo>
                  <a:pt x="151414" y="151414"/>
                </a:lnTo>
                <a:lnTo>
                  <a:pt x="8749" y="151414"/>
                </a:lnTo>
                <a:close/>
              </a:path>
            </a:pathLst>
          </a:custGeom>
          <a:solidFill>
            <a:schemeClr val="tx2"/>
          </a:solidFill>
          <a:ln w="9525" cap="flat">
            <a:noFill/>
            <a:prstDash val="solid"/>
            <a:miter/>
          </a:ln>
        </p:spPr>
        <p:txBody>
          <a:bodyPr rtlCol="0" anchor="ctr"/>
          <a:lstStyle/>
          <a:p>
            <a:endParaRPr lang="en-IN"/>
          </a:p>
        </p:txBody>
      </p:sp>
      <p:grpSp>
        <p:nvGrpSpPr>
          <p:cNvPr id="76" name="Group 4">
            <a:extLst>
              <a:ext uri="{FF2B5EF4-FFF2-40B4-BE49-F238E27FC236}">
                <a16:creationId xmlns:a16="http://schemas.microsoft.com/office/drawing/2014/main" id="{9D60B6B0-F7ED-4B9F-A77C-632AC4EA661D}"/>
              </a:ext>
            </a:extLst>
          </p:cNvPr>
          <p:cNvGrpSpPr>
            <a:grpSpLocks noChangeAspect="1"/>
          </p:cNvGrpSpPr>
          <p:nvPr userDrawn="1"/>
        </p:nvGrpSpPr>
        <p:grpSpPr bwMode="auto">
          <a:xfrm>
            <a:off x="10364788" y="4960938"/>
            <a:ext cx="1225550" cy="1435100"/>
            <a:chOff x="6529" y="3125"/>
            <a:chExt cx="772" cy="904"/>
          </a:xfrm>
        </p:grpSpPr>
        <p:sp>
          <p:nvSpPr>
            <p:cNvPr id="77" name="Freeform 5">
              <a:extLst>
                <a:ext uri="{FF2B5EF4-FFF2-40B4-BE49-F238E27FC236}">
                  <a16:creationId xmlns:a16="http://schemas.microsoft.com/office/drawing/2014/main" id="{CC1B45B9-64DF-4C5B-9711-FA69AD537071}"/>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78" name="Freeform 6">
              <a:extLst>
                <a:ext uri="{FF2B5EF4-FFF2-40B4-BE49-F238E27FC236}">
                  <a16:creationId xmlns:a16="http://schemas.microsoft.com/office/drawing/2014/main" id="{BA55CB73-EE25-43B6-9720-855E16C4B153}"/>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grpSp>
    </p:spTree>
    <p:extLst>
      <p:ext uri="{BB962C8B-B14F-4D97-AF65-F5344CB8AC3E}">
        <p14:creationId xmlns:p14="http://schemas.microsoft.com/office/powerpoint/2010/main" val="1761285936"/>
      </p:ext>
    </p:extLst>
  </p:cSld>
  <p:clrMapOvr>
    <a:masterClrMapping/>
  </p:clrMapOvr>
  <p:extLst>
    <p:ext uri="{DCECCB84-F9BA-43D5-87BE-67443E8EF086}">
      <p15:sldGuideLst xmlns:p15="http://schemas.microsoft.com/office/powerpoint/2012/main"/>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userDrawn="1">
  <p:cSld name="Approved question tall">
    <p:spTree>
      <p:nvGrpSpPr>
        <p:cNvPr id="1" name=""/>
        <p:cNvGrpSpPr/>
        <p:nvPr/>
      </p:nvGrpSpPr>
      <p:grpSpPr>
        <a:xfrm>
          <a:off x="0" y="0"/>
          <a:ext cx="0" cy="0"/>
          <a:chOff x="0" y="0"/>
          <a:chExt cx="0" cy="0"/>
        </a:xfrm>
      </p:grpSpPr>
      <p:grpSp>
        <p:nvGrpSpPr>
          <p:cNvPr id="186" name="Group 185">
            <a:extLst>
              <a:ext uri="{FF2B5EF4-FFF2-40B4-BE49-F238E27FC236}">
                <a16:creationId xmlns:a16="http://schemas.microsoft.com/office/drawing/2014/main" id="{9CDE954B-B280-441B-9B2D-3DC58AAE3926}"/>
              </a:ext>
            </a:extLst>
          </p:cNvPr>
          <p:cNvGrpSpPr/>
          <p:nvPr userDrawn="1"/>
        </p:nvGrpSpPr>
        <p:grpSpPr>
          <a:xfrm>
            <a:off x="498115" y="5826612"/>
            <a:ext cx="3878023" cy="570195"/>
            <a:chOff x="498115" y="5951018"/>
            <a:chExt cx="3878023" cy="570195"/>
          </a:xfrm>
        </p:grpSpPr>
        <p:sp>
          <p:nvSpPr>
            <p:cNvPr id="187" name="Rectangle 186">
              <a:extLst>
                <a:ext uri="{FF2B5EF4-FFF2-40B4-BE49-F238E27FC236}">
                  <a16:creationId xmlns:a16="http://schemas.microsoft.com/office/drawing/2014/main" id="{93D8FAC8-9530-49D4-8284-D35D1B1509D3}"/>
                </a:ext>
              </a:extLst>
            </p:cNvPr>
            <p:cNvSpPr>
              <a:spLocks noChangeArrowheads="1"/>
            </p:cNvSpPr>
            <p:nvPr userDrawn="1"/>
          </p:nvSpPr>
          <p:spPr bwMode="auto">
            <a:xfrm>
              <a:off x="498115"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88" name="Rectangle 6">
              <a:extLst>
                <a:ext uri="{FF2B5EF4-FFF2-40B4-BE49-F238E27FC236}">
                  <a16:creationId xmlns:a16="http://schemas.microsoft.com/office/drawing/2014/main" id="{FD924F44-93C1-4254-B594-53DB14FD995E}"/>
                </a:ext>
              </a:extLst>
            </p:cNvPr>
            <p:cNvSpPr>
              <a:spLocks noChangeArrowheads="1"/>
            </p:cNvSpPr>
            <p:nvPr userDrawn="1"/>
          </p:nvSpPr>
          <p:spPr bwMode="auto">
            <a:xfrm>
              <a:off x="69341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89" name="Rectangle 7">
              <a:extLst>
                <a:ext uri="{FF2B5EF4-FFF2-40B4-BE49-F238E27FC236}">
                  <a16:creationId xmlns:a16="http://schemas.microsoft.com/office/drawing/2014/main" id="{2A2DA425-7935-45A1-B63F-2D14CF8D5F9C}"/>
                </a:ext>
              </a:extLst>
            </p:cNvPr>
            <p:cNvSpPr>
              <a:spLocks noChangeArrowheads="1"/>
            </p:cNvSpPr>
            <p:nvPr userDrawn="1"/>
          </p:nvSpPr>
          <p:spPr bwMode="auto">
            <a:xfrm>
              <a:off x="890451" y="5951018"/>
              <a:ext cx="99392" cy="97648"/>
            </a:xfrm>
            <a:prstGeom prst="rect">
              <a:avLst/>
            </a:prstGeom>
            <a:solidFill>
              <a:schemeClr val="tx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90" name="Freeform 8">
              <a:extLst>
                <a:ext uri="{FF2B5EF4-FFF2-40B4-BE49-F238E27FC236}">
                  <a16:creationId xmlns:a16="http://schemas.microsoft.com/office/drawing/2014/main" id="{91EFF75E-13E7-4E35-B108-D9FD5E9C802C}"/>
                </a:ext>
              </a:extLst>
            </p:cNvPr>
            <p:cNvSpPr>
              <a:spLocks/>
            </p:cNvSpPr>
            <p:nvPr userDrawn="1"/>
          </p:nvSpPr>
          <p:spPr bwMode="auto">
            <a:xfrm>
              <a:off x="498115" y="6181188"/>
              <a:ext cx="94161" cy="130778"/>
            </a:xfrm>
            <a:custGeom>
              <a:avLst/>
              <a:gdLst>
                <a:gd name="T0" fmla="*/ 32 w 54"/>
                <a:gd name="T1" fmla="*/ 11 h 75"/>
                <a:gd name="T2" fmla="*/ 32 w 54"/>
                <a:gd name="T3" fmla="*/ 75 h 75"/>
                <a:gd name="T4" fmla="*/ 22 w 54"/>
                <a:gd name="T5" fmla="*/ 75 h 75"/>
                <a:gd name="T6" fmla="*/ 22 w 54"/>
                <a:gd name="T7" fmla="*/ 11 h 75"/>
                <a:gd name="T8" fmla="*/ 0 w 54"/>
                <a:gd name="T9" fmla="*/ 11 h 75"/>
                <a:gd name="T10" fmla="*/ 0 w 54"/>
                <a:gd name="T11" fmla="*/ 0 h 75"/>
                <a:gd name="T12" fmla="*/ 54 w 54"/>
                <a:gd name="T13" fmla="*/ 0 h 75"/>
                <a:gd name="T14" fmla="*/ 54 w 54"/>
                <a:gd name="T15" fmla="*/ 11 h 75"/>
                <a:gd name="T16" fmla="*/ 32 w 54"/>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1"/>
                  </a:moveTo>
                  <a:lnTo>
                    <a:pt x="32" y="75"/>
                  </a:lnTo>
                  <a:lnTo>
                    <a:pt x="22" y="75"/>
                  </a:lnTo>
                  <a:lnTo>
                    <a:pt x="22" y="11"/>
                  </a:lnTo>
                  <a:lnTo>
                    <a:pt x="0" y="11"/>
                  </a:lnTo>
                  <a:lnTo>
                    <a:pt x="0" y="0"/>
                  </a:lnTo>
                  <a:lnTo>
                    <a:pt x="54" y="0"/>
                  </a:lnTo>
                  <a:lnTo>
                    <a:pt x="54" y="11"/>
                  </a:lnTo>
                  <a:lnTo>
                    <a:pt x="32"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1" name="Freeform 9">
              <a:extLst>
                <a:ext uri="{FF2B5EF4-FFF2-40B4-BE49-F238E27FC236}">
                  <a16:creationId xmlns:a16="http://schemas.microsoft.com/office/drawing/2014/main" id="{4411951F-E009-4FE7-B2EC-47771CA8E178}"/>
                </a:ext>
              </a:extLst>
            </p:cNvPr>
            <p:cNvSpPr>
              <a:spLocks/>
            </p:cNvSpPr>
            <p:nvPr userDrawn="1"/>
          </p:nvSpPr>
          <p:spPr bwMode="auto">
            <a:xfrm>
              <a:off x="609713" y="6174213"/>
              <a:ext cx="78468"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2" name="Freeform 10">
              <a:extLst>
                <a:ext uri="{FF2B5EF4-FFF2-40B4-BE49-F238E27FC236}">
                  <a16:creationId xmlns:a16="http://schemas.microsoft.com/office/drawing/2014/main" id="{B28EE49C-5F5A-49C6-AEB8-6D12DDF344ED}"/>
                </a:ext>
              </a:extLst>
            </p:cNvPr>
            <p:cNvSpPr>
              <a:spLocks noEditPoints="1"/>
            </p:cNvSpPr>
            <p:nvPr userDrawn="1"/>
          </p:nvSpPr>
          <p:spPr bwMode="auto">
            <a:xfrm>
              <a:off x="705618" y="6212575"/>
              <a:ext cx="85443"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3" name="Freeform 11">
              <a:extLst>
                <a:ext uri="{FF2B5EF4-FFF2-40B4-BE49-F238E27FC236}">
                  <a16:creationId xmlns:a16="http://schemas.microsoft.com/office/drawing/2014/main" id="{6E2B7D76-D660-491F-8B04-169C6F138B0A}"/>
                </a:ext>
              </a:extLst>
            </p:cNvPr>
            <p:cNvSpPr>
              <a:spLocks noEditPoints="1"/>
            </p:cNvSpPr>
            <p:nvPr userDrawn="1"/>
          </p:nvSpPr>
          <p:spPr bwMode="auto">
            <a:xfrm>
              <a:off x="857320" y="6174213"/>
              <a:ext cx="83698" cy="139497"/>
            </a:xfrm>
            <a:custGeom>
              <a:avLst/>
              <a:gdLst>
                <a:gd name="T0" fmla="*/ 33 w 33"/>
                <a:gd name="T1" fmla="*/ 35 h 55"/>
                <a:gd name="T2" fmla="*/ 31 w 33"/>
                <a:gd name="T3" fmla="*/ 44 h 55"/>
                <a:gd name="T4" fmla="*/ 28 w 33"/>
                <a:gd name="T5" fmla="*/ 50 h 55"/>
                <a:gd name="T6" fmla="*/ 23 w 33"/>
                <a:gd name="T7" fmla="*/ 53 h 55"/>
                <a:gd name="T8" fmla="*/ 17 w 33"/>
                <a:gd name="T9" fmla="*/ 55 h 55"/>
                <a:gd name="T10" fmla="*/ 12 w 33"/>
                <a:gd name="T11" fmla="*/ 53 h 55"/>
                <a:gd name="T12" fmla="*/ 8 w 33"/>
                <a:gd name="T13" fmla="*/ 50 h 55"/>
                <a:gd name="T14" fmla="*/ 8 w 33"/>
                <a:gd name="T15" fmla="*/ 54 h 55"/>
                <a:gd name="T16" fmla="*/ 0 w 33"/>
                <a:gd name="T17" fmla="*/ 54 h 55"/>
                <a:gd name="T18" fmla="*/ 0 w 33"/>
                <a:gd name="T19" fmla="*/ 4 h 55"/>
                <a:gd name="T20" fmla="*/ 8 w 33"/>
                <a:gd name="T21" fmla="*/ 0 h 55"/>
                <a:gd name="T22" fmla="*/ 8 w 33"/>
                <a:gd name="T23" fmla="*/ 19 h 55"/>
                <a:gd name="T24" fmla="*/ 10 w 33"/>
                <a:gd name="T25" fmla="*/ 17 h 55"/>
                <a:gd name="T26" fmla="*/ 12 w 33"/>
                <a:gd name="T27" fmla="*/ 16 h 55"/>
                <a:gd name="T28" fmla="*/ 14 w 33"/>
                <a:gd name="T29" fmla="*/ 15 h 55"/>
                <a:gd name="T30" fmla="*/ 18 w 33"/>
                <a:gd name="T31" fmla="*/ 15 h 55"/>
                <a:gd name="T32" fmla="*/ 24 w 33"/>
                <a:gd name="T33" fmla="*/ 16 h 55"/>
                <a:gd name="T34" fmla="*/ 28 w 33"/>
                <a:gd name="T35" fmla="*/ 19 h 55"/>
                <a:gd name="T36" fmla="*/ 31 w 33"/>
                <a:gd name="T37" fmla="*/ 26 h 55"/>
                <a:gd name="T38" fmla="*/ 33 w 33"/>
                <a:gd name="T39" fmla="*/ 35 h 55"/>
                <a:gd name="T40" fmla="*/ 25 w 33"/>
                <a:gd name="T41" fmla="*/ 35 h 55"/>
                <a:gd name="T42" fmla="*/ 23 w 33"/>
                <a:gd name="T43" fmla="*/ 25 h 55"/>
                <a:gd name="T44" fmla="*/ 16 w 33"/>
                <a:gd name="T45" fmla="*/ 22 h 55"/>
                <a:gd name="T46" fmla="*/ 14 w 33"/>
                <a:gd name="T47" fmla="*/ 22 h 55"/>
                <a:gd name="T48" fmla="*/ 11 w 33"/>
                <a:gd name="T49" fmla="*/ 23 h 55"/>
                <a:gd name="T50" fmla="*/ 9 w 33"/>
                <a:gd name="T51" fmla="*/ 25 h 55"/>
                <a:gd name="T52" fmla="*/ 8 w 33"/>
                <a:gd name="T53" fmla="*/ 26 h 55"/>
                <a:gd name="T54" fmla="*/ 8 w 33"/>
                <a:gd name="T55" fmla="*/ 43 h 55"/>
                <a:gd name="T56" fmla="*/ 9 w 33"/>
                <a:gd name="T57" fmla="*/ 44 h 55"/>
                <a:gd name="T58" fmla="*/ 11 w 33"/>
                <a:gd name="T59" fmla="*/ 46 h 55"/>
                <a:gd name="T60" fmla="*/ 14 w 33"/>
                <a:gd name="T61" fmla="*/ 47 h 55"/>
                <a:gd name="T62" fmla="*/ 17 w 33"/>
                <a:gd name="T63" fmla="*/ 48 h 55"/>
                <a:gd name="T64" fmla="*/ 23 w 33"/>
                <a:gd name="T65" fmla="*/ 45 h 55"/>
                <a:gd name="T66" fmla="*/ 25 w 33"/>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5">
                  <a:moveTo>
                    <a:pt x="33" y="35"/>
                  </a:moveTo>
                  <a:cubicBezTo>
                    <a:pt x="33" y="38"/>
                    <a:pt x="32" y="41"/>
                    <a:pt x="31" y="44"/>
                  </a:cubicBezTo>
                  <a:cubicBezTo>
                    <a:pt x="30" y="46"/>
                    <a:pt x="29" y="48"/>
                    <a:pt x="28" y="50"/>
                  </a:cubicBezTo>
                  <a:cubicBezTo>
                    <a:pt x="27" y="51"/>
                    <a:pt x="25" y="53"/>
                    <a:pt x="23" y="53"/>
                  </a:cubicBezTo>
                  <a:cubicBezTo>
                    <a:pt x="21" y="54"/>
                    <a:pt x="19" y="55"/>
                    <a:pt x="17" y="55"/>
                  </a:cubicBezTo>
                  <a:cubicBezTo>
                    <a:pt x="16" y="55"/>
                    <a:pt x="14" y="54"/>
                    <a:pt x="12" y="53"/>
                  </a:cubicBezTo>
                  <a:cubicBezTo>
                    <a:pt x="10" y="52"/>
                    <a:pt x="9" y="51"/>
                    <a:pt x="8" y="50"/>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9" y="18"/>
                    <a:pt x="9" y="18"/>
                    <a:pt x="10" y="17"/>
                  </a:cubicBezTo>
                  <a:cubicBezTo>
                    <a:pt x="11" y="17"/>
                    <a:pt x="11" y="16"/>
                    <a:pt x="12" y="16"/>
                  </a:cubicBezTo>
                  <a:cubicBezTo>
                    <a:pt x="13" y="16"/>
                    <a:pt x="13" y="15"/>
                    <a:pt x="14" y="15"/>
                  </a:cubicBezTo>
                  <a:cubicBezTo>
                    <a:pt x="15" y="15"/>
                    <a:pt x="16" y="15"/>
                    <a:pt x="18" y="15"/>
                  </a:cubicBezTo>
                  <a:cubicBezTo>
                    <a:pt x="20" y="15"/>
                    <a:pt x="22" y="15"/>
                    <a:pt x="24" y="16"/>
                  </a:cubicBezTo>
                  <a:cubicBezTo>
                    <a:pt x="25" y="16"/>
                    <a:pt x="27" y="18"/>
                    <a:pt x="28" y="19"/>
                  </a:cubicBezTo>
                  <a:cubicBezTo>
                    <a:pt x="30" y="21"/>
                    <a:pt x="31" y="23"/>
                    <a:pt x="31" y="26"/>
                  </a:cubicBezTo>
                  <a:cubicBezTo>
                    <a:pt x="32" y="28"/>
                    <a:pt x="33" y="32"/>
                    <a:pt x="33" y="35"/>
                  </a:cubicBezTo>
                  <a:close/>
                  <a:moveTo>
                    <a:pt x="25" y="35"/>
                  </a:moveTo>
                  <a:cubicBezTo>
                    <a:pt x="25" y="31"/>
                    <a:pt x="24" y="27"/>
                    <a:pt x="23" y="25"/>
                  </a:cubicBezTo>
                  <a:cubicBezTo>
                    <a:pt x="21" y="23"/>
                    <a:pt x="19" y="22"/>
                    <a:pt x="16" y="22"/>
                  </a:cubicBezTo>
                  <a:cubicBezTo>
                    <a:pt x="15" y="22"/>
                    <a:pt x="15" y="22"/>
                    <a:pt x="14" y="22"/>
                  </a:cubicBezTo>
                  <a:cubicBezTo>
                    <a:pt x="13" y="22"/>
                    <a:pt x="12" y="23"/>
                    <a:pt x="11" y="23"/>
                  </a:cubicBezTo>
                  <a:cubicBezTo>
                    <a:pt x="11" y="23"/>
                    <a:pt x="10" y="24"/>
                    <a:pt x="9" y="25"/>
                  </a:cubicBezTo>
                  <a:cubicBezTo>
                    <a:pt x="9" y="25"/>
                    <a:pt x="8" y="26"/>
                    <a:pt x="8" y="26"/>
                  </a:cubicBezTo>
                  <a:cubicBezTo>
                    <a:pt x="8" y="43"/>
                    <a:pt x="8" y="43"/>
                    <a:pt x="8" y="43"/>
                  </a:cubicBezTo>
                  <a:cubicBezTo>
                    <a:pt x="8" y="43"/>
                    <a:pt x="9" y="44"/>
                    <a:pt x="9" y="44"/>
                  </a:cubicBezTo>
                  <a:cubicBezTo>
                    <a:pt x="10" y="45"/>
                    <a:pt x="11" y="45"/>
                    <a:pt x="11" y="46"/>
                  </a:cubicBezTo>
                  <a:cubicBezTo>
                    <a:pt x="12" y="46"/>
                    <a:pt x="13" y="47"/>
                    <a:pt x="14" y="47"/>
                  </a:cubicBezTo>
                  <a:cubicBezTo>
                    <a:pt x="15" y="47"/>
                    <a:pt x="16" y="48"/>
                    <a:pt x="17"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4" name="Freeform 12">
              <a:extLst>
                <a:ext uri="{FF2B5EF4-FFF2-40B4-BE49-F238E27FC236}">
                  <a16:creationId xmlns:a16="http://schemas.microsoft.com/office/drawing/2014/main" id="{41BE51DE-402B-48B5-99C8-D8BB9A32DF35}"/>
                </a:ext>
              </a:extLst>
            </p:cNvPr>
            <p:cNvSpPr>
              <a:spLocks noEditPoints="1"/>
            </p:cNvSpPr>
            <p:nvPr userDrawn="1"/>
          </p:nvSpPr>
          <p:spPr bwMode="auto">
            <a:xfrm>
              <a:off x="956713"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1" y="32"/>
                    <a:pt x="21" y="32"/>
                  </a:cubicBezTo>
                  <a:cubicBezTo>
                    <a:pt x="22" y="32"/>
                    <a:pt x="22"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8"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5" name="Freeform 13">
              <a:extLst>
                <a:ext uri="{FF2B5EF4-FFF2-40B4-BE49-F238E27FC236}">
                  <a16:creationId xmlns:a16="http://schemas.microsoft.com/office/drawing/2014/main" id="{8D5E878B-8859-44FA-A69D-DCE630AAB0DC}"/>
                </a:ext>
              </a:extLst>
            </p:cNvPr>
            <p:cNvSpPr>
              <a:spLocks/>
            </p:cNvSpPr>
            <p:nvPr userDrawn="1"/>
          </p:nvSpPr>
          <p:spPr bwMode="auto">
            <a:xfrm>
              <a:off x="1050873" y="6174213"/>
              <a:ext cx="55799" cy="139497"/>
            </a:xfrm>
            <a:custGeom>
              <a:avLst/>
              <a:gdLst>
                <a:gd name="T0" fmla="*/ 21 w 22"/>
                <a:gd name="T1" fmla="*/ 53 h 55"/>
                <a:gd name="T2" fmla="*/ 18 w 22"/>
                <a:gd name="T3" fmla="*/ 54 h 55"/>
                <a:gd name="T4" fmla="*/ 14 w 22"/>
                <a:gd name="T5" fmla="*/ 55 h 55"/>
                <a:gd name="T6" fmla="*/ 11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2" y="54"/>
                    <a:pt x="11" y="54"/>
                  </a:cubicBezTo>
                  <a:cubicBezTo>
                    <a:pt x="10" y="54"/>
                    <a:pt x="9" y="53"/>
                    <a:pt x="8" y="52"/>
                  </a:cubicBezTo>
                  <a:cubicBezTo>
                    <a:pt x="7" y="51"/>
                    <a:pt x="6" y="50"/>
                    <a:pt x="6" y="49"/>
                  </a:cubicBezTo>
                  <a:cubicBezTo>
                    <a:pt x="6"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2"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6" name="Freeform 14">
              <a:extLst>
                <a:ext uri="{FF2B5EF4-FFF2-40B4-BE49-F238E27FC236}">
                  <a16:creationId xmlns:a16="http://schemas.microsoft.com/office/drawing/2014/main" id="{08D55808-ECDC-4E9B-84ED-7301E9E716C2}"/>
                </a:ext>
              </a:extLst>
            </p:cNvPr>
            <p:cNvSpPr>
              <a:spLocks/>
            </p:cNvSpPr>
            <p:nvPr userDrawn="1"/>
          </p:nvSpPr>
          <p:spPr bwMode="auto">
            <a:xfrm>
              <a:off x="111887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7" name="Freeform 15">
              <a:extLst>
                <a:ext uri="{FF2B5EF4-FFF2-40B4-BE49-F238E27FC236}">
                  <a16:creationId xmlns:a16="http://schemas.microsoft.com/office/drawing/2014/main" id="{3436B310-313E-4A53-A70D-CA0D0D97FE7A}"/>
                </a:ext>
              </a:extLst>
            </p:cNvPr>
            <p:cNvSpPr>
              <a:spLocks noEditPoints="1"/>
            </p:cNvSpPr>
            <p:nvPr userDrawn="1"/>
          </p:nvSpPr>
          <p:spPr bwMode="auto">
            <a:xfrm>
              <a:off x="1190370" y="6212575"/>
              <a:ext cx="83698" cy="101135"/>
            </a:xfrm>
            <a:custGeom>
              <a:avLst/>
              <a:gdLst>
                <a:gd name="T0" fmla="*/ 33 w 33"/>
                <a:gd name="T1" fmla="*/ 19 h 40"/>
                <a:gd name="T2" fmla="*/ 33 w 33"/>
                <a:gd name="T3" fmla="*/ 21 h 40"/>
                <a:gd name="T4" fmla="*/ 32 w 33"/>
                <a:gd name="T5" fmla="*/ 22 h 40"/>
                <a:gd name="T6" fmla="*/ 7 w 33"/>
                <a:gd name="T7" fmla="*/ 22 h 40"/>
                <a:gd name="T8" fmla="*/ 8 w 33"/>
                <a:gd name="T9" fmla="*/ 27 h 40"/>
                <a:gd name="T10" fmla="*/ 10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29 w 33"/>
                <a:gd name="T25" fmla="*/ 35 h 40"/>
                <a:gd name="T26" fmla="*/ 27 w 33"/>
                <a:gd name="T27" fmla="*/ 37 h 40"/>
                <a:gd name="T28" fmla="*/ 24 w 33"/>
                <a:gd name="T29" fmla="*/ 38 h 40"/>
                <a:gd name="T30" fmla="*/ 20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6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2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2" y="21"/>
                    <a:pt x="32" y="22"/>
                    <a:pt x="32" y="22"/>
                  </a:cubicBezTo>
                  <a:cubicBezTo>
                    <a:pt x="7" y="22"/>
                    <a:pt x="7" y="22"/>
                    <a:pt x="7" y="22"/>
                  </a:cubicBezTo>
                  <a:cubicBezTo>
                    <a:pt x="7" y="24"/>
                    <a:pt x="8" y="26"/>
                    <a:pt x="8" y="27"/>
                  </a:cubicBezTo>
                  <a:cubicBezTo>
                    <a:pt x="9" y="28"/>
                    <a:pt x="10" y="29"/>
                    <a:pt x="10" y="30"/>
                  </a:cubicBezTo>
                  <a:cubicBezTo>
                    <a:pt x="11" y="31"/>
                    <a:pt x="12" y="32"/>
                    <a:pt x="13" y="32"/>
                  </a:cubicBezTo>
                  <a:cubicBezTo>
                    <a:pt x="14" y="33"/>
                    <a:pt x="16" y="33"/>
                    <a:pt x="17" y="33"/>
                  </a:cubicBezTo>
                  <a:cubicBezTo>
                    <a:pt x="18" y="33"/>
                    <a:pt x="18" y="33"/>
                    <a:pt x="19" y="33"/>
                  </a:cubicBezTo>
                  <a:cubicBezTo>
                    <a:pt x="20" y="32"/>
                    <a:pt x="20" y="32"/>
                    <a:pt x="21" y="32"/>
                  </a:cubicBezTo>
                  <a:cubicBezTo>
                    <a:pt x="22" y="32"/>
                    <a:pt x="22" y="31"/>
                    <a:pt x="23" y="31"/>
                  </a:cubicBezTo>
                  <a:cubicBezTo>
                    <a:pt x="23" y="31"/>
                    <a:pt x="24" y="30"/>
                    <a:pt x="25" y="30"/>
                  </a:cubicBezTo>
                  <a:cubicBezTo>
                    <a:pt x="29" y="35"/>
                    <a:pt x="29" y="35"/>
                    <a:pt x="29" y="35"/>
                  </a:cubicBezTo>
                  <a:cubicBezTo>
                    <a:pt x="29" y="35"/>
                    <a:pt x="28" y="36"/>
                    <a:pt x="27" y="37"/>
                  </a:cubicBezTo>
                  <a:cubicBezTo>
                    <a:pt x="26" y="37"/>
                    <a:pt x="25" y="38"/>
                    <a:pt x="24" y="38"/>
                  </a:cubicBezTo>
                  <a:cubicBezTo>
                    <a:pt x="23" y="39"/>
                    <a:pt x="22" y="39"/>
                    <a:pt x="20"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6"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3" y="10"/>
                    <a:pt x="23" y="9"/>
                  </a:cubicBezTo>
                  <a:cubicBezTo>
                    <a:pt x="22" y="8"/>
                    <a:pt x="21" y="8"/>
                    <a:pt x="20" y="7"/>
                  </a:cubicBezTo>
                  <a:cubicBezTo>
                    <a:pt x="19" y="7"/>
                    <a:pt x="17" y="6"/>
                    <a:pt x="16" y="6"/>
                  </a:cubicBezTo>
                  <a:cubicBezTo>
                    <a:pt x="15" y="6"/>
                    <a:pt x="13" y="7"/>
                    <a:pt x="12" y="7"/>
                  </a:cubicBezTo>
                  <a:cubicBezTo>
                    <a:pt x="11"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8" name="Freeform 16">
              <a:extLst>
                <a:ext uri="{FF2B5EF4-FFF2-40B4-BE49-F238E27FC236}">
                  <a16:creationId xmlns:a16="http://schemas.microsoft.com/office/drawing/2014/main" id="{F3CE55A9-AE55-4169-A58D-8171D9916EC9}"/>
                </a:ext>
              </a:extLst>
            </p:cNvPr>
            <p:cNvSpPr>
              <a:spLocks/>
            </p:cNvSpPr>
            <p:nvPr userDrawn="1"/>
          </p:nvSpPr>
          <p:spPr bwMode="auto">
            <a:xfrm>
              <a:off x="1294993" y="6212575"/>
              <a:ext cx="55799" cy="99391"/>
            </a:xfrm>
            <a:custGeom>
              <a:avLst/>
              <a:gdLst>
                <a:gd name="T0" fmla="*/ 20 w 22"/>
                <a:gd name="T1" fmla="*/ 8 h 39"/>
                <a:gd name="T2" fmla="*/ 18 w 22"/>
                <a:gd name="T3" fmla="*/ 7 h 39"/>
                <a:gd name="T4" fmla="*/ 15 w 22"/>
                <a:gd name="T5" fmla="*/ 7 h 39"/>
                <a:gd name="T6" fmla="*/ 9 w 22"/>
                <a:gd name="T7" fmla="*/ 9 h 39"/>
                <a:gd name="T8" fmla="*/ 7 w 22"/>
                <a:gd name="T9" fmla="*/ 17 h 39"/>
                <a:gd name="T10" fmla="*/ 7 w 22"/>
                <a:gd name="T11" fmla="*/ 39 h 39"/>
                <a:gd name="T12" fmla="*/ 0 w 22"/>
                <a:gd name="T13" fmla="*/ 39 h 39"/>
                <a:gd name="T14" fmla="*/ 0 w 22"/>
                <a:gd name="T15" fmla="*/ 0 h 39"/>
                <a:gd name="T16" fmla="*/ 7 w 22"/>
                <a:gd name="T17" fmla="*/ 0 h 39"/>
                <a:gd name="T18" fmla="*/ 7 w 22"/>
                <a:gd name="T19" fmla="*/ 4 h 39"/>
                <a:gd name="T20" fmla="*/ 9 w 22"/>
                <a:gd name="T21" fmla="*/ 2 h 39"/>
                <a:gd name="T22" fmla="*/ 11 w 22"/>
                <a:gd name="T23" fmla="*/ 1 h 39"/>
                <a:gd name="T24" fmla="*/ 13 w 22"/>
                <a:gd name="T25" fmla="*/ 0 h 39"/>
                <a:gd name="T26" fmla="*/ 16 w 22"/>
                <a:gd name="T27" fmla="*/ 0 h 39"/>
                <a:gd name="T28" fmla="*/ 20 w 22"/>
                <a:gd name="T29" fmla="*/ 0 h 39"/>
                <a:gd name="T30" fmla="*/ 22 w 22"/>
                <a:gd name="T31" fmla="*/ 1 h 39"/>
                <a:gd name="T32" fmla="*/ 20 w 22"/>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8"/>
                  </a:moveTo>
                  <a:cubicBezTo>
                    <a:pt x="20" y="8"/>
                    <a:pt x="19" y="8"/>
                    <a:pt x="18" y="7"/>
                  </a:cubicBezTo>
                  <a:cubicBezTo>
                    <a:pt x="17" y="7"/>
                    <a:pt x="16" y="7"/>
                    <a:pt x="15" y="7"/>
                  </a:cubicBezTo>
                  <a:cubicBezTo>
                    <a:pt x="12" y="7"/>
                    <a:pt x="10" y="8"/>
                    <a:pt x="9" y="9"/>
                  </a:cubicBezTo>
                  <a:cubicBezTo>
                    <a:pt x="8" y="11"/>
                    <a:pt x="7" y="14"/>
                    <a:pt x="7" y="17"/>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9" y="2"/>
                    <a:pt x="10" y="1"/>
                    <a:pt x="11" y="1"/>
                  </a:cubicBezTo>
                  <a:cubicBezTo>
                    <a:pt x="11" y="0"/>
                    <a:pt x="12" y="0"/>
                    <a:pt x="13" y="0"/>
                  </a:cubicBezTo>
                  <a:cubicBezTo>
                    <a:pt x="14" y="0"/>
                    <a:pt x="15" y="0"/>
                    <a:pt x="16" y="0"/>
                  </a:cubicBezTo>
                  <a:cubicBezTo>
                    <a:pt x="17" y="0"/>
                    <a:pt x="19" y="0"/>
                    <a:pt x="20" y="0"/>
                  </a:cubicBezTo>
                  <a:cubicBezTo>
                    <a:pt x="21" y="0"/>
                    <a:pt x="22" y="1"/>
                    <a:pt x="22" y="1"/>
                  </a:cubicBezTo>
                  <a:lnTo>
                    <a:pt x="20"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199" name="Freeform 17">
              <a:extLst>
                <a:ext uri="{FF2B5EF4-FFF2-40B4-BE49-F238E27FC236}">
                  <a16:creationId xmlns:a16="http://schemas.microsoft.com/office/drawing/2014/main" id="{FA01BC48-4605-46FC-A7AC-192C7DBCA046}"/>
                </a:ext>
              </a:extLst>
            </p:cNvPr>
            <p:cNvSpPr>
              <a:spLocks/>
            </p:cNvSpPr>
            <p:nvPr userDrawn="1"/>
          </p:nvSpPr>
          <p:spPr bwMode="auto">
            <a:xfrm>
              <a:off x="140659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3 w 22"/>
                <a:gd name="T25" fmla="*/ 0 h 55"/>
                <a:gd name="T26" fmla="*/ 13 w 22"/>
                <a:gd name="T27" fmla="*/ 15 h 55"/>
                <a:gd name="T28" fmla="*/ 22 w 22"/>
                <a:gd name="T29" fmla="*/ 15 h 55"/>
                <a:gd name="T30" fmla="*/ 22 w 22"/>
                <a:gd name="T31" fmla="*/ 22 h 55"/>
                <a:gd name="T32" fmla="*/ 13 w 22"/>
                <a:gd name="T33" fmla="*/ 22 h 55"/>
                <a:gd name="T34" fmla="*/ 13 w 22"/>
                <a:gd name="T35" fmla="*/ 43 h 55"/>
                <a:gd name="T36" fmla="*/ 13 w 22"/>
                <a:gd name="T37" fmla="*/ 45 h 55"/>
                <a:gd name="T38" fmla="*/ 14 w 22"/>
                <a:gd name="T39" fmla="*/ 47 h 55"/>
                <a:gd name="T40" fmla="*/ 15 w 22"/>
                <a:gd name="T41" fmla="*/ 47 h 55"/>
                <a:gd name="T42" fmla="*/ 17 w 22"/>
                <a:gd name="T43" fmla="*/ 48 h 55"/>
                <a:gd name="T44" fmla="*/ 20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3" y="55"/>
                    <a:pt x="11" y="54"/>
                    <a:pt x="10" y="54"/>
                  </a:cubicBezTo>
                  <a:cubicBezTo>
                    <a:pt x="9" y="54"/>
                    <a:pt x="9"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5"/>
                    <a:pt x="13" y="45"/>
                  </a:cubicBezTo>
                  <a:cubicBezTo>
                    <a:pt x="13" y="46"/>
                    <a:pt x="13" y="46"/>
                    <a:pt x="14" y="47"/>
                  </a:cubicBezTo>
                  <a:cubicBezTo>
                    <a:pt x="14" y="47"/>
                    <a:pt x="14" y="47"/>
                    <a:pt x="15" y="47"/>
                  </a:cubicBezTo>
                  <a:cubicBezTo>
                    <a:pt x="15" y="48"/>
                    <a:pt x="16" y="48"/>
                    <a:pt x="17" y="48"/>
                  </a:cubicBezTo>
                  <a:cubicBezTo>
                    <a:pt x="18" y="48"/>
                    <a:pt x="19" y="48"/>
                    <a:pt x="20" y="47"/>
                  </a:cubicBezTo>
                  <a:cubicBezTo>
                    <a:pt x="21"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0" name="Freeform 18">
              <a:extLst>
                <a:ext uri="{FF2B5EF4-FFF2-40B4-BE49-F238E27FC236}">
                  <a16:creationId xmlns:a16="http://schemas.microsoft.com/office/drawing/2014/main" id="{870190F3-472B-4296-B88D-D6904B9F3085}"/>
                </a:ext>
              </a:extLst>
            </p:cNvPr>
            <p:cNvSpPr>
              <a:spLocks/>
            </p:cNvSpPr>
            <p:nvPr userDrawn="1"/>
          </p:nvSpPr>
          <p:spPr bwMode="auto">
            <a:xfrm>
              <a:off x="1485058"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10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2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3" y="26"/>
                    <a:pt x="21" y="24"/>
                  </a:cubicBezTo>
                  <a:cubicBezTo>
                    <a:pt x="20" y="22"/>
                    <a:pt x="18" y="22"/>
                    <a:pt x="15" y="22"/>
                  </a:cubicBezTo>
                  <a:cubicBezTo>
                    <a:pt x="14" y="22"/>
                    <a:pt x="13" y="22"/>
                    <a:pt x="12" y="22"/>
                  </a:cubicBezTo>
                  <a:cubicBezTo>
                    <a:pt x="11" y="22"/>
                    <a:pt x="10" y="23"/>
                    <a:pt x="10" y="24"/>
                  </a:cubicBezTo>
                  <a:cubicBezTo>
                    <a:pt x="9" y="25"/>
                    <a:pt x="8" y="26"/>
                    <a:pt x="8" y="27"/>
                  </a:cubicBezTo>
                  <a:cubicBezTo>
                    <a:pt x="8"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9" y="17"/>
                  </a:cubicBezTo>
                  <a:cubicBezTo>
                    <a:pt x="10" y="17"/>
                    <a:pt x="11" y="16"/>
                    <a:pt x="12" y="16"/>
                  </a:cubicBezTo>
                  <a:cubicBezTo>
                    <a:pt x="12" y="15"/>
                    <a:pt x="13" y="15"/>
                    <a:pt x="14" y="15"/>
                  </a:cubicBezTo>
                  <a:cubicBezTo>
                    <a:pt x="15" y="15"/>
                    <a:pt x="16" y="15"/>
                    <a:pt x="17" y="15"/>
                  </a:cubicBezTo>
                  <a:cubicBezTo>
                    <a:pt x="19" y="15"/>
                    <a:pt x="21" y="15"/>
                    <a:pt x="23" y="16"/>
                  </a:cubicBezTo>
                  <a:cubicBezTo>
                    <a:pt x="25" y="16"/>
                    <a:pt x="26" y="17"/>
                    <a:pt x="27" y="19"/>
                  </a:cubicBezTo>
                  <a:cubicBezTo>
                    <a:pt x="29" y="20"/>
                    <a:pt x="29" y="22"/>
                    <a:pt x="30" y="24"/>
                  </a:cubicBezTo>
                  <a:cubicBezTo>
                    <a:pt x="31"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1" name="Freeform 19">
              <a:extLst>
                <a:ext uri="{FF2B5EF4-FFF2-40B4-BE49-F238E27FC236}">
                  <a16:creationId xmlns:a16="http://schemas.microsoft.com/office/drawing/2014/main" id="{6CEA0F2B-4AAB-4A16-B7F1-CFCB0C0DCEEE}"/>
                </a:ext>
              </a:extLst>
            </p:cNvPr>
            <p:cNvSpPr>
              <a:spLocks noEditPoints="1"/>
            </p:cNvSpPr>
            <p:nvPr userDrawn="1"/>
          </p:nvSpPr>
          <p:spPr bwMode="auto">
            <a:xfrm>
              <a:off x="158270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8" y="40"/>
                    <a:pt x="17" y="40"/>
                  </a:cubicBezTo>
                  <a:cubicBezTo>
                    <a:pt x="15" y="40"/>
                    <a:pt x="14" y="39"/>
                    <a:pt x="12" y="39"/>
                  </a:cubicBezTo>
                  <a:cubicBezTo>
                    <a:pt x="11" y="38"/>
                    <a:pt x="10" y="38"/>
                    <a:pt x="8" y="37"/>
                  </a:cubicBezTo>
                  <a:cubicBezTo>
                    <a:pt x="7" y="36"/>
                    <a:pt x="6" y="35"/>
                    <a:pt x="5" y="34"/>
                  </a:cubicBezTo>
                  <a:cubicBezTo>
                    <a:pt x="4"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2" name="Freeform 20">
              <a:extLst>
                <a:ext uri="{FF2B5EF4-FFF2-40B4-BE49-F238E27FC236}">
                  <a16:creationId xmlns:a16="http://schemas.microsoft.com/office/drawing/2014/main" id="{CD64F657-7EE7-4AF2-ADE4-160C87E64D6B}"/>
                </a:ext>
              </a:extLst>
            </p:cNvPr>
            <p:cNvSpPr>
              <a:spLocks noEditPoints="1"/>
            </p:cNvSpPr>
            <p:nvPr userDrawn="1"/>
          </p:nvSpPr>
          <p:spPr bwMode="auto">
            <a:xfrm>
              <a:off x="1730922" y="6212575"/>
              <a:ext cx="80211" cy="134265"/>
            </a:xfrm>
            <a:custGeom>
              <a:avLst/>
              <a:gdLst>
                <a:gd name="T0" fmla="*/ 25 w 32"/>
                <a:gd name="T1" fmla="*/ 53 h 53"/>
                <a:gd name="T2" fmla="*/ 25 w 32"/>
                <a:gd name="T3" fmla="*/ 35 h 53"/>
                <a:gd name="T4" fmla="*/ 20 w 32"/>
                <a:gd name="T5" fmla="*/ 38 h 53"/>
                <a:gd name="T6" fmla="*/ 15 w 32"/>
                <a:gd name="T7" fmla="*/ 40 h 53"/>
                <a:gd name="T8" fmla="*/ 9 w 32"/>
                <a:gd name="T9" fmla="*/ 38 h 53"/>
                <a:gd name="T10" fmla="*/ 4 w 32"/>
                <a:gd name="T11" fmla="*/ 35 h 53"/>
                <a:gd name="T12" fmla="*/ 1 w 32"/>
                <a:gd name="T13" fmla="*/ 28 h 53"/>
                <a:gd name="T14" fmla="*/ 0 w 32"/>
                <a:gd name="T15" fmla="*/ 19 h 53"/>
                <a:gd name="T16" fmla="*/ 1 w 32"/>
                <a:gd name="T17" fmla="*/ 10 h 53"/>
                <a:gd name="T18" fmla="*/ 4 w 32"/>
                <a:gd name="T19" fmla="*/ 4 h 53"/>
                <a:gd name="T20" fmla="*/ 9 w 32"/>
                <a:gd name="T21" fmla="*/ 1 h 53"/>
                <a:gd name="T22" fmla="*/ 15 w 32"/>
                <a:gd name="T23" fmla="*/ 0 h 53"/>
                <a:gd name="T24" fmla="*/ 18 w 32"/>
                <a:gd name="T25" fmla="*/ 0 h 53"/>
                <a:gd name="T26" fmla="*/ 20 w 32"/>
                <a:gd name="T27" fmla="*/ 1 h 53"/>
                <a:gd name="T28" fmla="*/ 23 w 32"/>
                <a:gd name="T29" fmla="*/ 2 h 53"/>
                <a:gd name="T30" fmla="*/ 25 w 32"/>
                <a:gd name="T31" fmla="*/ 4 h 53"/>
                <a:gd name="T32" fmla="*/ 25 w 32"/>
                <a:gd name="T33" fmla="*/ 0 h 53"/>
                <a:gd name="T34" fmla="*/ 32 w 32"/>
                <a:gd name="T35" fmla="*/ 0 h 53"/>
                <a:gd name="T36" fmla="*/ 32 w 32"/>
                <a:gd name="T37" fmla="*/ 49 h 53"/>
                <a:gd name="T38" fmla="*/ 25 w 32"/>
                <a:gd name="T39" fmla="*/ 53 h 53"/>
                <a:gd name="T40" fmla="*/ 25 w 32"/>
                <a:gd name="T41" fmla="*/ 12 h 53"/>
                <a:gd name="T42" fmla="*/ 23 w 32"/>
                <a:gd name="T43" fmla="*/ 10 h 53"/>
                <a:gd name="T44" fmla="*/ 21 w 32"/>
                <a:gd name="T45" fmla="*/ 8 h 53"/>
                <a:gd name="T46" fmla="*/ 18 w 32"/>
                <a:gd name="T47" fmla="*/ 7 h 53"/>
                <a:gd name="T48" fmla="*/ 16 w 32"/>
                <a:gd name="T49" fmla="*/ 7 h 53"/>
                <a:gd name="T50" fmla="*/ 9 w 32"/>
                <a:gd name="T51" fmla="*/ 10 h 53"/>
                <a:gd name="T52" fmla="*/ 7 w 32"/>
                <a:gd name="T53" fmla="*/ 19 h 53"/>
                <a:gd name="T54" fmla="*/ 10 w 32"/>
                <a:gd name="T55" fmla="*/ 29 h 53"/>
                <a:gd name="T56" fmla="*/ 16 w 32"/>
                <a:gd name="T57" fmla="*/ 33 h 53"/>
                <a:gd name="T58" fmla="*/ 21 w 32"/>
                <a:gd name="T59" fmla="*/ 31 h 53"/>
                <a:gd name="T60" fmla="*/ 25 w 32"/>
                <a:gd name="T61" fmla="*/ 28 h 53"/>
                <a:gd name="T62" fmla="*/ 25 w 32"/>
                <a:gd name="T63" fmla="*/ 12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2" h="53">
                  <a:moveTo>
                    <a:pt x="25" y="53"/>
                  </a:moveTo>
                  <a:cubicBezTo>
                    <a:pt x="25" y="35"/>
                    <a:pt x="25" y="35"/>
                    <a:pt x="25" y="35"/>
                  </a:cubicBezTo>
                  <a:cubicBezTo>
                    <a:pt x="23" y="36"/>
                    <a:pt x="22" y="37"/>
                    <a:pt x="20" y="38"/>
                  </a:cubicBezTo>
                  <a:cubicBezTo>
                    <a:pt x="18" y="39"/>
                    <a:pt x="17" y="40"/>
                    <a:pt x="15" y="40"/>
                  </a:cubicBezTo>
                  <a:cubicBezTo>
                    <a:pt x="13" y="40"/>
                    <a:pt x="11" y="39"/>
                    <a:pt x="9" y="38"/>
                  </a:cubicBezTo>
                  <a:cubicBezTo>
                    <a:pt x="7" y="38"/>
                    <a:pt x="5" y="36"/>
                    <a:pt x="4" y="35"/>
                  </a:cubicBezTo>
                  <a:cubicBezTo>
                    <a:pt x="3" y="33"/>
                    <a:pt x="2" y="31"/>
                    <a:pt x="1" y="28"/>
                  </a:cubicBezTo>
                  <a:cubicBezTo>
                    <a:pt x="0" y="26"/>
                    <a:pt x="0" y="23"/>
                    <a:pt x="0" y="19"/>
                  </a:cubicBezTo>
                  <a:cubicBezTo>
                    <a:pt x="0" y="16"/>
                    <a:pt x="0" y="13"/>
                    <a:pt x="1" y="10"/>
                  </a:cubicBezTo>
                  <a:cubicBezTo>
                    <a:pt x="2" y="8"/>
                    <a:pt x="3" y="6"/>
                    <a:pt x="4" y="4"/>
                  </a:cubicBezTo>
                  <a:cubicBezTo>
                    <a:pt x="6" y="3"/>
                    <a:pt x="7" y="2"/>
                    <a:pt x="9" y="1"/>
                  </a:cubicBezTo>
                  <a:cubicBezTo>
                    <a:pt x="11" y="0"/>
                    <a:pt x="13" y="0"/>
                    <a:pt x="15" y="0"/>
                  </a:cubicBezTo>
                  <a:cubicBezTo>
                    <a:pt x="16" y="0"/>
                    <a:pt x="17" y="0"/>
                    <a:pt x="18" y="0"/>
                  </a:cubicBezTo>
                  <a:cubicBezTo>
                    <a:pt x="19" y="0"/>
                    <a:pt x="20" y="0"/>
                    <a:pt x="20" y="1"/>
                  </a:cubicBezTo>
                  <a:cubicBezTo>
                    <a:pt x="21" y="1"/>
                    <a:pt x="22" y="2"/>
                    <a:pt x="23" y="2"/>
                  </a:cubicBezTo>
                  <a:cubicBezTo>
                    <a:pt x="23" y="3"/>
                    <a:pt x="24" y="3"/>
                    <a:pt x="25" y="4"/>
                  </a:cubicBezTo>
                  <a:cubicBezTo>
                    <a:pt x="25" y="0"/>
                    <a:pt x="25" y="0"/>
                    <a:pt x="25" y="0"/>
                  </a:cubicBezTo>
                  <a:cubicBezTo>
                    <a:pt x="32" y="0"/>
                    <a:pt x="32" y="0"/>
                    <a:pt x="32" y="0"/>
                  </a:cubicBezTo>
                  <a:cubicBezTo>
                    <a:pt x="32" y="49"/>
                    <a:pt x="32" y="49"/>
                    <a:pt x="32" y="49"/>
                  </a:cubicBezTo>
                  <a:lnTo>
                    <a:pt x="25" y="53"/>
                  </a:lnTo>
                  <a:close/>
                  <a:moveTo>
                    <a:pt x="25" y="12"/>
                  </a:moveTo>
                  <a:cubicBezTo>
                    <a:pt x="24" y="11"/>
                    <a:pt x="24" y="10"/>
                    <a:pt x="23" y="10"/>
                  </a:cubicBezTo>
                  <a:cubicBezTo>
                    <a:pt x="23" y="9"/>
                    <a:pt x="22" y="9"/>
                    <a:pt x="21" y="8"/>
                  </a:cubicBezTo>
                  <a:cubicBezTo>
                    <a:pt x="20" y="8"/>
                    <a:pt x="19" y="7"/>
                    <a:pt x="18" y="7"/>
                  </a:cubicBezTo>
                  <a:cubicBezTo>
                    <a:pt x="18" y="7"/>
                    <a:pt x="17" y="7"/>
                    <a:pt x="16" y="7"/>
                  </a:cubicBezTo>
                  <a:cubicBezTo>
                    <a:pt x="13" y="7"/>
                    <a:pt x="11" y="8"/>
                    <a:pt x="9" y="10"/>
                  </a:cubicBezTo>
                  <a:cubicBezTo>
                    <a:pt x="8" y="12"/>
                    <a:pt x="7" y="15"/>
                    <a:pt x="7" y="19"/>
                  </a:cubicBezTo>
                  <a:cubicBezTo>
                    <a:pt x="7" y="23"/>
                    <a:pt x="8" y="27"/>
                    <a:pt x="10" y="29"/>
                  </a:cubicBezTo>
                  <a:cubicBezTo>
                    <a:pt x="11" y="31"/>
                    <a:pt x="13" y="33"/>
                    <a:pt x="16" y="33"/>
                  </a:cubicBezTo>
                  <a:cubicBezTo>
                    <a:pt x="18" y="33"/>
                    <a:pt x="19" y="32"/>
                    <a:pt x="21" y="31"/>
                  </a:cubicBezTo>
                  <a:cubicBezTo>
                    <a:pt x="22" y="30"/>
                    <a:pt x="24" y="29"/>
                    <a:pt x="25" y="28"/>
                  </a:cubicBezTo>
                  <a:lnTo>
                    <a:pt x="25"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3" name="Freeform 21">
              <a:extLst>
                <a:ext uri="{FF2B5EF4-FFF2-40B4-BE49-F238E27FC236}">
                  <a16:creationId xmlns:a16="http://schemas.microsoft.com/office/drawing/2014/main" id="{FA80A690-9084-4519-8D88-A01963C02369}"/>
                </a:ext>
              </a:extLst>
            </p:cNvPr>
            <p:cNvSpPr>
              <a:spLocks/>
            </p:cNvSpPr>
            <p:nvPr userDrawn="1"/>
          </p:nvSpPr>
          <p:spPr bwMode="auto">
            <a:xfrm>
              <a:off x="1835545" y="6212575"/>
              <a:ext cx="78468" cy="101135"/>
            </a:xfrm>
            <a:custGeom>
              <a:avLst/>
              <a:gdLst>
                <a:gd name="T0" fmla="*/ 24 w 31"/>
                <a:gd name="T1" fmla="*/ 39 h 40"/>
                <a:gd name="T2" fmla="*/ 24 w 31"/>
                <a:gd name="T3" fmla="*/ 35 h 40"/>
                <a:gd name="T4" fmla="*/ 20 w 31"/>
                <a:gd name="T5" fmla="*/ 38 h 40"/>
                <a:gd name="T6" fmla="*/ 14 w 31"/>
                <a:gd name="T7" fmla="*/ 40 h 40"/>
                <a:gd name="T8" fmla="*/ 4 w 31"/>
                <a:gd name="T9" fmla="*/ 35 h 40"/>
                <a:gd name="T10" fmla="*/ 0 w 31"/>
                <a:gd name="T11" fmla="*/ 22 h 40"/>
                <a:gd name="T12" fmla="*/ 0 w 31"/>
                <a:gd name="T13" fmla="*/ 0 h 40"/>
                <a:gd name="T14" fmla="*/ 8 w 31"/>
                <a:gd name="T15" fmla="*/ 0 h 40"/>
                <a:gd name="T16" fmla="*/ 8 w 31"/>
                <a:gd name="T17" fmla="*/ 22 h 40"/>
                <a:gd name="T18" fmla="*/ 10 w 31"/>
                <a:gd name="T19" fmla="*/ 30 h 40"/>
                <a:gd name="T20" fmla="*/ 16 w 31"/>
                <a:gd name="T21" fmla="*/ 33 h 40"/>
                <a:gd name="T22" fmla="*/ 22 w 31"/>
                <a:gd name="T23" fmla="*/ 30 h 40"/>
                <a:gd name="T24" fmla="*/ 24 w 31"/>
                <a:gd name="T25" fmla="*/ 23 h 40"/>
                <a:gd name="T26" fmla="*/ 24 w 31"/>
                <a:gd name="T27" fmla="*/ 0 h 40"/>
                <a:gd name="T28" fmla="*/ 31 w 31"/>
                <a:gd name="T29" fmla="*/ 0 h 40"/>
                <a:gd name="T30" fmla="*/ 31 w 31"/>
                <a:gd name="T31" fmla="*/ 39 h 40"/>
                <a:gd name="T32" fmla="*/ 24 w 31"/>
                <a:gd name="T33" fmla="*/ 39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1" h="40">
                  <a:moveTo>
                    <a:pt x="24" y="39"/>
                  </a:moveTo>
                  <a:cubicBezTo>
                    <a:pt x="24" y="35"/>
                    <a:pt x="24" y="35"/>
                    <a:pt x="24" y="35"/>
                  </a:cubicBezTo>
                  <a:cubicBezTo>
                    <a:pt x="23" y="36"/>
                    <a:pt x="22" y="38"/>
                    <a:pt x="20" y="38"/>
                  </a:cubicBezTo>
                  <a:cubicBezTo>
                    <a:pt x="18" y="39"/>
                    <a:pt x="16" y="40"/>
                    <a:pt x="14" y="40"/>
                  </a:cubicBezTo>
                  <a:cubicBezTo>
                    <a:pt x="10" y="40"/>
                    <a:pt x="6" y="38"/>
                    <a:pt x="4" y="35"/>
                  </a:cubicBezTo>
                  <a:cubicBezTo>
                    <a:pt x="2" y="32"/>
                    <a:pt x="0" y="28"/>
                    <a:pt x="0" y="22"/>
                  </a:cubicBezTo>
                  <a:cubicBezTo>
                    <a:pt x="0" y="0"/>
                    <a:pt x="0" y="0"/>
                    <a:pt x="0" y="0"/>
                  </a:cubicBezTo>
                  <a:cubicBezTo>
                    <a:pt x="8" y="0"/>
                    <a:pt x="8" y="0"/>
                    <a:pt x="8" y="0"/>
                  </a:cubicBezTo>
                  <a:cubicBezTo>
                    <a:pt x="8" y="22"/>
                    <a:pt x="8" y="22"/>
                    <a:pt x="8" y="22"/>
                  </a:cubicBezTo>
                  <a:cubicBezTo>
                    <a:pt x="8" y="26"/>
                    <a:pt x="9" y="28"/>
                    <a:pt x="10" y="30"/>
                  </a:cubicBezTo>
                  <a:cubicBezTo>
                    <a:pt x="11" y="32"/>
                    <a:pt x="13" y="33"/>
                    <a:pt x="16" y="33"/>
                  </a:cubicBezTo>
                  <a:cubicBezTo>
                    <a:pt x="18" y="33"/>
                    <a:pt x="20" y="32"/>
                    <a:pt x="22" y="30"/>
                  </a:cubicBezTo>
                  <a:cubicBezTo>
                    <a:pt x="23" y="28"/>
                    <a:pt x="24" y="26"/>
                    <a:pt x="24" y="23"/>
                  </a:cubicBezTo>
                  <a:cubicBezTo>
                    <a:pt x="24" y="0"/>
                    <a:pt x="24" y="0"/>
                    <a:pt x="24" y="0"/>
                  </a:cubicBezTo>
                  <a:cubicBezTo>
                    <a:pt x="31" y="0"/>
                    <a:pt x="31" y="0"/>
                    <a:pt x="31" y="0"/>
                  </a:cubicBezTo>
                  <a:cubicBezTo>
                    <a:pt x="31" y="39"/>
                    <a:pt x="31" y="39"/>
                    <a:pt x="31" y="39"/>
                  </a:cubicBezTo>
                  <a:lnTo>
                    <a:pt x="24"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4" name="Freeform 22">
              <a:extLst>
                <a:ext uri="{FF2B5EF4-FFF2-40B4-BE49-F238E27FC236}">
                  <a16:creationId xmlns:a16="http://schemas.microsoft.com/office/drawing/2014/main" id="{E847401D-2482-482A-AC12-D2E83C13546D}"/>
                </a:ext>
              </a:extLst>
            </p:cNvPr>
            <p:cNvSpPr>
              <a:spLocks noEditPoints="1"/>
            </p:cNvSpPr>
            <p:nvPr userDrawn="1"/>
          </p:nvSpPr>
          <p:spPr bwMode="auto">
            <a:xfrm>
              <a:off x="1934936"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6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6"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4"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1"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6" y="16"/>
                  </a:moveTo>
                  <a:cubicBezTo>
                    <a:pt x="25" y="15"/>
                    <a:pt x="25" y="13"/>
                    <a:pt x="25" y="12"/>
                  </a:cubicBezTo>
                  <a:cubicBezTo>
                    <a:pt x="24" y="11"/>
                    <a:pt x="24" y="10"/>
                    <a:pt x="23" y="9"/>
                  </a:cubicBezTo>
                  <a:cubicBezTo>
                    <a:pt x="22" y="8"/>
                    <a:pt x="22"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5" name="Freeform 23">
              <a:extLst>
                <a:ext uri="{FF2B5EF4-FFF2-40B4-BE49-F238E27FC236}">
                  <a16:creationId xmlns:a16="http://schemas.microsoft.com/office/drawing/2014/main" id="{86054F72-4509-4465-B9A8-8DAE3EFD35B0}"/>
                </a:ext>
              </a:extLst>
            </p:cNvPr>
            <p:cNvSpPr>
              <a:spLocks/>
            </p:cNvSpPr>
            <p:nvPr userDrawn="1"/>
          </p:nvSpPr>
          <p:spPr bwMode="auto">
            <a:xfrm>
              <a:off x="2030841"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1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4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7 w 29"/>
                <a:gd name="T55" fmla="*/ 24 h 40"/>
                <a:gd name="T56" fmla="*/ 13 w 29"/>
                <a:gd name="T57" fmla="*/ 22 h 40"/>
                <a:gd name="T58" fmla="*/ 8 w 29"/>
                <a:gd name="T59" fmla="*/ 20 h 40"/>
                <a:gd name="T60" fmla="*/ 4 w 29"/>
                <a:gd name="T61" fmla="*/ 17 h 40"/>
                <a:gd name="T62" fmla="*/ 2 w 29"/>
                <a:gd name="T63" fmla="*/ 14 h 40"/>
                <a:gd name="T64" fmla="*/ 2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3" y="6"/>
                    <a:pt x="11" y="7"/>
                    <a:pt x="10" y="7"/>
                  </a:cubicBezTo>
                  <a:cubicBezTo>
                    <a:pt x="10" y="8"/>
                    <a:pt x="9" y="9"/>
                    <a:pt x="9" y="10"/>
                  </a:cubicBezTo>
                  <a:cubicBezTo>
                    <a:pt x="9" y="10"/>
                    <a:pt x="9" y="11"/>
                    <a:pt x="9" y="11"/>
                  </a:cubicBezTo>
                  <a:cubicBezTo>
                    <a:pt x="10" y="12"/>
                    <a:pt x="10" y="12"/>
                    <a:pt x="11"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4" y="29"/>
                    <a:pt x="4" y="29"/>
                    <a:pt x="4"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2" y="27"/>
                    <a:pt x="21" y="27"/>
                  </a:cubicBezTo>
                  <a:cubicBezTo>
                    <a:pt x="21" y="26"/>
                    <a:pt x="20" y="25"/>
                    <a:pt x="19" y="25"/>
                  </a:cubicBezTo>
                  <a:cubicBezTo>
                    <a:pt x="19" y="25"/>
                    <a:pt x="18" y="24"/>
                    <a:pt x="17" y="24"/>
                  </a:cubicBezTo>
                  <a:cubicBezTo>
                    <a:pt x="15" y="23"/>
                    <a:pt x="14" y="23"/>
                    <a:pt x="13" y="22"/>
                  </a:cubicBezTo>
                  <a:cubicBezTo>
                    <a:pt x="11" y="21"/>
                    <a:pt x="9" y="20"/>
                    <a:pt x="8" y="20"/>
                  </a:cubicBezTo>
                  <a:cubicBezTo>
                    <a:pt x="6" y="19"/>
                    <a:pt x="5" y="18"/>
                    <a:pt x="4" y="17"/>
                  </a:cubicBezTo>
                  <a:cubicBezTo>
                    <a:pt x="3" y="16"/>
                    <a:pt x="3" y="15"/>
                    <a:pt x="2" y="14"/>
                  </a:cubicBezTo>
                  <a:cubicBezTo>
                    <a:pt x="2" y="13"/>
                    <a:pt x="2" y="12"/>
                    <a:pt x="2" y="10"/>
                  </a:cubicBezTo>
                  <a:cubicBezTo>
                    <a:pt x="2"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6" name="Freeform 24">
              <a:extLst>
                <a:ext uri="{FF2B5EF4-FFF2-40B4-BE49-F238E27FC236}">
                  <a16:creationId xmlns:a16="http://schemas.microsoft.com/office/drawing/2014/main" id="{813850E4-4B62-4FDA-ABD6-F5A5AA5E7C28}"/>
                </a:ext>
              </a:extLst>
            </p:cNvPr>
            <p:cNvSpPr>
              <a:spLocks/>
            </p:cNvSpPr>
            <p:nvPr userDrawn="1"/>
          </p:nvSpPr>
          <p:spPr bwMode="auto">
            <a:xfrm>
              <a:off x="2118027"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7" name="Freeform 25">
              <a:extLst>
                <a:ext uri="{FF2B5EF4-FFF2-40B4-BE49-F238E27FC236}">
                  <a16:creationId xmlns:a16="http://schemas.microsoft.com/office/drawing/2014/main" id="{1B4F0124-2FAE-4D54-9ECC-E88A8031BBDE}"/>
                </a:ext>
              </a:extLst>
            </p:cNvPr>
            <p:cNvSpPr>
              <a:spLocks noEditPoints="1"/>
            </p:cNvSpPr>
            <p:nvPr userDrawn="1"/>
          </p:nvSpPr>
          <p:spPr bwMode="auto">
            <a:xfrm>
              <a:off x="2194750" y="6175958"/>
              <a:ext cx="24412" cy="136010"/>
            </a:xfrm>
            <a:custGeom>
              <a:avLst/>
              <a:gdLst>
                <a:gd name="T0" fmla="*/ 10 w 10"/>
                <a:gd name="T1" fmla="*/ 5 h 53"/>
                <a:gd name="T2" fmla="*/ 9 w 10"/>
                <a:gd name="T3" fmla="*/ 6 h 53"/>
                <a:gd name="T4" fmla="*/ 8 w 10"/>
                <a:gd name="T5" fmla="*/ 8 h 53"/>
                <a:gd name="T6" fmla="*/ 7 w 10"/>
                <a:gd name="T7" fmla="*/ 9 h 53"/>
                <a:gd name="T8" fmla="*/ 5 w 10"/>
                <a:gd name="T9" fmla="*/ 9 h 53"/>
                <a:gd name="T10" fmla="*/ 3 w 10"/>
                <a:gd name="T11" fmla="*/ 9 h 53"/>
                <a:gd name="T12" fmla="*/ 1 w 10"/>
                <a:gd name="T13" fmla="*/ 8 h 53"/>
                <a:gd name="T14" fmla="*/ 0 w 10"/>
                <a:gd name="T15" fmla="*/ 6 h 53"/>
                <a:gd name="T16" fmla="*/ 0 w 10"/>
                <a:gd name="T17" fmla="*/ 5 h 53"/>
                <a:gd name="T18" fmla="*/ 0 w 10"/>
                <a:gd name="T19" fmla="*/ 3 h 53"/>
                <a:gd name="T20" fmla="*/ 1 w 10"/>
                <a:gd name="T21" fmla="*/ 1 h 53"/>
                <a:gd name="T22" fmla="*/ 3 w 10"/>
                <a:gd name="T23" fmla="*/ 0 h 53"/>
                <a:gd name="T24" fmla="*/ 5 w 10"/>
                <a:gd name="T25" fmla="*/ 0 h 53"/>
                <a:gd name="T26" fmla="*/ 7 w 10"/>
                <a:gd name="T27" fmla="*/ 0 h 53"/>
                <a:gd name="T28" fmla="*/ 8 w 10"/>
                <a:gd name="T29" fmla="*/ 1 h 53"/>
                <a:gd name="T30" fmla="*/ 9 w 10"/>
                <a:gd name="T31" fmla="*/ 3 h 53"/>
                <a:gd name="T32" fmla="*/ 10 w 10"/>
                <a:gd name="T33" fmla="*/ 5 h 53"/>
                <a:gd name="T34" fmla="*/ 1 w 10"/>
                <a:gd name="T35" fmla="*/ 53 h 53"/>
                <a:gd name="T36" fmla="*/ 1 w 10"/>
                <a:gd name="T37" fmla="*/ 14 h 53"/>
                <a:gd name="T38" fmla="*/ 9 w 10"/>
                <a:gd name="T39" fmla="*/ 14 h 53"/>
                <a:gd name="T40" fmla="*/ 9 w 10"/>
                <a:gd name="T41" fmla="*/ 53 h 53"/>
                <a:gd name="T42" fmla="*/ 1 w 10"/>
                <a:gd name="T43"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 h="53">
                  <a:moveTo>
                    <a:pt x="10" y="5"/>
                  </a:moveTo>
                  <a:cubicBezTo>
                    <a:pt x="10" y="5"/>
                    <a:pt x="10" y="6"/>
                    <a:pt x="9" y="6"/>
                  </a:cubicBezTo>
                  <a:cubicBezTo>
                    <a:pt x="9" y="7"/>
                    <a:pt x="9" y="8"/>
                    <a:pt x="8" y="8"/>
                  </a:cubicBezTo>
                  <a:cubicBezTo>
                    <a:pt x="8" y="8"/>
                    <a:pt x="7" y="9"/>
                    <a:pt x="7" y="9"/>
                  </a:cubicBezTo>
                  <a:cubicBezTo>
                    <a:pt x="6" y="9"/>
                    <a:pt x="6" y="9"/>
                    <a:pt x="5" y="9"/>
                  </a:cubicBezTo>
                  <a:cubicBezTo>
                    <a:pt x="4" y="9"/>
                    <a:pt x="4" y="9"/>
                    <a:pt x="3" y="9"/>
                  </a:cubicBezTo>
                  <a:cubicBezTo>
                    <a:pt x="2" y="9"/>
                    <a:pt x="2" y="8"/>
                    <a:pt x="1" y="8"/>
                  </a:cubicBezTo>
                  <a:cubicBezTo>
                    <a:pt x="1" y="8"/>
                    <a:pt x="1" y="7"/>
                    <a:pt x="0" y="6"/>
                  </a:cubicBezTo>
                  <a:cubicBezTo>
                    <a:pt x="0" y="6"/>
                    <a:pt x="0" y="5"/>
                    <a:pt x="0" y="5"/>
                  </a:cubicBezTo>
                  <a:cubicBezTo>
                    <a:pt x="0" y="4"/>
                    <a:pt x="0" y="3"/>
                    <a:pt x="0" y="3"/>
                  </a:cubicBezTo>
                  <a:cubicBezTo>
                    <a:pt x="1" y="2"/>
                    <a:pt x="1" y="2"/>
                    <a:pt x="1" y="1"/>
                  </a:cubicBezTo>
                  <a:cubicBezTo>
                    <a:pt x="2" y="1"/>
                    <a:pt x="2" y="0"/>
                    <a:pt x="3" y="0"/>
                  </a:cubicBezTo>
                  <a:cubicBezTo>
                    <a:pt x="4" y="0"/>
                    <a:pt x="4" y="0"/>
                    <a:pt x="5" y="0"/>
                  </a:cubicBezTo>
                  <a:cubicBezTo>
                    <a:pt x="6" y="0"/>
                    <a:pt x="6" y="0"/>
                    <a:pt x="7" y="0"/>
                  </a:cubicBezTo>
                  <a:cubicBezTo>
                    <a:pt x="7" y="0"/>
                    <a:pt x="8" y="1"/>
                    <a:pt x="8" y="1"/>
                  </a:cubicBezTo>
                  <a:cubicBezTo>
                    <a:pt x="9" y="2"/>
                    <a:pt x="9" y="2"/>
                    <a:pt x="9" y="3"/>
                  </a:cubicBezTo>
                  <a:cubicBezTo>
                    <a:pt x="10" y="3"/>
                    <a:pt x="10" y="4"/>
                    <a:pt x="10" y="5"/>
                  </a:cubicBezTo>
                  <a:close/>
                  <a:moveTo>
                    <a:pt x="1" y="53"/>
                  </a:moveTo>
                  <a:cubicBezTo>
                    <a:pt x="1" y="14"/>
                    <a:pt x="1" y="14"/>
                    <a:pt x="1" y="14"/>
                  </a:cubicBezTo>
                  <a:cubicBezTo>
                    <a:pt x="9" y="14"/>
                    <a:pt x="9" y="14"/>
                    <a:pt x="9" y="14"/>
                  </a:cubicBezTo>
                  <a:cubicBezTo>
                    <a:pt x="9" y="53"/>
                    <a:pt x="9" y="53"/>
                    <a:pt x="9" y="53"/>
                  </a:cubicBezTo>
                  <a:lnTo>
                    <a:pt x="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8" name="Freeform 26">
              <a:extLst>
                <a:ext uri="{FF2B5EF4-FFF2-40B4-BE49-F238E27FC236}">
                  <a16:creationId xmlns:a16="http://schemas.microsoft.com/office/drawing/2014/main" id="{2A730E5F-DF9C-488E-B4E0-EE9F501529EE}"/>
                </a:ext>
              </a:extLst>
            </p:cNvPr>
            <p:cNvSpPr>
              <a:spLocks noEditPoints="1"/>
            </p:cNvSpPr>
            <p:nvPr userDrawn="1"/>
          </p:nvSpPr>
          <p:spPr bwMode="auto">
            <a:xfrm>
              <a:off x="2236599" y="6212575"/>
              <a:ext cx="87186" cy="101135"/>
            </a:xfrm>
            <a:custGeom>
              <a:avLst/>
              <a:gdLst>
                <a:gd name="T0" fmla="*/ 34 w 34"/>
                <a:gd name="T1" fmla="*/ 19 h 40"/>
                <a:gd name="T2" fmla="*/ 33 w 34"/>
                <a:gd name="T3" fmla="*/ 28 h 40"/>
                <a:gd name="T4" fmla="*/ 29 w 34"/>
                <a:gd name="T5" fmla="*/ 34 h 40"/>
                <a:gd name="T6" fmla="*/ 24 w 34"/>
                <a:gd name="T7" fmla="*/ 38 h 40"/>
                <a:gd name="T8" fmla="*/ 17 w 34"/>
                <a:gd name="T9" fmla="*/ 40 h 40"/>
                <a:gd name="T10" fmla="*/ 10 w 34"/>
                <a:gd name="T11" fmla="*/ 38 h 40"/>
                <a:gd name="T12" fmla="*/ 5 w 34"/>
                <a:gd name="T13" fmla="*/ 34 h 40"/>
                <a:gd name="T14" fmla="*/ 1 w 34"/>
                <a:gd name="T15" fmla="*/ 28 h 40"/>
                <a:gd name="T16" fmla="*/ 0 w 34"/>
                <a:gd name="T17" fmla="*/ 20 h 40"/>
                <a:gd name="T18" fmla="*/ 1 w 34"/>
                <a:gd name="T19" fmla="*/ 11 h 40"/>
                <a:gd name="T20" fmla="*/ 5 w 34"/>
                <a:gd name="T21" fmla="*/ 5 h 40"/>
                <a:gd name="T22" fmla="*/ 10 w 34"/>
                <a:gd name="T23" fmla="*/ 1 h 40"/>
                <a:gd name="T24" fmla="*/ 17 w 34"/>
                <a:gd name="T25" fmla="*/ 0 h 40"/>
                <a:gd name="T26" fmla="*/ 24 w 34"/>
                <a:gd name="T27" fmla="*/ 1 h 40"/>
                <a:gd name="T28" fmla="*/ 29 w 34"/>
                <a:gd name="T29" fmla="*/ 5 h 40"/>
                <a:gd name="T30" fmla="*/ 33 w 34"/>
                <a:gd name="T31" fmla="*/ 11 h 40"/>
                <a:gd name="T32" fmla="*/ 34 w 34"/>
                <a:gd name="T33" fmla="*/ 19 h 40"/>
                <a:gd name="T34" fmla="*/ 26 w 34"/>
                <a:gd name="T35" fmla="*/ 20 h 40"/>
                <a:gd name="T36" fmla="*/ 26 w 34"/>
                <a:gd name="T37" fmla="*/ 14 h 40"/>
                <a:gd name="T38" fmla="*/ 24 w 34"/>
                <a:gd name="T39" fmla="*/ 10 h 40"/>
                <a:gd name="T40" fmla="*/ 21 w 34"/>
                <a:gd name="T41" fmla="*/ 8 h 40"/>
                <a:gd name="T42" fmla="*/ 17 w 34"/>
                <a:gd name="T43" fmla="*/ 7 h 40"/>
                <a:gd name="T44" fmla="*/ 13 w 34"/>
                <a:gd name="T45" fmla="*/ 8 h 40"/>
                <a:gd name="T46" fmla="*/ 10 w 34"/>
                <a:gd name="T47" fmla="*/ 10 h 40"/>
                <a:gd name="T48" fmla="*/ 8 w 34"/>
                <a:gd name="T49" fmla="*/ 14 h 40"/>
                <a:gd name="T50" fmla="*/ 7 w 34"/>
                <a:gd name="T51" fmla="*/ 19 h 40"/>
                <a:gd name="T52" fmla="*/ 8 w 34"/>
                <a:gd name="T53" fmla="*/ 25 h 40"/>
                <a:gd name="T54" fmla="*/ 10 w 34"/>
                <a:gd name="T55" fmla="*/ 29 h 40"/>
                <a:gd name="T56" fmla="*/ 13 w 34"/>
                <a:gd name="T57" fmla="*/ 32 h 40"/>
                <a:gd name="T58" fmla="*/ 17 w 34"/>
                <a:gd name="T59" fmla="*/ 32 h 40"/>
                <a:gd name="T60" fmla="*/ 21 w 34"/>
                <a:gd name="T61" fmla="*/ 31 h 40"/>
                <a:gd name="T62" fmla="*/ 24 w 34"/>
                <a:gd name="T63" fmla="*/ 29 h 40"/>
                <a:gd name="T64" fmla="*/ 26 w 34"/>
                <a:gd name="T65" fmla="*/ 25 h 40"/>
                <a:gd name="T66" fmla="*/ 26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19"/>
                  </a:moveTo>
                  <a:cubicBezTo>
                    <a:pt x="34" y="23"/>
                    <a:pt x="34" y="25"/>
                    <a:pt x="33" y="28"/>
                  </a:cubicBezTo>
                  <a:cubicBezTo>
                    <a:pt x="32" y="30"/>
                    <a:pt x="31" y="33"/>
                    <a:pt x="29" y="34"/>
                  </a:cubicBezTo>
                  <a:cubicBezTo>
                    <a:pt x="28" y="36"/>
                    <a:pt x="26" y="37"/>
                    <a:pt x="24" y="38"/>
                  </a:cubicBezTo>
                  <a:cubicBezTo>
                    <a:pt x="21" y="39"/>
                    <a:pt x="19" y="40"/>
                    <a:pt x="17" y="40"/>
                  </a:cubicBezTo>
                  <a:cubicBezTo>
                    <a:pt x="14" y="40"/>
                    <a:pt x="12" y="39"/>
                    <a:pt x="10" y="38"/>
                  </a:cubicBezTo>
                  <a:cubicBezTo>
                    <a:pt x="8" y="37"/>
                    <a:pt x="6" y="36"/>
                    <a:pt x="5" y="34"/>
                  </a:cubicBezTo>
                  <a:cubicBezTo>
                    <a:pt x="3" y="32"/>
                    <a:pt x="2" y="30"/>
                    <a:pt x="1" y="28"/>
                  </a:cubicBezTo>
                  <a:cubicBezTo>
                    <a:pt x="0" y="25"/>
                    <a:pt x="0" y="23"/>
                    <a:pt x="0" y="20"/>
                  </a:cubicBezTo>
                  <a:cubicBezTo>
                    <a:pt x="0" y="16"/>
                    <a:pt x="0" y="14"/>
                    <a:pt x="1" y="11"/>
                  </a:cubicBezTo>
                  <a:cubicBezTo>
                    <a:pt x="2" y="9"/>
                    <a:pt x="3" y="7"/>
                    <a:pt x="5" y="5"/>
                  </a:cubicBezTo>
                  <a:cubicBezTo>
                    <a:pt x="6" y="3"/>
                    <a:pt x="8" y="2"/>
                    <a:pt x="10" y="1"/>
                  </a:cubicBezTo>
                  <a:cubicBezTo>
                    <a:pt x="12" y="0"/>
                    <a:pt x="14" y="0"/>
                    <a:pt x="17" y="0"/>
                  </a:cubicBezTo>
                  <a:cubicBezTo>
                    <a:pt x="19" y="0"/>
                    <a:pt x="22" y="0"/>
                    <a:pt x="24" y="1"/>
                  </a:cubicBezTo>
                  <a:cubicBezTo>
                    <a:pt x="26" y="2"/>
                    <a:pt x="28" y="3"/>
                    <a:pt x="29" y="5"/>
                  </a:cubicBezTo>
                  <a:cubicBezTo>
                    <a:pt x="31" y="7"/>
                    <a:pt x="32" y="9"/>
                    <a:pt x="33" y="11"/>
                  </a:cubicBezTo>
                  <a:cubicBezTo>
                    <a:pt x="34" y="14"/>
                    <a:pt x="34" y="16"/>
                    <a:pt x="34" y="19"/>
                  </a:cubicBezTo>
                  <a:close/>
                  <a:moveTo>
                    <a:pt x="26" y="20"/>
                  </a:moveTo>
                  <a:cubicBezTo>
                    <a:pt x="26" y="18"/>
                    <a:pt x="26" y="16"/>
                    <a:pt x="26" y="14"/>
                  </a:cubicBezTo>
                  <a:cubicBezTo>
                    <a:pt x="25" y="13"/>
                    <a:pt x="25" y="11"/>
                    <a:pt x="24" y="10"/>
                  </a:cubicBezTo>
                  <a:cubicBezTo>
                    <a:pt x="23" y="9"/>
                    <a:pt x="22" y="8"/>
                    <a:pt x="21" y="8"/>
                  </a:cubicBezTo>
                  <a:cubicBezTo>
                    <a:pt x="19" y="7"/>
                    <a:pt x="18" y="7"/>
                    <a:pt x="17" y="7"/>
                  </a:cubicBezTo>
                  <a:cubicBezTo>
                    <a:pt x="15" y="7"/>
                    <a:pt x="14" y="7"/>
                    <a:pt x="13" y="8"/>
                  </a:cubicBezTo>
                  <a:cubicBezTo>
                    <a:pt x="12" y="8"/>
                    <a:pt x="11" y="9"/>
                    <a:pt x="10" y="10"/>
                  </a:cubicBezTo>
                  <a:cubicBezTo>
                    <a:pt x="9" y="11"/>
                    <a:pt x="8" y="13"/>
                    <a:pt x="8" y="14"/>
                  </a:cubicBezTo>
                  <a:cubicBezTo>
                    <a:pt x="8" y="16"/>
                    <a:pt x="7" y="17"/>
                    <a:pt x="7" y="19"/>
                  </a:cubicBezTo>
                  <a:cubicBezTo>
                    <a:pt x="7" y="21"/>
                    <a:pt x="8" y="23"/>
                    <a:pt x="8" y="25"/>
                  </a:cubicBezTo>
                  <a:cubicBezTo>
                    <a:pt x="9" y="27"/>
                    <a:pt x="9" y="28"/>
                    <a:pt x="10" y="29"/>
                  </a:cubicBezTo>
                  <a:cubicBezTo>
                    <a:pt x="11" y="30"/>
                    <a:pt x="12" y="31"/>
                    <a:pt x="13" y="32"/>
                  </a:cubicBezTo>
                  <a:cubicBezTo>
                    <a:pt x="14" y="32"/>
                    <a:pt x="16" y="32"/>
                    <a:pt x="17" y="32"/>
                  </a:cubicBezTo>
                  <a:cubicBezTo>
                    <a:pt x="18" y="32"/>
                    <a:pt x="20" y="32"/>
                    <a:pt x="21" y="31"/>
                  </a:cubicBezTo>
                  <a:cubicBezTo>
                    <a:pt x="22" y="31"/>
                    <a:pt x="23" y="30"/>
                    <a:pt x="24" y="29"/>
                  </a:cubicBezTo>
                  <a:cubicBezTo>
                    <a:pt x="25" y="27"/>
                    <a:pt x="25" y="26"/>
                    <a:pt x="26" y="25"/>
                  </a:cubicBezTo>
                  <a:cubicBezTo>
                    <a:pt x="26" y="23"/>
                    <a:pt x="26" y="21"/>
                    <a:pt x="26"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09" name="Freeform 27">
              <a:extLst>
                <a:ext uri="{FF2B5EF4-FFF2-40B4-BE49-F238E27FC236}">
                  <a16:creationId xmlns:a16="http://schemas.microsoft.com/office/drawing/2014/main" id="{39861D7E-D8DA-436F-9E2F-5C08A8BFB4D5}"/>
                </a:ext>
              </a:extLst>
            </p:cNvPr>
            <p:cNvSpPr>
              <a:spLocks/>
            </p:cNvSpPr>
            <p:nvPr userDrawn="1"/>
          </p:nvSpPr>
          <p:spPr bwMode="auto">
            <a:xfrm>
              <a:off x="2344710" y="6212575"/>
              <a:ext cx="78468" cy="99391"/>
            </a:xfrm>
            <a:custGeom>
              <a:avLst/>
              <a:gdLst>
                <a:gd name="T0" fmla="*/ 23 w 31"/>
                <a:gd name="T1" fmla="*/ 39 h 39"/>
                <a:gd name="T2" fmla="*/ 23 w 31"/>
                <a:gd name="T3" fmla="*/ 17 h 39"/>
                <a:gd name="T4" fmla="*/ 21 w 31"/>
                <a:gd name="T5" fmla="*/ 9 h 39"/>
                <a:gd name="T6" fmla="*/ 15 w 31"/>
                <a:gd name="T7" fmla="*/ 7 h 39"/>
                <a:gd name="T8" fmla="*/ 12 w 31"/>
                <a:gd name="T9" fmla="*/ 7 h 39"/>
                <a:gd name="T10" fmla="*/ 9 w 31"/>
                <a:gd name="T11" fmla="*/ 9 h 39"/>
                <a:gd name="T12" fmla="*/ 8 w 31"/>
                <a:gd name="T13" fmla="*/ 12 h 39"/>
                <a:gd name="T14" fmla="*/ 7 w 31"/>
                <a:gd name="T15" fmla="*/ 16 h 39"/>
                <a:gd name="T16" fmla="*/ 7 w 31"/>
                <a:gd name="T17" fmla="*/ 39 h 39"/>
                <a:gd name="T18" fmla="*/ 0 w 31"/>
                <a:gd name="T19" fmla="*/ 39 h 39"/>
                <a:gd name="T20" fmla="*/ 0 w 31"/>
                <a:gd name="T21" fmla="*/ 0 h 39"/>
                <a:gd name="T22" fmla="*/ 7 w 31"/>
                <a:gd name="T23" fmla="*/ 0 h 39"/>
                <a:gd name="T24" fmla="*/ 7 w 31"/>
                <a:gd name="T25" fmla="*/ 4 h 39"/>
                <a:gd name="T26" fmla="*/ 9 w 31"/>
                <a:gd name="T27" fmla="*/ 2 h 39"/>
                <a:gd name="T28" fmla="*/ 11 w 31"/>
                <a:gd name="T29" fmla="*/ 1 h 39"/>
                <a:gd name="T30" fmla="*/ 14 w 31"/>
                <a:gd name="T31" fmla="*/ 0 h 39"/>
                <a:gd name="T32" fmla="*/ 17 w 31"/>
                <a:gd name="T33" fmla="*/ 0 h 39"/>
                <a:gd name="T34" fmla="*/ 23 w 31"/>
                <a:gd name="T35" fmla="*/ 1 h 39"/>
                <a:gd name="T36" fmla="*/ 27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1" y="9"/>
                  </a:cubicBezTo>
                  <a:cubicBezTo>
                    <a:pt x="20" y="7"/>
                    <a:pt x="18" y="7"/>
                    <a:pt x="15" y="7"/>
                  </a:cubicBezTo>
                  <a:cubicBezTo>
                    <a:pt x="14" y="7"/>
                    <a:pt x="13" y="7"/>
                    <a:pt x="12" y="7"/>
                  </a:cubicBezTo>
                  <a:cubicBezTo>
                    <a:pt x="11" y="8"/>
                    <a:pt x="10" y="8"/>
                    <a:pt x="9" y="9"/>
                  </a:cubicBezTo>
                  <a:cubicBezTo>
                    <a:pt x="9" y="10"/>
                    <a:pt x="8" y="11"/>
                    <a:pt x="8" y="12"/>
                  </a:cubicBezTo>
                  <a:cubicBezTo>
                    <a:pt x="8" y="14"/>
                    <a:pt x="7" y="15"/>
                    <a:pt x="7" y="16"/>
                  </a:cubicBezTo>
                  <a:cubicBezTo>
                    <a:pt x="7" y="39"/>
                    <a:pt x="7" y="39"/>
                    <a:pt x="7" y="39"/>
                  </a:cubicBezTo>
                  <a:cubicBezTo>
                    <a:pt x="0" y="39"/>
                    <a:pt x="0" y="39"/>
                    <a:pt x="0" y="39"/>
                  </a:cubicBezTo>
                  <a:cubicBezTo>
                    <a:pt x="0" y="0"/>
                    <a:pt x="0" y="0"/>
                    <a:pt x="0" y="0"/>
                  </a:cubicBezTo>
                  <a:cubicBezTo>
                    <a:pt x="7" y="0"/>
                    <a:pt x="7" y="0"/>
                    <a:pt x="7" y="0"/>
                  </a:cubicBezTo>
                  <a:cubicBezTo>
                    <a:pt x="7" y="4"/>
                    <a:pt x="7" y="4"/>
                    <a:pt x="7" y="4"/>
                  </a:cubicBezTo>
                  <a:cubicBezTo>
                    <a:pt x="8" y="3"/>
                    <a:pt x="8" y="3"/>
                    <a:pt x="9" y="2"/>
                  </a:cubicBezTo>
                  <a:cubicBezTo>
                    <a:pt x="10" y="2"/>
                    <a:pt x="11" y="1"/>
                    <a:pt x="11" y="1"/>
                  </a:cubicBezTo>
                  <a:cubicBezTo>
                    <a:pt x="12" y="0"/>
                    <a:pt x="13" y="0"/>
                    <a:pt x="14" y="0"/>
                  </a:cubicBezTo>
                  <a:cubicBezTo>
                    <a:pt x="15" y="0"/>
                    <a:pt x="16" y="0"/>
                    <a:pt x="17" y="0"/>
                  </a:cubicBezTo>
                  <a:cubicBezTo>
                    <a:pt x="19" y="0"/>
                    <a:pt x="21" y="0"/>
                    <a:pt x="23" y="1"/>
                  </a:cubicBezTo>
                  <a:cubicBezTo>
                    <a:pt x="25" y="1"/>
                    <a:pt x="26" y="2"/>
                    <a:pt x="27" y="4"/>
                  </a:cubicBezTo>
                  <a:cubicBezTo>
                    <a:pt x="28" y="5"/>
                    <a:pt x="29" y="7"/>
                    <a:pt x="30" y="9"/>
                  </a:cubicBezTo>
                  <a:cubicBezTo>
                    <a:pt x="30"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0" name="Freeform 28">
              <a:extLst>
                <a:ext uri="{FF2B5EF4-FFF2-40B4-BE49-F238E27FC236}">
                  <a16:creationId xmlns:a16="http://schemas.microsoft.com/office/drawing/2014/main" id="{8B038F9F-6A9C-4E57-A659-0090AF470598}"/>
                </a:ext>
              </a:extLst>
            </p:cNvPr>
            <p:cNvSpPr>
              <a:spLocks/>
            </p:cNvSpPr>
            <p:nvPr userDrawn="1"/>
          </p:nvSpPr>
          <p:spPr bwMode="auto">
            <a:xfrm>
              <a:off x="2445845" y="6284068"/>
              <a:ext cx="31387"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4 w 12"/>
                <a:gd name="T11" fmla="*/ 11 h 12"/>
                <a:gd name="T12" fmla="*/ 2 w 12"/>
                <a:gd name="T13" fmla="*/ 10 h 12"/>
                <a:gd name="T14" fmla="*/ 1 w 12"/>
                <a:gd name="T15" fmla="*/ 8 h 12"/>
                <a:gd name="T16" fmla="*/ 0 w 12"/>
                <a:gd name="T17" fmla="*/ 6 h 12"/>
                <a:gd name="T18" fmla="*/ 1 w 12"/>
                <a:gd name="T19" fmla="*/ 4 h 12"/>
                <a:gd name="T20" fmla="*/ 2 w 12"/>
                <a:gd name="T21" fmla="*/ 2 h 12"/>
                <a:gd name="T22" fmla="*/ 4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4" y="11"/>
                  </a:cubicBezTo>
                  <a:cubicBezTo>
                    <a:pt x="3" y="11"/>
                    <a:pt x="2" y="10"/>
                    <a:pt x="2" y="10"/>
                  </a:cubicBezTo>
                  <a:cubicBezTo>
                    <a:pt x="1" y="9"/>
                    <a:pt x="1" y="9"/>
                    <a:pt x="1" y="8"/>
                  </a:cubicBezTo>
                  <a:cubicBezTo>
                    <a:pt x="0" y="7"/>
                    <a:pt x="0" y="7"/>
                    <a:pt x="0" y="6"/>
                  </a:cubicBezTo>
                  <a:cubicBezTo>
                    <a:pt x="0" y="5"/>
                    <a:pt x="0" y="4"/>
                    <a:pt x="1" y="4"/>
                  </a:cubicBezTo>
                  <a:cubicBezTo>
                    <a:pt x="1" y="3"/>
                    <a:pt x="1" y="2"/>
                    <a:pt x="2" y="2"/>
                  </a:cubicBezTo>
                  <a:cubicBezTo>
                    <a:pt x="2" y="1"/>
                    <a:pt x="3" y="1"/>
                    <a:pt x="4"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1" name="Freeform 29">
              <a:extLst>
                <a:ext uri="{FF2B5EF4-FFF2-40B4-BE49-F238E27FC236}">
                  <a16:creationId xmlns:a16="http://schemas.microsoft.com/office/drawing/2014/main" id="{15E4EB7D-754D-4053-9A23-596C7CFDA987}"/>
                </a:ext>
              </a:extLst>
            </p:cNvPr>
            <p:cNvSpPr>
              <a:spLocks/>
            </p:cNvSpPr>
            <p:nvPr userDrawn="1"/>
          </p:nvSpPr>
          <p:spPr bwMode="auto">
            <a:xfrm>
              <a:off x="2540006" y="6181188"/>
              <a:ext cx="97648" cy="130778"/>
            </a:xfrm>
            <a:custGeom>
              <a:avLst/>
              <a:gdLst>
                <a:gd name="T0" fmla="*/ 34 w 56"/>
                <a:gd name="T1" fmla="*/ 11 h 75"/>
                <a:gd name="T2" fmla="*/ 34 w 56"/>
                <a:gd name="T3" fmla="*/ 75 h 75"/>
                <a:gd name="T4" fmla="*/ 22 w 56"/>
                <a:gd name="T5" fmla="*/ 75 h 75"/>
                <a:gd name="T6" fmla="*/ 22 w 56"/>
                <a:gd name="T7" fmla="*/ 11 h 75"/>
                <a:gd name="T8" fmla="*/ 0 w 56"/>
                <a:gd name="T9" fmla="*/ 11 h 75"/>
                <a:gd name="T10" fmla="*/ 0 w 56"/>
                <a:gd name="T11" fmla="*/ 0 h 75"/>
                <a:gd name="T12" fmla="*/ 56 w 56"/>
                <a:gd name="T13" fmla="*/ 0 h 75"/>
                <a:gd name="T14" fmla="*/ 56 w 56"/>
                <a:gd name="T15" fmla="*/ 11 h 75"/>
                <a:gd name="T16" fmla="*/ 34 w 56"/>
                <a:gd name="T17" fmla="*/ 11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6" h="75">
                  <a:moveTo>
                    <a:pt x="34" y="11"/>
                  </a:moveTo>
                  <a:lnTo>
                    <a:pt x="34" y="75"/>
                  </a:lnTo>
                  <a:lnTo>
                    <a:pt x="22" y="75"/>
                  </a:lnTo>
                  <a:lnTo>
                    <a:pt x="22" y="11"/>
                  </a:lnTo>
                  <a:lnTo>
                    <a:pt x="0" y="11"/>
                  </a:lnTo>
                  <a:lnTo>
                    <a:pt x="0" y="0"/>
                  </a:lnTo>
                  <a:lnTo>
                    <a:pt x="56" y="0"/>
                  </a:lnTo>
                  <a:lnTo>
                    <a:pt x="56" y="11"/>
                  </a:lnTo>
                  <a:lnTo>
                    <a:pt x="34" y="11"/>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2" name="Freeform 30">
              <a:extLst>
                <a:ext uri="{FF2B5EF4-FFF2-40B4-BE49-F238E27FC236}">
                  <a16:creationId xmlns:a16="http://schemas.microsoft.com/office/drawing/2014/main" id="{28E147CB-2B8F-497B-B00B-C25E679DC5EB}"/>
                </a:ext>
              </a:extLst>
            </p:cNvPr>
            <p:cNvSpPr>
              <a:spLocks/>
            </p:cNvSpPr>
            <p:nvPr userDrawn="1"/>
          </p:nvSpPr>
          <p:spPr bwMode="auto">
            <a:xfrm>
              <a:off x="2651603" y="6174213"/>
              <a:ext cx="80211" cy="137753"/>
            </a:xfrm>
            <a:custGeom>
              <a:avLst/>
              <a:gdLst>
                <a:gd name="T0" fmla="*/ 24 w 31"/>
                <a:gd name="T1" fmla="*/ 54 h 54"/>
                <a:gd name="T2" fmla="*/ 24 w 31"/>
                <a:gd name="T3" fmla="*/ 32 h 54"/>
                <a:gd name="T4" fmla="*/ 22 w 31"/>
                <a:gd name="T5" fmla="*/ 24 h 54"/>
                <a:gd name="T6" fmla="*/ 16 w 31"/>
                <a:gd name="T7" fmla="*/ 22 h 54"/>
                <a:gd name="T8" fmla="*/ 13 w 31"/>
                <a:gd name="T9" fmla="*/ 22 h 54"/>
                <a:gd name="T10" fmla="*/ 10 w 31"/>
                <a:gd name="T11" fmla="*/ 24 h 54"/>
                <a:gd name="T12" fmla="*/ 8 w 31"/>
                <a:gd name="T13" fmla="*/ 27 h 54"/>
                <a:gd name="T14" fmla="*/ 8 w 31"/>
                <a:gd name="T15" fmla="*/ 31 h 54"/>
                <a:gd name="T16" fmla="*/ 8 w 31"/>
                <a:gd name="T17" fmla="*/ 54 h 54"/>
                <a:gd name="T18" fmla="*/ 0 w 31"/>
                <a:gd name="T19" fmla="*/ 54 h 54"/>
                <a:gd name="T20" fmla="*/ 0 w 31"/>
                <a:gd name="T21" fmla="*/ 4 h 54"/>
                <a:gd name="T22" fmla="*/ 8 w 31"/>
                <a:gd name="T23" fmla="*/ 0 h 54"/>
                <a:gd name="T24" fmla="*/ 8 w 31"/>
                <a:gd name="T25" fmla="*/ 19 h 54"/>
                <a:gd name="T26" fmla="*/ 10 w 31"/>
                <a:gd name="T27" fmla="*/ 17 h 54"/>
                <a:gd name="T28" fmla="*/ 12 w 31"/>
                <a:gd name="T29" fmla="*/ 16 h 54"/>
                <a:gd name="T30" fmla="*/ 15 w 31"/>
                <a:gd name="T31" fmla="*/ 15 h 54"/>
                <a:gd name="T32" fmla="*/ 18 w 31"/>
                <a:gd name="T33" fmla="*/ 15 h 54"/>
                <a:gd name="T34" fmla="*/ 24 w 31"/>
                <a:gd name="T35" fmla="*/ 16 h 54"/>
                <a:gd name="T36" fmla="*/ 28 w 31"/>
                <a:gd name="T37" fmla="*/ 19 h 54"/>
                <a:gd name="T38" fmla="*/ 30 w 31"/>
                <a:gd name="T39" fmla="*/ 24 h 54"/>
                <a:gd name="T40" fmla="*/ 31 w 31"/>
                <a:gd name="T41" fmla="*/ 32 h 54"/>
                <a:gd name="T42" fmla="*/ 31 w 31"/>
                <a:gd name="T43" fmla="*/ 54 h 54"/>
                <a:gd name="T44" fmla="*/ 24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4" y="54"/>
                  </a:moveTo>
                  <a:cubicBezTo>
                    <a:pt x="24" y="32"/>
                    <a:pt x="24" y="32"/>
                    <a:pt x="24" y="32"/>
                  </a:cubicBezTo>
                  <a:cubicBezTo>
                    <a:pt x="24" y="28"/>
                    <a:pt x="23" y="26"/>
                    <a:pt x="22" y="24"/>
                  </a:cubicBezTo>
                  <a:cubicBezTo>
                    <a:pt x="21" y="22"/>
                    <a:pt x="19" y="22"/>
                    <a:pt x="16" y="22"/>
                  </a:cubicBezTo>
                  <a:cubicBezTo>
                    <a:pt x="15" y="22"/>
                    <a:pt x="14" y="22"/>
                    <a:pt x="13" y="22"/>
                  </a:cubicBezTo>
                  <a:cubicBezTo>
                    <a:pt x="12" y="22"/>
                    <a:pt x="11" y="23"/>
                    <a:pt x="10" y="24"/>
                  </a:cubicBezTo>
                  <a:cubicBezTo>
                    <a:pt x="9" y="25"/>
                    <a:pt x="9" y="26"/>
                    <a:pt x="8" y="27"/>
                  </a:cubicBezTo>
                  <a:cubicBezTo>
                    <a:pt x="8" y="28"/>
                    <a:pt x="8" y="30"/>
                    <a:pt x="8" y="31"/>
                  </a:cubicBezTo>
                  <a:cubicBezTo>
                    <a:pt x="8" y="54"/>
                    <a:pt x="8" y="54"/>
                    <a:pt x="8" y="54"/>
                  </a:cubicBezTo>
                  <a:cubicBezTo>
                    <a:pt x="0" y="54"/>
                    <a:pt x="0" y="54"/>
                    <a:pt x="0" y="54"/>
                  </a:cubicBezTo>
                  <a:cubicBezTo>
                    <a:pt x="0" y="4"/>
                    <a:pt x="0" y="4"/>
                    <a:pt x="0" y="4"/>
                  </a:cubicBezTo>
                  <a:cubicBezTo>
                    <a:pt x="8" y="0"/>
                    <a:pt x="8" y="0"/>
                    <a:pt x="8" y="0"/>
                  </a:cubicBezTo>
                  <a:cubicBezTo>
                    <a:pt x="8" y="19"/>
                    <a:pt x="8" y="19"/>
                    <a:pt x="8" y="19"/>
                  </a:cubicBezTo>
                  <a:cubicBezTo>
                    <a:pt x="8" y="18"/>
                    <a:pt x="9" y="18"/>
                    <a:pt x="10" y="17"/>
                  </a:cubicBezTo>
                  <a:cubicBezTo>
                    <a:pt x="10" y="17"/>
                    <a:pt x="11" y="16"/>
                    <a:pt x="12" y="16"/>
                  </a:cubicBezTo>
                  <a:cubicBezTo>
                    <a:pt x="13" y="15"/>
                    <a:pt x="14" y="15"/>
                    <a:pt x="15" y="15"/>
                  </a:cubicBezTo>
                  <a:cubicBezTo>
                    <a:pt x="16" y="15"/>
                    <a:pt x="17" y="15"/>
                    <a:pt x="18" y="15"/>
                  </a:cubicBezTo>
                  <a:cubicBezTo>
                    <a:pt x="20" y="15"/>
                    <a:pt x="22" y="15"/>
                    <a:pt x="24" y="16"/>
                  </a:cubicBezTo>
                  <a:cubicBezTo>
                    <a:pt x="25" y="16"/>
                    <a:pt x="27" y="17"/>
                    <a:pt x="28" y="19"/>
                  </a:cubicBezTo>
                  <a:cubicBezTo>
                    <a:pt x="29" y="20"/>
                    <a:pt x="30" y="22"/>
                    <a:pt x="30" y="24"/>
                  </a:cubicBezTo>
                  <a:cubicBezTo>
                    <a:pt x="31" y="27"/>
                    <a:pt x="31" y="29"/>
                    <a:pt x="31" y="32"/>
                  </a:cubicBezTo>
                  <a:cubicBezTo>
                    <a:pt x="31" y="54"/>
                    <a:pt x="31" y="54"/>
                    <a:pt x="31" y="54"/>
                  </a:cubicBezTo>
                  <a:lnTo>
                    <a:pt x="24"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3" name="Freeform 31">
              <a:extLst>
                <a:ext uri="{FF2B5EF4-FFF2-40B4-BE49-F238E27FC236}">
                  <a16:creationId xmlns:a16="http://schemas.microsoft.com/office/drawing/2014/main" id="{E68BC676-C787-429D-B59B-1A5CE062F78A}"/>
                </a:ext>
              </a:extLst>
            </p:cNvPr>
            <p:cNvSpPr>
              <a:spLocks noEditPoints="1"/>
            </p:cNvSpPr>
            <p:nvPr userDrawn="1"/>
          </p:nvSpPr>
          <p:spPr bwMode="auto">
            <a:xfrm>
              <a:off x="2750996" y="6212575"/>
              <a:ext cx="85443" cy="101135"/>
            </a:xfrm>
            <a:custGeom>
              <a:avLst/>
              <a:gdLst>
                <a:gd name="T0" fmla="*/ 33 w 33"/>
                <a:gd name="T1" fmla="*/ 19 h 40"/>
                <a:gd name="T2" fmla="*/ 33 w 33"/>
                <a:gd name="T3" fmla="*/ 21 h 40"/>
                <a:gd name="T4" fmla="*/ 33 w 33"/>
                <a:gd name="T5" fmla="*/ 22 h 40"/>
                <a:gd name="T6" fmla="*/ 7 w 33"/>
                <a:gd name="T7" fmla="*/ 22 h 40"/>
                <a:gd name="T8" fmla="*/ 8 w 33"/>
                <a:gd name="T9" fmla="*/ 27 h 40"/>
                <a:gd name="T10" fmla="*/ 11 w 33"/>
                <a:gd name="T11" fmla="*/ 30 h 40"/>
                <a:gd name="T12" fmla="*/ 13 w 33"/>
                <a:gd name="T13" fmla="*/ 32 h 40"/>
                <a:gd name="T14" fmla="*/ 17 w 33"/>
                <a:gd name="T15" fmla="*/ 33 h 40"/>
                <a:gd name="T16" fmla="*/ 19 w 33"/>
                <a:gd name="T17" fmla="*/ 33 h 40"/>
                <a:gd name="T18" fmla="*/ 21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6 w 33"/>
                <a:gd name="T33" fmla="*/ 40 h 40"/>
                <a:gd name="T34" fmla="*/ 12 w 33"/>
                <a:gd name="T35" fmla="*/ 39 h 40"/>
                <a:gd name="T36" fmla="*/ 8 w 33"/>
                <a:gd name="T37" fmla="*/ 37 h 40"/>
                <a:gd name="T38" fmla="*/ 5 w 33"/>
                <a:gd name="T39" fmla="*/ 34 h 40"/>
                <a:gd name="T40" fmla="*/ 2 w 33"/>
                <a:gd name="T41" fmla="*/ 31 h 40"/>
                <a:gd name="T42" fmla="*/ 0 w 33"/>
                <a:gd name="T43" fmla="*/ 26 h 40"/>
                <a:gd name="T44" fmla="*/ 0 w 33"/>
                <a:gd name="T45" fmla="*/ 20 h 40"/>
                <a:gd name="T46" fmla="*/ 1 w 33"/>
                <a:gd name="T47" fmla="*/ 11 h 40"/>
                <a:gd name="T48" fmla="*/ 4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4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8 w 33"/>
                <a:gd name="T77" fmla="*/ 12 h 40"/>
                <a:gd name="T78" fmla="*/ 7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7" y="24"/>
                    <a:pt x="8" y="26"/>
                    <a:pt x="8" y="27"/>
                  </a:cubicBezTo>
                  <a:cubicBezTo>
                    <a:pt x="9" y="28"/>
                    <a:pt x="10" y="29"/>
                    <a:pt x="11" y="30"/>
                  </a:cubicBezTo>
                  <a:cubicBezTo>
                    <a:pt x="11" y="31"/>
                    <a:pt x="12" y="32"/>
                    <a:pt x="13" y="32"/>
                  </a:cubicBezTo>
                  <a:cubicBezTo>
                    <a:pt x="15" y="33"/>
                    <a:pt x="16" y="33"/>
                    <a:pt x="17" y="33"/>
                  </a:cubicBezTo>
                  <a:cubicBezTo>
                    <a:pt x="18" y="33"/>
                    <a:pt x="18" y="33"/>
                    <a:pt x="19" y="33"/>
                  </a:cubicBezTo>
                  <a:cubicBezTo>
                    <a:pt x="20" y="32"/>
                    <a:pt x="21" y="32"/>
                    <a:pt x="21" y="32"/>
                  </a:cubicBezTo>
                  <a:cubicBezTo>
                    <a:pt x="22" y="32"/>
                    <a:pt x="23" y="31"/>
                    <a:pt x="23" y="31"/>
                  </a:cubicBezTo>
                  <a:cubicBezTo>
                    <a:pt x="24" y="31"/>
                    <a:pt x="24"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19" y="39"/>
                    <a:pt x="18" y="40"/>
                    <a:pt x="16" y="40"/>
                  </a:cubicBezTo>
                  <a:cubicBezTo>
                    <a:pt x="15" y="40"/>
                    <a:pt x="13" y="39"/>
                    <a:pt x="12" y="39"/>
                  </a:cubicBezTo>
                  <a:cubicBezTo>
                    <a:pt x="10" y="38"/>
                    <a:pt x="9" y="38"/>
                    <a:pt x="8" y="37"/>
                  </a:cubicBezTo>
                  <a:cubicBezTo>
                    <a:pt x="7" y="36"/>
                    <a:pt x="6" y="35"/>
                    <a:pt x="5" y="34"/>
                  </a:cubicBezTo>
                  <a:cubicBezTo>
                    <a:pt x="4" y="34"/>
                    <a:pt x="3" y="32"/>
                    <a:pt x="2" y="31"/>
                  </a:cubicBezTo>
                  <a:cubicBezTo>
                    <a:pt x="1" y="29"/>
                    <a:pt x="1" y="28"/>
                    <a:pt x="0" y="26"/>
                  </a:cubicBezTo>
                  <a:cubicBezTo>
                    <a:pt x="0" y="24"/>
                    <a:pt x="0" y="22"/>
                    <a:pt x="0" y="20"/>
                  </a:cubicBezTo>
                  <a:cubicBezTo>
                    <a:pt x="0" y="16"/>
                    <a:pt x="0" y="13"/>
                    <a:pt x="1" y="11"/>
                  </a:cubicBezTo>
                  <a:cubicBezTo>
                    <a:pt x="2" y="8"/>
                    <a:pt x="3" y="6"/>
                    <a:pt x="4" y="5"/>
                  </a:cubicBezTo>
                  <a:cubicBezTo>
                    <a:pt x="6" y="3"/>
                    <a:pt x="8" y="2"/>
                    <a:pt x="10" y="1"/>
                  </a:cubicBezTo>
                  <a:cubicBezTo>
                    <a:pt x="12" y="0"/>
                    <a:pt x="14" y="0"/>
                    <a:pt x="17" y="0"/>
                  </a:cubicBezTo>
                  <a:cubicBezTo>
                    <a:pt x="19" y="0"/>
                    <a:pt x="22" y="0"/>
                    <a:pt x="24" y="1"/>
                  </a:cubicBezTo>
                  <a:cubicBezTo>
                    <a:pt x="26" y="2"/>
                    <a:pt x="27" y="4"/>
                    <a:pt x="29" y="5"/>
                  </a:cubicBezTo>
                  <a:cubicBezTo>
                    <a:pt x="30" y="7"/>
                    <a:pt x="31" y="9"/>
                    <a:pt x="32" y="11"/>
                  </a:cubicBezTo>
                  <a:cubicBezTo>
                    <a:pt x="32" y="14"/>
                    <a:pt x="33" y="16"/>
                    <a:pt x="33" y="19"/>
                  </a:cubicBezTo>
                  <a:close/>
                  <a:moveTo>
                    <a:pt x="25" y="16"/>
                  </a:moveTo>
                  <a:cubicBezTo>
                    <a:pt x="25" y="15"/>
                    <a:pt x="25" y="13"/>
                    <a:pt x="24"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9" y="10"/>
                    <a:pt x="9" y="11"/>
                    <a:pt x="8" y="12"/>
                  </a:cubicBezTo>
                  <a:cubicBezTo>
                    <a:pt x="8" y="13"/>
                    <a:pt x="7" y="14"/>
                    <a:pt x="7"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4" name="Freeform 32">
              <a:extLst>
                <a:ext uri="{FF2B5EF4-FFF2-40B4-BE49-F238E27FC236}">
                  <a16:creationId xmlns:a16="http://schemas.microsoft.com/office/drawing/2014/main" id="{71266960-73CB-44B9-9A97-810858989148}"/>
                </a:ext>
              </a:extLst>
            </p:cNvPr>
            <p:cNvSpPr>
              <a:spLocks noEditPoints="1"/>
            </p:cNvSpPr>
            <p:nvPr userDrawn="1"/>
          </p:nvSpPr>
          <p:spPr bwMode="auto">
            <a:xfrm>
              <a:off x="2902698" y="6174213"/>
              <a:ext cx="80211" cy="139497"/>
            </a:xfrm>
            <a:custGeom>
              <a:avLst/>
              <a:gdLst>
                <a:gd name="T0" fmla="*/ 32 w 32"/>
                <a:gd name="T1" fmla="*/ 35 h 55"/>
                <a:gd name="T2" fmla="*/ 31 w 32"/>
                <a:gd name="T3" fmla="*/ 44 h 55"/>
                <a:gd name="T4" fmla="*/ 28 w 32"/>
                <a:gd name="T5" fmla="*/ 50 h 55"/>
                <a:gd name="T6" fmla="*/ 23 w 32"/>
                <a:gd name="T7" fmla="*/ 53 h 55"/>
                <a:gd name="T8" fmla="*/ 17 w 32"/>
                <a:gd name="T9" fmla="*/ 55 h 55"/>
                <a:gd name="T10" fmla="*/ 12 w 32"/>
                <a:gd name="T11" fmla="*/ 53 h 55"/>
                <a:gd name="T12" fmla="*/ 7 w 32"/>
                <a:gd name="T13" fmla="*/ 50 h 55"/>
                <a:gd name="T14" fmla="*/ 7 w 32"/>
                <a:gd name="T15" fmla="*/ 54 h 55"/>
                <a:gd name="T16" fmla="*/ 0 w 32"/>
                <a:gd name="T17" fmla="*/ 54 h 55"/>
                <a:gd name="T18" fmla="*/ 0 w 32"/>
                <a:gd name="T19" fmla="*/ 4 h 55"/>
                <a:gd name="T20" fmla="*/ 7 w 32"/>
                <a:gd name="T21" fmla="*/ 0 h 55"/>
                <a:gd name="T22" fmla="*/ 7 w 32"/>
                <a:gd name="T23" fmla="*/ 19 h 55"/>
                <a:gd name="T24" fmla="*/ 10 w 32"/>
                <a:gd name="T25" fmla="*/ 17 h 55"/>
                <a:gd name="T26" fmla="*/ 12 w 32"/>
                <a:gd name="T27" fmla="*/ 16 h 55"/>
                <a:gd name="T28" fmla="*/ 14 w 32"/>
                <a:gd name="T29" fmla="*/ 15 h 55"/>
                <a:gd name="T30" fmla="*/ 17 w 32"/>
                <a:gd name="T31" fmla="*/ 15 h 55"/>
                <a:gd name="T32" fmla="*/ 23 w 32"/>
                <a:gd name="T33" fmla="*/ 16 h 55"/>
                <a:gd name="T34" fmla="*/ 28 w 32"/>
                <a:gd name="T35" fmla="*/ 19 h 55"/>
                <a:gd name="T36" fmla="*/ 31 w 32"/>
                <a:gd name="T37" fmla="*/ 26 h 55"/>
                <a:gd name="T38" fmla="*/ 32 w 32"/>
                <a:gd name="T39" fmla="*/ 35 h 55"/>
                <a:gd name="T40" fmla="*/ 25 w 32"/>
                <a:gd name="T41" fmla="*/ 35 h 55"/>
                <a:gd name="T42" fmla="*/ 23 w 32"/>
                <a:gd name="T43" fmla="*/ 25 h 55"/>
                <a:gd name="T44" fmla="*/ 16 w 32"/>
                <a:gd name="T45" fmla="*/ 22 h 55"/>
                <a:gd name="T46" fmla="*/ 14 w 32"/>
                <a:gd name="T47" fmla="*/ 22 h 55"/>
                <a:gd name="T48" fmla="*/ 11 w 32"/>
                <a:gd name="T49" fmla="*/ 23 h 55"/>
                <a:gd name="T50" fmla="*/ 9 w 32"/>
                <a:gd name="T51" fmla="*/ 25 h 55"/>
                <a:gd name="T52" fmla="*/ 7 w 32"/>
                <a:gd name="T53" fmla="*/ 26 h 55"/>
                <a:gd name="T54" fmla="*/ 7 w 32"/>
                <a:gd name="T55" fmla="*/ 43 h 55"/>
                <a:gd name="T56" fmla="*/ 9 w 32"/>
                <a:gd name="T57" fmla="*/ 44 h 55"/>
                <a:gd name="T58" fmla="*/ 11 w 32"/>
                <a:gd name="T59" fmla="*/ 46 h 55"/>
                <a:gd name="T60" fmla="*/ 14 w 32"/>
                <a:gd name="T61" fmla="*/ 47 h 55"/>
                <a:gd name="T62" fmla="*/ 16 w 32"/>
                <a:gd name="T63" fmla="*/ 48 h 55"/>
                <a:gd name="T64" fmla="*/ 23 w 32"/>
                <a:gd name="T65" fmla="*/ 45 h 55"/>
                <a:gd name="T66" fmla="*/ 25 w 32"/>
                <a:gd name="T67" fmla="*/ 35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2" h="55">
                  <a:moveTo>
                    <a:pt x="32" y="35"/>
                  </a:moveTo>
                  <a:cubicBezTo>
                    <a:pt x="32" y="38"/>
                    <a:pt x="32" y="41"/>
                    <a:pt x="31" y="44"/>
                  </a:cubicBezTo>
                  <a:cubicBezTo>
                    <a:pt x="30" y="46"/>
                    <a:pt x="29" y="48"/>
                    <a:pt x="28" y="50"/>
                  </a:cubicBezTo>
                  <a:cubicBezTo>
                    <a:pt x="26" y="51"/>
                    <a:pt x="25" y="53"/>
                    <a:pt x="23" y="53"/>
                  </a:cubicBezTo>
                  <a:cubicBezTo>
                    <a:pt x="21" y="54"/>
                    <a:pt x="19" y="55"/>
                    <a:pt x="17" y="55"/>
                  </a:cubicBezTo>
                  <a:cubicBezTo>
                    <a:pt x="15" y="55"/>
                    <a:pt x="13" y="54"/>
                    <a:pt x="12" y="53"/>
                  </a:cubicBezTo>
                  <a:cubicBezTo>
                    <a:pt x="10" y="52"/>
                    <a:pt x="9" y="51"/>
                    <a:pt x="7" y="50"/>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9" y="18"/>
                    <a:pt x="10" y="17"/>
                  </a:cubicBezTo>
                  <a:cubicBezTo>
                    <a:pt x="10" y="17"/>
                    <a:pt x="11" y="16"/>
                    <a:pt x="12" y="16"/>
                  </a:cubicBezTo>
                  <a:cubicBezTo>
                    <a:pt x="12" y="16"/>
                    <a:pt x="13" y="15"/>
                    <a:pt x="14" y="15"/>
                  </a:cubicBezTo>
                  <a:cubicBezTo>
                    <a:pt x="15" y="15"/>
                    <a:pt x="16" y="15"/>
                    <a:pt x="17" y="15"/>
                  </a:cubicBezTo>
                  <a:cubicBezTo>
                    <a:pt x="20" y="15"/>
                    <a:pt x="21" y="15"/>
                    <a:pt x="23" y="16"/>
                  </a:cubicBezTo>
                  <a:cubicBezTo>
                    <a:pt x="25" y="16"/>
                    <a:pt x="27" y="18"/>
                    <a:pt x="28" y="19"/>
                  </a:cubicBezTo>
                  <a:cubicBezTo>
                    <a:pt x="29" y="21"/>
                    <a:pt x="30" y="23"/>
                    <a:pt x="31" y="26"/>
                  </a:cubicBezTo>
                  <a:cubicBezTo>
                    <a:pt x="32" y="28"/>
                    <a:pt x="32" y="32"/>
                    <a:pt x="32" y="35"/>
                  </a:cubicBezTo>
                  <a:close/>
                  <a:moveTo>
                    <a:pt x="25" y="35"/>
                  </a:moveTo>
                  <a:cubicBezTo>
                    <a:pt x="25" y="31"/>
                    <a:pt x="24" y="27"/>
                    <a:pt x="23" y="25"/>
                  </a:cubicBezTo>
                  <a:cubicBezTo>
                    <a:pt x="21" y="23"/>
                    <a:pt x="19" y="22"/>
                    <a:pt x="16" y="22"/>
                  </a:cubicBezTo>
                  <a:cubicBezTo>
                    <a:pt x="15" y="22"/>
                    <a:pt x="14" y="22"/>
                    <a:pt x="14" y="22"/>
                  </a:cubicBezTo>
                  <a:cubicBezTo>
                    <a:pt x="13" y="22"/>
                    <a:pt x="12" y="23"/>
                    <a:pt x="11" y="23"/>
                  </a:cubicBezTo>
                  <a:cubicBezTo>
                    <a:pt x="10" y="23"/>
                    <a:pt x="10" y="24"/>
                    <a:pt x="9" y="25"/>
                  </a:cubicBezTo>
                  <a:cubicBezTo>
                    <a:pt x="8" y="25"/>
                    <a:pt x="8" y="26"/>
                    <a:pt x="7" y="26"/>
                  </a:cubicBezTo>
                  <a:cubicBezTo>
                    <a:pt x="7" y="43"/>
                    <a:pt x="7" y="43"/>
                    <a:pt x="7" y="43"/>
                  </a:cubicBezTo>
                  <a:cubicBezTo>
                    <a:pt x="8" y="43"/>
                    <a:pt x="8" y="44"/>
                    <a:pt x="9" y="44"/>
                  </a:cubicBezTo>
                  <a:cubicBezTo>
                    <a:pt x="10" y="45"/>
                    <a:pt x="10" y="45"/>
                    <a:pt x="11" y="46"/>
                  </a:cubicBezTo>
                  <a:cubicBezTo>
                    <a:pt x="12" y="46"/>
                    <a:pt x="13" y="47"/>
                    <a:pt x="14" y="47"/>
                  </a:cubicBezTo>
                  <a:cubicBezTo>
                    <a:pt x="15" y="47"/>
                    <a:pt x="15" y="48"/>
                    <a:pt x="16" y="48"/>
                  </a:cubicBezTo>
                  <a:cubicBezTo>
                    <a:pt x="19" y="48"/>
                    <a:pt x="21" y="47"/>
                    <a:pt x="23" y="45"/>
                  </a:cubicBezTo>
                  <a:cubicBezTo>
                    <a:pt x="24" y="43"/>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5" name="Freeform 33">
              <a:extLst>
                <a:ext uri="{FF2B5EF4-FFF2-40B4-BE49-F238E27FC236}">
                  <a16:creationId xmlns:a16="http://schemas.microsoft.com/office/drawing/2014/main" id="{3FF3AC5A-B742-4B29-8E04-03A71D82B9A6}"/>
                </a:ext>
              </a:extLst>
            </p:cNvPr>
            <p:cNvSpPr>
              <a:spLocks noEditPoints="1"/>
            </p:cNvSpPr>
            <p:nvPr userDrawn="1"/>
          </p:nvSpPr>
          <p:spPr bwMode="auto">
            <a:xfrm>
              <a:off x="2998603"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8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8" y="37"/>
                  </a:cubicBezTo>
                  <a:cubicBezTo>
                    <a:pt x="27" y="37"/>
                    <a:pt x="26" y="38"/>
                    <a:pt x="25" y="38"/>
                  </a:cubicBezTo>
                  <a:cubicBezTo>
                    <a:pt x="24" y="39"/>
                    <a:pt x="23"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7"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6" name="Freeform 34">
              <a:extLst>
                <a:ext uri="{FF2B5EF4-FFF2-40B4-BE49-F238E27FC236}">
                  <a16:creationId xmlns:a16="http://schemas.microsoft.com/office/drawing/2014/main" id="{0C912743-E24B-4E48-8196-5FBD1ECEE9AD}"/>
                </a:ext>
              </a:extLst>
            </p:cNvPr>
            <p:cNvSpPr>
              <a:spLocks/>
            </p:cNvSpPr>
            <p:nvPr userDrawn="1"/>
          </p:nvSpPr>
          <p:spPr bwMode="auto">
            <a:xfrm>
              <a:off x="3096251"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3"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7" name="Freeform 35">
              <a:extLst>
                <a:ext uri="{FF2B5EF4-FFF2-40B4-BE49-F238E27FC236}">
                  <a16:creationId xmlns:a16="http://schemas.microsoft.com/office/drawing/2014/main" id="{6E2F01F4-1410-4FE1-B043-EA97A1541F32}"/>
                </a:ext>
              </a:extLst>
            </p:cNvPr>
            <p:cNvSpPr>
              <a:spLocks/>
            </p:cNvSpPr>
            <p:nvPr userDrawn="1"/>
          </p:nvSpPr>
          <p:spPr bwMode="auto">
            <a:xfrm>
              <a:off x="3164256" y="6174213"/>
              <a:ext cx="55799" cy="139497"/>
            </a:xfrm>
            <a:custGeom>
              <a:avLst/>
              <a:gdLst>
                <a:gd name="T0" fmla="*/ 21 w 22"/>
                <a:gd name="T1" fmla="*/ 53 h 55"/>
                <a:gd name="T2" fmla="*/ 18 w 22"/>
                <a:gd name="T3" fmla="*/ 54 h 55"/>
                <a:gd name="T4" fmla="*/ 14 w 22"/>
                <a:gd name="T5" fmla="*/ 55 h 55"/>
                <a:gd name="T6" fmla="*/ 10 w 22"/>
                <a:gd name="T7" fmla="*/ 54 h 55"/>
                <a:gd name="T8" fmla="*/ 7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6" y="54"/>
                    <a:pt x="15" y="55"/>
                    <a:pt x="14" y="55"/>
                  </a:cubicBezTo>
                  <a:cubicBezTo>
                    <a:pt x="12" y="55"/>
                    <a:pt x="11" y="54"/>
                    <a:pt x="10" y="54"/>
                  </a:cubicBezTo>
                  <a:cubicBezTo>
                    <a:pt x="9" y="54"/>
                    <a:pt x="8" y="53"/>
                    <a:pt x="7"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8" name="Freeform 36">
              <a:extLst>
                <a:ext uri="{FF2B5EF4-FFF2-40B4-BE49-F238E27FC236}">
                  <a16:creationId xmlns:a16="http://schemas.microsoft.com/office/drawing/2014/main" id="{58ACFF1C-49F0-414E-B9E3-DE4E9FFAA38A}"/>
                </a:ext>
              </a:extLst>
            </p:cNvPr>
            <p:cNvSpPr>
              <a:spLocks noEditPoints="1"/>
            </p:cNvSpPr>
            <p:nvPr userDrawn="1"/>
          </p:nvSpPr>
          <p:spPr bwMode="auto">
            <a:xfrm>
              <a:off x="3234004" y="6212575"/>
              <a:ext cx="83698" cy="101135"/>
            </a:xfrm>
            <a:custGeom>
              <a:avLst/>
              <a:gdLst>
                <a:gd name="T0" fmla="*/ 33 w 33"/>
                <a:gd name="T1" fmla="*/ 19 h 40"/>
                <a:gd name="T2" fmla="*/ 33 w 33"/>
                <a:gd name="T3" fmla="*/ 21 h 40"/>
                <a:gd name="T4" fmla="*/ 33 w 33"/>
                <a:gd name="T5" fmla="*/ 22 h 40"/>
                <a:gd name="T6" fmla="*/ 8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4 w 33"/>
                <a:gd name="T21" fmla="*/ 31 h 40"/>
                <a:gd name="T22" fmla="*/ 26 w 33"/>
                <a:gd name="T23" fmla="*/ 30 h 40"/>
                <a:gd name="T24" fmla="*/ 30 w 33"/>
                <a:gd name="T25" fmla="*/ 35 h 40"/>
                <a:gd name="T26" fmla="*/ 27 w 33"/>
                <a:gd name="T27" fmla="*/ 37 h 40"/>
                <a:gd name="T28" fmla="*/ 25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2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6 w 33"/>
                <a:gd name="T63" fmla="*/ 16 h 40"/>
                <a:gd name="T64" fmla="*/ 25 w 33"/>
                <a:gd name="T65" fmla="*/ 12 h 40"/>
                <a:gd name="T66" fmla="*/ 23 w 33"/>
                <a:gd name="T67" fmla="*/ 9 h 40"/>
                <a:gd name="T68" fmla="*/ 21 w 33"/>
                <a:gd name="T69" fmla="*/ 7 h 40"/>
                <a:gd name="T70" fmla="*/ 17 w 33"/>
                <a:gd name="T71" fmla="*/ 6 h 40"/>
                <a:gd name="T72" fmla="*/ 13 w 33"/>
                <a:gd name="T73" fmla="*/ 7 h 40"/>
                <a:gd name="T74" fmla="*/ 11 w 33"/>
                <a:gd name="T75" fmla="*/ 9 h 40"/>
                <a:gd name="T76" fmla="*/ 9 w 33"/>
                <a:gd name="T77" fmla="*/ 12 h 40"/>
                <a:gd name="T78" fmla="*/ 8 w 33"/>
                <a:gd name="T79" fmla="*/ 16 h 40"/>
                <a:gd name="T80" fmla="*/ 26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8" y="22"/>
                    <a:pt x="8" y="22"/>
                    <a:pt x="8" y="22"/>
                  </a:cubicBezTo>
                  <a:cubicBezTo>
                    <a:pt x="8" y="24"/>
                    <a:pt x="8" y="26"/>
                    <a:pt x="9" y="27"/>
                  </a:cubicBezTo>
                  <a:cubicBezTo>
                    <a:pt x="10" y="28"/>
                    <a:pt x="10" y="29"/>
                    <a:pt x="11" y="30"/>
                  </a:cubicBezTo>
                  <a:cubicBezTo>
                    <a:pt x="12" y="31"/>
                    <a:pt x="13" y="32"/>
                    <a:pt x="14" y="32"/>
                  </a:cubicBezTo>
                  <a:cubicBezTo>
                    <a:pt x="15" y="33"/>
                    <a:pt x="16" y="33"/>
                    <a:pt x="17" y="33"/>
                  </a:cubicBezTo>
                  <a:cubicBezTo>
                    <a:pt x="18" y="33"/>
                    <a:pt x="19" y="33"/>
                    <a:pt x="20" y="33"/>
                  </a:cubicBezTo>
                  <a:cubicBezTo>
                    <a:pt x="21" y="32"/>
                    <a:pt x="21" y="32"/>
                    <a:pt x="22" y="32"/>
                  </a:cubicBezTo>
                  <a:cubicBezTo>
                    <a:pt x="23" y="32"/>
                    <a:pt x="23" y="31"/>
                    <a:pt x="24" y="31"/>
                  </a:cubicBezTo>
                  <a:cubicBezTo>
                    <a:pt x="24" y="31"/>
                    <a:pt x="25" y="30"/>
                    <a:pt x="26" y="30"/>
                  </a:cubicBezTo>
                  <a:cubicBezTo>
                    <a:pt x="30" y="35"/>
                    <a:pt x="30" y="35"/>
                    <a:pt x="30" y="35"/>
                  </a:cubicBezTo>
                  <a:cubicBezTo>
                    <a:pt x="29" y="35"/>
                    <a:pt x="28" y="36"/>
                    <a:pt x="27" y="37"/>
                  </a:cubicBezTo>
                  <a:cubicBezTo>
                    <a:pt x="27" y="37"/>
                    <a:pt x="26" y="38"/>
                    <a:pt x="25" y="38"/>
                  </a:cubicBezTo>
                  <a:cubicBezTo>
                    <a:pt x="24" y="39"/>
                    <a:pt x="22" y="39"/>
                    <a:pt x="21" y="39"/>
                  </a:cubicBezTo>
                  <a:cubicBezTo>
                    <a:pt x="20" y="39"/>
                    <a:pt x="19" y="40"/>
                    <a:pt x="17" y="40"/>
                  </a:cubicBezTo>
                  <a:cubicBezTo>
                    <a:pt x="15" y="40"/>
                    <a:pt x="14" y="39"/>
                    <a:pt x="12" y="39"/>
                  </a:cubicBezTo>
                  <a:cubicBezTo>
                    <a:pt x="11" y="38"/>
                    <a:pt x="10" y="38"/>
                    <a:pt x="8" y="37"/>
                  </a:cubicBezTo>
                  <a:cubicBezTo>
                    <a:pt x="7" y="36"/>
                    <a:pt x="6" y="35"/>
                    <a:pt x="5" y="34"/>
                  </a:cubicBezTo>
                  <a:cubicBezTo>
                    <a:pt x="5" y="34"/>
                    <a:pt x="4" y="32"/>
                    <a:pt x="3" y="31"/>
                  </a:cubicBezTo>
                  <a:cubicBezTo>
                    <a:pt x="2" y="29"/>
                    <a:pt x="1" y="28"/>
                    <a:pt x="1" y="26"/>
                  </a:cubicBezTo>
                  <a:cubicBezTo>
                    <a:pt x="1" y="24"/>
                    <a:pt x="0" y="22"/>
                    <a:pt x="0" y="20"/>
                  </a:cubicBezTo>
                  <a:cubicBezTo>
                    <a:pt x="0" y="16"/>
                    <a:pt x="1" y="13"/>
                    <a:pt x="2" y="11"/>
                  </a:cubicBezTo>
                  <a:cubicBezTo>
                    <a:pt x="2" y="8"/>
                    <a:pt x="4" y="6"/>
                    <a:pt x="5" y="5"/>
                  </a:cubicBezTo>
                  <a:cubicBezTo>
                    <a:pt x="6" y="3"/>
                    <a:pt x="8" y="2"/>
                    <a:pt x="10" y="1"/>
                  </a:cubicBezTo>
                  <a:cubicBezTo>
                    <a:pt x="12" y="0"/>
                    <a:pt x="15" y="0"/>
                    <a:pt x="17" y="0"/>
                  </a:cubicBezTo>
                  <a:cubicBezTo>
                    <a:pt x="20" y="0"/>
                    <a:pt x="22" y="0"/>
                    <a:pt x="24" y="1"/>
                  </a:cubicBezTo>
                  <a:cubicBezTo>
                    <a:pt x="26" y="2"/>
                    <a:pt x="28" y="4"/>
                    <a:pt x="29" y="5"/>
                  </a:cubicBezTo>
                  <a:cubicBezTo>
                    <a:pt x="31" y="7"/>
                    <a:pt x="32" y="9"/>
                    <a:pt x="32" y="11"/>
                  </a:cubicBezTo>
                  <a:cubicBezTo>
                    <a:pt x="33" y="14"/>
                    <a:pt x="33" y="16"/>
                    <a:pt x="33" y="19"/>
                  </a:cubicBezTo>
                  <a:close/>
                  <a:moveTo>
                    <a:pt x="26" y="16"/>
                  </a:moveTo>
                  <a:cubicBezTo>
                    <a:pt x="26" y="15"/>
                    <a:pt x="25" y="13"/>
                    <a:pt x="25" y="12"/>
                  </a:cubicBezTo>
                  <a:cubicBezTo>
                    <a:pt x="25" y="11"/>
                    <a:pt x="24" y="10"/>
                    <a:pt x="23" y="9"/>
                  </a:cubicBezTo>
                  <a:cubicBezTo>
                    <a:pt x="23" y="8"/>
                    <a:pt x="22" y="8"/>
                    <a:pt x="21" y="7"/>
                  </a:cubicBezTo>
                  <a:cubicBezTo>
                    <a:pt x="20" y="7"/>
                    <a:pt x="18" y="6"/>
                    <a:pt x="17" y="6"/>
                  </a:cubicBezTo>
                  <a:cubicBezTo>
                    <a:pt x="15" y="6"/>
                    <a:pt x="14" y="7"/>
                    <a:pt x="13" y="7"/>
                  </a:cubicBezTo>
                  <a:cubicBezTo>
                    <a:pt x="12" y="7"/>
                    <a:pt x="11" y="8"/>
                    <a:pt x="11" y="9"/>
                  </a:cubicBezTo>
                  <a:cubicBezTo>
                    <a:pt x="10" y="10"/>
                    <a:pt x="9" y="11"/>
                    <a:pt x="9" y="12"/>
                  </a:cubicBezTo>
                  <a:cubicBezTo>
                    <a:pt x="8" y="13"/>
                    <a:pt x="8" y="14"/>
                    <a:pt x="8" y="16"/>
                  </a:cubicBezTo>
                  <a:lnTo>
                    <a:pt x="26"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19" name="Freeform 37">
              <a:extLst>
                <a:ext uri="{FF2B5EF4-FFF2-40B4-BE49-F238E27FC236}">
                  <a16:creationId xmlns:a16="http://schemas.microsoft.com/office/drawing/2014/main" id="{DACBD04B-22FF-4A4F-8B29-A2F31A05423A}"/>
                </a:ext>
              </a:extLst>
            </p:cNvPr>
            <p:cNvSpPr>
              <a:spLocks/>
            </p:cNvSpPr>
            <p:nvPr userDrawn="1"/>
          </p:nvSpPr>
          <p:spPr bwMode="auto">
            <a:xfrm>
              <a:off x="3336884" y="6212575"/>
              <a:ext cx="59286" cy="99391"/>
            </a:xfrm>
            <a:custGeom>
              <a:avLst/>
              <a:gdLst>
                <a:gd name="T0" fmla="*/ 21 w 23"/>
                <a:gd name="T1" fmla="*/ 8 h 39"/>
                <a:gd name="T2" fmla="*/ 19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7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9" y="7"/>
                  </a:cubicBezTo>
                  <a:cubicBezTo>
                    <a:pt x="18" y="7"/>
                    <a:pt x="17"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1" y="1"/>
                  </a:cubicBezTo>
                  <a:cubicBezTo>
                    <a:pt x="12" y="0"/>
                    <a:pt x="13" y="0"/>
                    <a:pt x="14" y="0"/>
                  </a:cubicBezTo>
                  <a:cubicBezTo>
                    <a:pt x="15" y="0"/>
                    <a:pt x="16" y="0"/>
                    <a:pt x="17"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0" name="Freeform 38">
              <a:extLst>
                <a:ext uri="{FF2B5EF4-FFF2-40B4-BE49-F238E27FC236}">
                  <a16:creationId xmlns:a16="http://schemas.microsoft.com/office/drawing/2014/main" id="{A13F6E37-C22B-4FD3-ADFE-9C53ECB44692}"/>
                </a:ext>
              </a:extLst>
            </p:cNvPr>
            <p:cNvSpPr>
              <a:spLocks/>
            </p:cNvSpPr>
            <p:nvPr userDrawn="1"/>
          </p:nvSpPr>
          <p:spPr bwMode="auto">
            <a:xfrm>
              <a:off x="3451969" y="6174213"/>
              <a:ext cx="55799" cy="139497"/>
            </a:xfrm>
            <a:custGeom>
              <a:avLst/>
              <a:gdLst>
                <a:gd name="T0" fmla="*/ 21 w 22"/>
                <a:gd name="T1" fmla="*/ 53 h 55"/>
                <a:gd name="T2" fmla="*/ 18 w 22"/>
                <a:gd name="T3" fmla="*/ 54 h 55"/>
                <a:gd name="T4" fmla="*/ 14 w 22"/>
                <a:gd name="T5" fmla="*/ 55 h 55"/>
                <a:gd name="T6" fmla="*/ 10 w 22"/>
                <a:gd name="T7" fmla="*/ 54 h 55"/>
                <a:gd name="T8" fmla="*/ 8 w 22"/>
                <a:gd name="T9" fmla="*/ 52 h 55"/>
                <a:gd name="T10" fmla="*/ 6 w 22"/>
                <a:gd name="T11" fmla="*/ 49 h 55"/>
                <a:gd name="T12" fmla="*/ 5 w 22"/>
                <a:gd name="T13" fmla="*/ 44 h 55"/>
                <a:gd name="T14" fmla="*/ 5 w 22"/>
                <a:gd name="T15" fmla="*/ 22 h 55"/>
                <a:gd name="T16" fmla="*/ 0 w 22"/>
                <a:gd name="T17" fmla="*/ 22 h 55"/>
                <a:gd name="T18" fmla="*/ 0 w 22"/>
                <a:gd name="T19" fmla="*/ 15 h 55"/>
                <a:gd name="T20" fmla="*/ 5 w 22"/>
                <a:gd name="T21" fmla="*/ 15 h 55"/>
                <a:gd name="T22" fmla="*/ 5 w 22"/>
                <a:gd name="T23" fmla="*/ 4 h 55"/>
                <a:gd name="T24" fmla="*/ 12 w 22"/>
                <a:gd name="T25" fmla="*/ 0 h 55"/>
                <a:gd name="T26" fmla="*/ 12 w 22"/>
                <a:gd name="T27" fmla="*/ 15 h 55"/>
                <a:gd name="T28" fmla="*/ 22 w 22"/>
                <a:gd name="T29" fmla="*/ 15 h 55"/>
                <a:gd name="T30" fmla="*/ 22 w 22"/>
                <a:gd name="T31" fmla="*/ 22 h 55"/>
                <a:gd name="T32" fmla="*/ 12 w 22"/>
                <a:gd name="T33" fmla="*/ 22 h 55"/>
                <a:gd name="T34" fmla="*/ 12 w 22"/>
                <a:gd name="T35" fmla="*/ 43 h 55"/>
                <a:gd name="T36" fmla="*/ 13 w 22"/>
                <a:gd name="T37" fmla="*/ 45 h 55"/>
                <a:gd name="T38" fmla="*/ 13 w 22"/>
                <a:gd name="T39" fmla="*/ 47 h 55"/>
                <a:gd name="T40" fmla="*/ 15 w 22"/>
                <a:gd name="T41" fmla="*/ 47 h 55"/>
                <a:gd name="T42" fmla="*/ 16 w 22"/>
                <a:gd name="T43" fmla="*/ 48 h 55"/>
                <a:gd name="T44" fmla="*/ 19 w 22"/>
                <a:gd name="T45" fmla="*/ 47 h 55"/>
                <a:gd name="T46" fmla="*/ 22 w 22"/>
                <a:gd name="T47" fmla="*/ 46 h 55"/>
                <a:gd name="T48" fmla="*/ 21 w 22"/>
                <a:gd name="T49" fmla="*/ 53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5">
                  <a:moveTo>
                    <a:pt x="21" y="53"/>
                  </a:moveTo>
                  <a:cubicBezTo>
                    <a:pt x="20" y="53"/>
                    <a:pt x="19" y="54"/>
                    <a:pt x="18" y="54"/>
                  </a:cubicBezTo>
                  <a:cubicBezTo>
                    <a:pt x="17" y="54"/>
                    <a:pt x="15" y="55"/>
                    <a:pt x="14" y="55"/>
                  </a:cubicBezTo>
                  <a:cubicBezTo>
                    <a:pt x="12" y="55"/>
                    <a:pt x="11" y="54"/>
                    <a:pt x="10" y="54"/>
                  </a:cubicBezTo>
                  <a:cubicBezTo>
                    <a:pt x="9" y="54"/>
                    <a:pt x="8" y="53"/>
                    <a:pt x="8" y="52"/>
                  </a:cubicBezTo>
                  <a:cubicBezTo>
                    <a:pt x="7" y="51"/>
                    <a:pt x="6" y="50"/>
                    <a:pt x="6" y="49"/>
                  </a:cubicBezTo>
                  <a:cubicBezTo>
                    <a:pt x="5" y="48"/>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2" y="0"/>
                    <a:pt x="12" y="0"/>
                    <a:pt x="12" y="0"/>
                  </a:cubicBezTo>
                  <a:cubicBezTo>
                    <a:pt x="12" y="15"/>
                    <a:pt x="12" y="15"/>
                    <a:pt x="12" y="15"/>
                  </a:cubicBezTo>
                  <a:cubicBezTo>
                    <a:pt x="22" y="15"/>
                    <a:pt x="22" y="15"/>
                    <a:pt x="22" y="15"/>
                  </a:cubicBezTo>
                  <a:cubicBezTo>
                    <a:pt x="22" y="22"/>
                    <a:pt x="22" y="22"/>
                    <a:pt x="22" y="22"/>
                  </a:cubicBezTo>
                  <a:cubicBezTo>
                    <a:pt x="12" y="22"/>
                    <a:pt x="12" y="22"/>
                    <a:pt x="12" y="22"/>
                  </a:cubicBezTo>
                  <a:cubicBezTo>
                    <a:pt x="12" y="43"/>
                    <a:pt x="12" y="43"/>
                    <a:pt x="12" y="43"/>
                  </a:cubicBezTo>
                  <a:cubicBezTo>
                    <a:pt x="12" y="44"/>
                    <a:pt x="12" y="45"/>
                    <a:pt x="13" y="45"/>
                  </a:cubicBezTo>
                  <a:cubicBezTo>
                    <a:pt x="13" y="46"/>
                    <a:pt x="13" y="46"/>
                    <a:pt x="13" y="47"/>
                  </a:cubicBezTo>
                  <a:cubicBezTo>
                    <a:pt x="14" y="47"/>
                    <a:pt x="14" y="47"/>
                    <a:pt x="15" y="47"/>
                  </a:cubicBezTo>
                  <a:cubicBezTo>
                    <a:pt x="15" y="48"/>
                    <a:pt x="16" y="48"/>
                    <a:pt x="16" y="48"/>
                  </a:cubicBezTo>
                  <a:cubicBezTo>
                    <a:pt x="17" y="48"/>
                    <a:pt x="18" y="48"/>
                    <a:pt x="19" y="47"/>
                  </a:cubicBezTo>
                  <a:cubicBezTo>
                    <a:pt x="20" y="47"/>
                    <a:pt x="21" y="47"/>
                    <a:pt x="22" y="46"/>
                  </a:cubicBezTo>
                  <a:lnTo>
                    <a:pt x="21"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1" name="Freeform 39">
              <a:extLst>
                <a:ext uri="{FF2B5EF4-FFF2-40B4-BE49-F238E27FC236}">
                  <a16:creationId xmlns:a16="http://schemas.microsoft.com/office/drawing/2014/main" id="{76256F1D-405A-49F9-8592-A899623F2DB0}"/>
                </a:ext>
              </a:extLst>
            </p:cNvPr>
            <p:cNvSpPr>
              <a:spLocks/>
            </p:cNvSpPr>
            <p:nvPr userDrawn="1"/>
          </p:nvSpPr>
          <p:spPr bwMode="auto">
            <a:xfrm>
              <a:off x="3530436" y="6174213"/>
              <a:ext cx="80211" cy="137753"/>
            </a:xfrm>
            <a:custGeom>
              <a:avLst/>
              <a:gdLst>
                <a:gd name="T0" fmla="*/ 23 w 31"/>
                <a:gd name="T1" fmla="*/ 54 h 54"/>
                <a:gd name="T2" fmla="*/ 23 w 31"/>
                <a:gd name="T3" fmla="*/ 32 h 54"/>
                <a:gd name="T4" fmla="*/ 21 w 31"/>
                <a:gd name="T5" fmla="*/ 24 h 54"/>
                <a:gd name="T6" fmla="*/ 15 w 31"/>
                <a:gd name="T7" fmla="*/ 22 h 54"/>
                <a:gd name="T8" fmla="*/ 12 w 31"/>
                <a:gd name="T9" fmla="*/ 22 h 54"/>
                <a:gd name="T10" fmla="*/ 9 w 31"/>
                <a:gd name="T11" fmla="*/ 24 h 54"/>
                <a:gd name="T12" fmla="*/ 8 w 31"/>
                <a:gd name="T13" fmla="*/ 27 h 54"/>
                <a:gd name="T14" fmla="*/ 7 w 31"/>
                <a:gd name="T15" fmla="*/ 31 h 54"/>
                <a:gd name="T16" fmla="*/ 7 w 31"/>
                <a:gd name="T17" fmla="*/ 54 h 54"/>
                <a:gd name="T18" fmla="*/ 0 w 31"/>
                <a:gd name="T19" fmla="*/ 54 h 54"/>
                <a:gd name="T20" fmla="*/ 0 w 31"/>
                <a:gd name="T21" fmla="*/ 4 h 54"/>
                <a:gd name="T22" fmla="*/ 7 w 31"/>
                <a:gd name="T23" fmla="*/ 0 h 54"/>
                <a:gd name="T24" fmla="*/ 7 w 31"/>
                <a:gd name="T25" fmla="*/ 19 h 54"/>
                <a:gd name="T26" fmla="*/ 9 w 31"/>
                <a:gd name="T27" fmla="*/ 17 h 54"/>
                <a:gd name="T28" fmla="*/ 11 w 31"/>
                <a:gd name="T29" fmla="*/ 16 h 54"/>
                <a:gd name="T30" fmla="*/ 14 w 31"/>
                <a:gd name="T31" fmla="*/ 15 h 54"/>
                <a:gd name="T32" fmla="*/ 17 w 31"/>
                <a:gd name="T33" fmla="*/ 15 h 54"/>
                <a:gd name="T34" fmla="*/ 23 w 31"/>
                <a:gd name="T35" fmla="*/ 16 h 54"/>
                <a:gd name="T36" fmla="*/ 27 w 31"/>
                <a:gd name="T37" fmla="*/ 19 h 54"/>
                <a:gd name="T38" fmla="*/ 30 w 31"/>
                <a:gd name="T39" fmla="*/ 24 h 54"/>
                <a:gd name="T40" fmla="*/ 31 w 31"/>
                <a:gd name="T41" fmla="*/ 32 h 54"/>
                <a:gd name="T42" fmla="*/ 31 w 31"/>
                <a:gd name="T43" fmla="*/ 54 h 54"/>
                <a:gd name="T44" fmla="*/ 23 w 31"/>
                <a:gd name="T45" fmla="*/ 54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4">
                  <a:moveTo>
                    <a:pt x="23" y="54"/>
                  </a:moveTo>
                  <a:cubicBezTo>
                    <a:pt x="23" y="32"/>
                    <a:pt x="23" y="32"/>
                    <a:pt x="23" y="32"/>
                  </a:cubicBezTo>
                  <a:cubicBezTo>
                    <a:pt x="23" y="28"/>
                    <a:pt x="22" y="26"/>
                    <a:pt x="21" y="24"/>
                  </a:cubicBezTo>
                  <a:cubicBezTo>
                    <a:pt x="20" y="22"/>
                    <a:pt x="18" y="22"/>
                    <a:pt x="15" y="22"/>
                  </a:cubicBezTo>
                  <a:cubicBezTo>
                    <a:pt x="14" y="22"/>
                    <a:pt x="13" y="22"/>
                    <a:pt x="12" y="22"/>
                  </a:cubicBezTo>
                  <a:cubicBezTo>
                    <a:pt x="11" y="22"/>
                    <a:pt x="10" y="23"/>
                    <a:pt x="9" y="24"/>
                  </a:cubicBezTo>
                  <a:cubicBezTo>
                    <a:pt x="9" y="25"/>
                    <a:pt x="8" y="26"/>
                    <a:pt x="8" y="27"/>
                  </a:cubicBezTo>
                  <a:cubicBezTo>
                    <a:pt x="7" y="28"/>
                    <a:pt x="7" y="30"/>
                    <a:pt x="7" y="31"/>
                  </a:cubicBezTo>
                  <a:cubicBezTo>
                    <a:pt x="7" y="54"/>
                    <a:pt x="7" y="54"/>
                    <a:pt x="7" y="54"/>
                  </a:cubicBezTo>
                  <a:cubicBezTo>
                    <a:pt x="0" y="54"/>
                    <a:pt x="0" y="54"/>
                    <a:pt x="0" y="54"/>
                  </a:cubicBezTo>
                  <a:cubicBezTo>
                    <a:pt x="0" y="4"/>
                    <a:pt x="0" y="4"/>
                    <a:pt x="0" y="4"/>
                  </a:cubicBezTo>
                  <a:cubicBezTo>
                    <a:pt x="7" y="0"/>
                    <a:pt x="7" y="0"/>
                    <a:pt x="7" y="0"/>
                  </a:cubicBezTo>
                  <a:cubicBezTo>
                    <a:pt x="7" y="19"/>
                    <a:pt x="7" y="19"/>
                    <a:pt x="7" y="19"/>
                  </a:cubicBezTo>
                  <a:cubicBezTo>
                    <a:pt x="8" y="18"/>
                    <a:pt x="8" y="18"/>
                    <a:pt x="9" y="17"/>
                  </a:cubicBezTo>
                  <a:cubicBezTo>
                    <a:pt x="10" y="17"/>
                    <a:pt x="10" y="16"/>
                    <a:pt x="11" y="16"/>
                  </a:cubicBezTo>
                  <a:cubicBezTo>
                    <a:pt x="12" y="15"/>
                    <a:pt x="13" y="15"/>
                    <a:pt x="14" y="15"/>
                  </a:cubicBezTo>
                  <a:cubicBezTo>
                    <a:pt x="15" y="15"/>
                    <a:pt x="16" y="15"/>
                    <a:pt x="17" y="15"/>
                  </a:cubicBezTo>
                  <a:cubicBezTo>
                    <a:pt x="19" y="15"/>
                    <a:pt x="21" y="15"/>
                    <a:pt x="23" y="16"/>
                  </a:cubicBezTo>
                  <a:cubicBezTo>
                    <a:pt x="25" y="16"/>
                    <a:pt x="26" y="17"/>
                    <a:pt x="27" y="19"/>
                  </a:cubicBezTo>
                  <a:cubicBezTo>
                    <a:pt x="28" y="20"/>
                    <a:pt x="29" y="22"/>
                    <a:pt x="30" y="24"/>
                  </a:cubicBezTo>
                  <a:cubicBezTo>
                    <a:pt x="30" y="27"/>
                    <a:pt x="31" y="29"/>
                    <a:pt x="31" y="32"/>
                  </a:cubicBezTo>
                  <a:cubicBezTo>
                    <a:pt x="31" y="54"/>
                    <a:pt x="31" y="54"/>
                    <a:pt x="31" y="54"/>
                  </a:cubicBezTo>
                  <a:lnTo>
                    <a:pt x="23" y="54"/>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2" name="Freeform 40">
              <a:extLst>
                <a:ext uri="{FF2B5EF4-FFF2-40B4-BE49-F238E27FC236}">
                  <a16:creationId xmlns:a16="http://schemas.microsoft.com/office/drawing/2014/main" id="{2F9CAE14-DB05-4B70-867F-3F6164BDB74F}"/>
                </a:ext>
              </a:extLst>
            </p:cNvPr>
            <p:cNvSpPr>
              <a:spLocks noEditPoints="1"/>
            </p:cNvSpPr>
            <p:nvPr userDrawn="1"/>
          </p:nvSpPr>
          <p:spPr bwMode="auto">
            <a:xfrm>
              <a:off x="362808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19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19"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3" name="Freeform 41">
              <a:extLst>
                <a:ext uri="{FF2B5EF4-FFF2-40B4-BE49-F238E27FC236}">
                  <a16:creationId xmlns:a16="http://schemas.microsoft.com/office/drawing/2014/main" id="{30C7B10F-7027-41F9-BEE2-F1575CB690D6}"/>
                </a:ext>
              </a:extLst>
            </p:cNvPr>
            <p:cNvSpPr>
              <a:spLocks noEditPoints="1"/>
            </p:cNvSpPr>
            <p:nvPr userDrawn="1"/>
          </p:nvSpPr>
          <p:spPr bwMode="auto">
            <a:xfrm>
              <a:off x="3772813" y="6212575"/>
              <a:ext cx="81955" cy="101135"/>
            </a:xfrm>
            <a:custGeom>
              <a:avLst/>
              <a:gdLst>
                <a:gd name="T0" fmla="*/ 24 w 32"/>
                <a:gd name="T1" fmla="*/ 39 h 40"/>
                <a:gd name="T2" fmla="*/ 24 w 32"/>
                <a:gd name="T3" fmla="*/ 35 h 40"/>
                <a:gd name="T4" fmla="*/ 22 w 32"/>
                <a:gd name="T5" fmla="*/ 37 h 40"/>
                <a:gd name="T6" fmla="*/ 20 w 32"/>
                <a:gd name="T7" fmla="*/ 38 h 40"/>
                <a:gd name="T8" fmla="*/ 17 w 32"/>
                <a:gd name="T9" fmla="*/ 39 h 40"/>
                <a:gd name="T10" fmla="*/ 14 w 32"/>
                <a:gd name="T11" fmla="*/ 40 h 40"/>
                <a:gd name="T12" fmla="*/ 9 w 32"/>
                <a:gd name="T13" fmla="*/ 39 h 40"/>
                <a:gd name="T14" fmla="*/ 5 w 32"/>
                <a:gd name="T15" fmla="*/ 37 h 40"/>
                <a:gd name="T16" fmla="*/ 2 w 32"/>
                <a:gd name="T17" fmla="*/ 33 h 40"/>
                <a:gd name="T18" fmla="*/ 0 w 32"/>
                <a:gd name="T19" fmla="*/ 27 h 40"/>
                <a:gd name="T20" fmla="*/ 2 w 32"/>
                <a:gd name="T21" fmla="*/ 21 h 40"/>
                <a:gd name="T22" fmla="*/ 5 w 32"/>
                <a:gd name="T23" fmla="*/ 17 h 40"/>
                <a:gd name="T24" fmla="*/ 10 w 32"/>
                <a:gd name="T25" fmla="*/ 15 h 40"/>
                <a:gd name="T26" fmla="*/ 16 w 32"/>
                <a:gd name="T27" fmla="*/ 14 h 40"/>
                <a:gd name="T28" fmla="*/ 21 w 32"/>
                <a:gd name="T29" fmla="*/ 15 h 40"/>
                <a:gd name="T30" fmla="*/ 24 w 32"/>
                <a:gd name="T31" fmla="*/ 16 h 40"/>
                <a:gd name="T32" fmla="*/ 24 w 32"/>
                <a:gd name="T33" fmla="*/ 13 h 40"/>
                <a:gd name="T34" fmla="*/ 22 w 32"/>
                <a:gd name="T35" fmla="*/ 8 h 40"/>
                <a:gd name="T36" fmla="*/ 17 w 32"/>
                <a:gd name="T37" fmla="*/ 6 h 40"/>
                <a:gd name="T38" fmla="*/ 12 w 32"/>
                <a:gd name="T39" fmla="*/ 7 h 40"/>
                <a:gd name="T40" fmla="*/ 7 w 32"/>
                <a:gd name="T41" fmla="*/ 9 h 40"/>
                <a:gd name="T42" fmla="*/ 4 w 32"/>
                <a:gd name="T43" fmla="*/ 3 h 40"/>
                <a:gd name="T44" fmla="*/ 10 w 32"/>
                <a:gd name="T45" fmla="*/ 0 h 40"/>
                <a:gd name="T46" fmla="*/ 17 w 32"/>
                <a:gd name="T47" fmla="*/ 0 h 40"/>
                <a:gd name="T48" fmla="*/ 23 w 32"/>
                <a:gd name="T49" fmla="*/ 0 h 40"/>
                <a:gd name="T50" fmla="*/ 28 w 32"/>
                <a:gd name="T51" fmla="*/ 3 h 40"/>
                <a:gd name="T52" fmla="*/ 31 w 32"/>
                <a:gd name="T53" fmla="*/ 7 h 40"/>
                <a:gd name="T54" fmla="*/ 32 w 32"/>
                <a:gd name="T55" fmla="*/ 12 h 40"/>
                <a:gd name="T56" fmla="*/ 32 w 32"/>
                <a:gd name="T57" fmla="*/ 39 h 40"/>
                <a:gd name="T58" fmla="*/ 24 w 32"/>
                <a:gd name="T59" fmla="*/ 39 h 40"/>
                <a:gd name="T60" fmla="*/ 24 w 32"/>
                <a:gd name="T61" fmla="*/ 22 h 40"/>
                <a:gd name="T62" fmla="*/ 22 w 32"/>
                <a:gd name="T63" fmla="*/ 22 h 40"/>
                <a:gd name="T64" fmla="*/ 21 w 32"/>
                <a:gd name="T65" fmla="*/ 21 h 40"/>
                <a:gd name="T66" fmla="*/ 18 w 32"/>
                <a:gd name="T67" fmla="*/ 21 h 40"/>
                <a:gd name="T68" fmla="*/ 16 w 32"/>
                <a:gd name="T69" fmla="*/ 21 h 40"/>
                <a:gd name="T70" fmla="*/ 10 w 32"/>
                <a:gd name="T71" fmla="*/ 22 h 40"/>
                <a:gd name="T72" fmla="*/ 8 w 32"/>
                <a:gd name="T73" fmla="*/ 26 h 40"/>
                <a:gd name="T74" fmla="*/ 8 w 32"/>
                <a:gd name="T75" fmla="*/ 29 h 40"/>
                <a:gd name="T76" fmla="*/ 10 w 32"/>
                <a:gd name="T77" fmla="*/ 31 h 40"/>
                <a:gd name="T78" fmla="*/ 12 w 32"/>
                <a:gd name="T79" fmla="*/ 32 h 40"/>
                <a:gd name="T80" fmla="*/ 15 w 32"/>
                <a:gd name="T81" fmla="*/ 33 h 40"/>
                <a:gd name="T82" fmla="*/ 18 w 32"/>
                <a:gd name="T83" fmla="*/ 32 h 40"/>
                <a:gd name="T84" fmla="*/ 21 w 32"/>
                <a:gd name="T85" fmla="*/ 31 h 40"/>
                <a:gd name="T86" fmla="*/ 23 w 32"/>
                <a:gd name="T87" fmla="*/ 30 h 40"/>
                <a:gd name="T88" fmla="*/ 24 w 32"/>
                <a:gd name="T89" fmla="*/ 28 h 40"/>
                <a:gd name="T90" fmla="*/ 24 w 32"/>
                <a:gd name="T91"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2" h="40">
                  <a:moveTo>
                    <a:pt x="24" y="39"/>
                  </a:moveTo>
                  <a:cubicBezTo>
                    <a:pt x="24" y="35"/>
                    <a:pt x="24" y="35"/>
                    <a:pt x="24" y="35"/>
                  </a:cubicBezTo>
                  <a:cubicBezTo>
                    <a:pt x="23" y="36"/>
                    <a:pt x="23" y="37"/>
                    <a:pt x="22" y="37"/>
                  </a:cubicBezTo>
                  <a:cubicBezTo>
                    <a:pt x="21" y="37"/>
                    <a:pt x="21" y="38"/>
                    <a:pt x="20" y="38"/>
                  </a:cubicBezTo>
                  <a:cubicBezTo>
                    <a:pt x="19" y="39"/>
                    <a:pt x="18" y="39"/>
                    <a:pt x="17" y="39"/>
                  </a:cubicBezTo>
                  <a:cubicBezTo>
                    <a:pt x="16" y="39"/>
                    <a:pt x="15" y="40"/>
                    <a:pt x="14" y="40"/>
                  </a:cubicBezTo>
                  <a:cubicBezTo>
                    <a:pt x="12" y="40"/>
                    <a:pt x="11" y="39"/>
                    <a:pt x="9" y="39"/>
                  </a:cubicBezTo>
                  <a:cubicBezTo>
                    <a:pt x="7" y="38"/>
                    <a:pt x="6" y="38"/>
                    <a:pt x="5" y="37"/>
                  </a:cubicBezTo>
                  <a:cubicBezTo>
                    <a:pt x="3" y="36"/>
                    <a:pt x="2" y="34"/>
                    <a:pt x="2" y="33"/>
                  </a:cubicBezTo>
                  <a:cubicBezTo>
                    <a:pt x="1" y="31"/>
                    <a:pt x="0" y="29"/>
                    <a:pt x="0" y="27"/>
                  </a:cubicBezTo>
                  <a:cubicBezTo>
                    <a:pt x="0" y="24"/>
                    <a:pt x="1" y="23"/>
                    <a:pt x="2" y="21"/>
                  </a:cubicBezTo>
                  <a:cubicBezTo>
                    <a:pt x="2" y="20"/>
                    <a:pt x="3" y="18"/>
                    <a:pt x="5" y="17"/>
                  </a:cubicBezTo>
                  <a:cubicBezTo>
                    <a:pt x="6" y="16"/>
                    <a:pt x="8" y="15"/>
                    <a:pt x="10" y="15"/>
                  </a:cubicBezTo>
                  <a:cubicBezTo>
                    <a:pt x="12" y="14"/>
                    <a:pt x="14" y="14"/>
                    <a:pt x="16" y="14"/>
                  </a:cubicBezTo>
                  <a:cubicBezTo>
                    <a:pt x="18" y="14"/>
                    <a:pt x="19" y="14"/>
                    <a:pt x="21" y="15"/>
                  </a:cubicBezTo>
                  <a:cubicBezTo>
                    <a:pt x="22" y="15"/>
                    <a:pt x="23" y="15"/>
                    <a:pt x="24" y="16"/>
                  </a:cubicBezTo>
                  <a:cubicBezTo>
                    <a:pt x="24" y="13"/>
                    <a:pt x="24" y="13"/>
                    <a:pt x="24" y="13"/>
                  </a:cubicBezTo>
                  <a:cubicBezTo>
                    <a:pt x="24" y="11"/>
                    <a:pt x="24" y="9"/>
                    <a:pt x="22" y="8"/>
                  </a:cubicBezTo>
                  <a:cubicBezTo>
                    <a:pt x="21" y="7"/>
                    <a:pt x="19" y="6"/>
                    <a:pt x="17" y="6"/>
                  </a:cubicBezTo>
                  <a:cubicBezTo>
                    <a:pt x="15" y="6"/>
                    <a:pt x="13" y="6"/>
                    <a:pt x="12" y="7"/>
                  </a:cubicBezTo>
                  <a:cubicBezTo>
                    <a:pt x="10" y="7"/>
                    <a:pt x="9" y="8"/>
                    <a:pt x="7" y="9"/>
                  </a:cubicBezTo>
                  <a:cubicBezTo>
                    <a:pt x="4" y="3"/>
                    <a:pt x="4" y="3"/>
                    <a:pt x="4" y="3"/>
                  </a:cubicBezTo>
                  <a:cubicBezTo>
                    <a:pt x="6" y="2"/>
                    <a:pt x="8" y="1"/>
                    <a:pt x="10" y="0"/>
                  </a:cubicBezTo>
                  <a:cubicBezTo>
                    <a:pt x="12" y="0"/>
                    <a:pt x="15" y="0"/>
                    <a:pt x="17" y="0"/>
                  </a:cubicBezTo>
                  <a:cubicBezTo>
                    <a:pt x="19" y="0"/>
                    <a:pt x="21" y="0"/>
                    <a:pt x="23" y="0"/>
                  </a:cubicBezTo>
                  <a:cubicBezTo>
                    <a:pt x="25" y="1"/>
                    <a:pt x="26" y="2"/>
                    <a:pt x="28" y="3"/>
                  </a:cubicBezTo>
                  <a:cubicBezTo>
                    <a:pt x="29" y="4"/>
                    <a:pt x="30" y="5"/>
                    <a:pt x="31" y="7"/>
                  </a:cubicBezTo>
                  <a:cubicBezTo>
                    <a:pt x="31" y="8"/>
                    <a:pt x="32" y="10"/>
                    <a:pt x="32" y="12"/>
                  </a:cubicBezTo>
                  <a:cubicBezTo>
                    <a:pt x="32" y="39"/>
                    <a:pt x="32" y="39"/>
                    <a:pt x="32" y="39"/>
                  </a:cubicBezTo>
                  <a:lnTo>
                    <a:pt x="24" y="39"/>
                  </a:lnTo>
                  <a:close/>
                  <a:moveTo>
                    <a:pt x="24" y="22"/>
                  </a:moveTo>
                  <a:cubicBezTo>
                    <a:pt x="24" y="22"/>
                    <a:pt x="23" y="22"/>
                    <a:pt x="22" y="22"/>
                  </a:cubicBezTo>
                  <a:cubicBezTo>
                    <a:pt x="22" y="21"/>
                    <a:pt x="21" y="21"/>
                    <a:pt x="21" y="21"/>
                  </a:cubicBezTo>
                  <a:cubicBezTo>
                    <a:pt x="20" y="21"/>
                    <a:pt x="19" y="21"/>
                    <a:pt x="18" y="21"/>
                  </a:cubicBezTo>
                  <a:cubicBezTo>
                    <a:pt x="17" y="21"/>
                    <a:pt x="17" y="21"/>
                    <a:pt x="16" y="21"/>
                  </a:cubicBezTo>
                  <a:cubicBezTo>
                    <a:pt x="13" y="21"/>
                    <a:pt x="11" y="21"/>
                    <a:pt x="10" y="22"/>
                  </a:cubicBezTo>
                  <a:cubicBezTo>
                    <a:pt x="8" y="23"/>
                    <a:pt x="8" y="25"/>
                    <a:pt x="8" y="26"/>
                  </a:cubicBezTo>
                  <a:cubicBezTo>
                    <a:pt x="8" y="28"/>
                    <a:pt x="8" y="29"/>
                    <a:pt x="8" y="29"/>
                  </a:cubicBezTo>
                  <a:cubicBezTo>
                    <a:pt x="9" y="30"/>
                    <a:pt x="9" y="31"/>
                    <a:pt x="10" y="31"/>
                  </a:cubicBezTo>
                  <a:cubicBezTo>
                    <a:pt x="10" y="32"/>
                    <a:pt x="11" y="32"/>
                    <a:pt x="12" y="32"/>
                  </a:cubicBezTo>
                  <a:cubicBezTo>
                    <a:pt x="13" y="33"/>
                    <a:pt x="14" y="33"/>
                    <a:pt x="15" y="33"/>
                  </a:cubicBezTo>
                  <a:cubicBezTo>
                    <a:pt x="16" y="33"/>
                    <a:pt x="17" y="33"/>
                    <a:pt x="18" y="32"/>
                  </a:cubicBezTo>
                  <a:cubicBezTo>
                    <a:pt x="19" y="32"/>
                    <a:pt x="20" y="32"/>
                    <a:pt x="21" y="31"/>
                  </a:cubicBezTo>
                  <a:cubicBezTo>
                    <a:pt x="21" y="31"/>
                    <a:pt x="22" y="30"/>
                    <a:pt x="23" y="30"/>
                  </a:cubicBezTo>
                  <a:cubicBezTo>
                    <a:pt x="23" y="29"/>
                    <a:pt x="24" y="28"/>
                    <a:pt x="24" y="28"/>
                  </a:cubicBezTo>
                  <a:lnTo>
                    <a:pt x="24" y="2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4" name="Freeform 42">
              <a:extLst>
                <a:ext uri="{FF2B5EF4-FFF2-40B4-BE49-F238E27FC236}">
                  <a16:creationId xmlns:a16="http://schemas.microsoft.com/office/drawing/2014/main" id="{16B384B2-A2D9-4CB4-AF87-AF1004852B5B}"/>
                </a:ext>
              </a:extLst>
            </p:cNvPr>
            <p:cNvSpPr>
              <a:spLocks/>
            </p:cNvSpPr>
            <p:nvPr userDrawn="1"/>
          </p:nvSpPr>
          <p:spPr bwMode="auto">
            <a:xfrm>
              <a:off x="3877436" y="6212575"/>
              <a:ext cx="78468" cy="99391"/>
            </a:xfrm>
            <a:custGeom>
              <a:avLst/>
              <a:gdLst>
                <a:gd name="T0" fmla="*/ 23 w 31"/>
                <a:gd name="T1" fmla="*/ 39 h 39"/>
                <a:gd name="T2" fmla="*/ 23 w 31"/>
                <a:gd name="T3" fmla="*/ 17 h 39"/>
                <a:gd name="T4" fmla="*/ 22 w 31"/>
                <a:gd name="T5" fmla="*/ 9 h 39"/>
                <a:gd name="T6" fmla="*/ 15 w 31"/>
                <a:gd name="T7" fmla="*/ 7 h 39"/>
                <a:gd name="T8" fmla="*/ 12 w 31"/>
                <a:gd name="T9" fmla="*/ 7 h 39"/>
                <a:gd name="T10" fmla="*/ 10 w 31"/>
                <a:gd name="T11" fmla="*/ 9 h 39"/>
                <a:gd name="T12" fmla="*/ 8 w 31"/>
                <a:gd name="T13" fmla="*/ 12 h 39"/>
                <a:gd name="T14" fmla="*/ 8 w 31"/>
                <a:gd name="T15" fmla="*/ 16 h 39"/>
                <a:gd name="T16" fmla="*/ 8 w 31"/>
                <a:gd name="T17" fmla="*/ 39 h 39"/>
                <a:gd name="T18" fmla="*/ 0 w 31"/>
                <a:gd name="T19" fmla="*/ 39 h 39"/>
                <a:gd name="T20" fmla="*/ 0 w 31"/>
                <a:gd name="T21" fmla="*/ 0 h 39"/>
                <a:gd name="T22" fmla="*/ 8 w 31"/>
                <a:gd name="T23" fmla="*/ 0 h 39"/>
                <a:gd name="T24" fmla="*/ 8 w 31"/>
                <a:gd name="T25" fmla="*/ 4 h 39"/>
                <a:gd name="T26" fmla="*/ 9 w 31"/>
                <a:gd name="T27" fmla="*/ 2 h 39"/>
                <a:gd name="T28" fmla="*/ 12 w 31"/>
                <a:gd name="T29" fmla="*/ 1 h 39"/>
                <a:gd name="T30" fmla="*/ 14 w 31"/>
                <a:gd name="T31" fmla="*/ 0 h 39"/>
                <a:gd name="T32" fmla="*/ 17 w 31"/>
                <a:gd name="T33" fmla="*/ 0 h 39"/>
                <a:gd name="T34" fmla="*/ 23 w 31"/>
                <a:gd name="T35" fmla="*/ 1 h 39"/>
                <a:gd name="T36" fmla="*/ 28 w 31"/>
                <a:gd name="T37" fmla="*/ 4 h 39"/>
                <a:gd name="T38" fmla="*/ 30 w 31"/>
                <a:gd name="T39" fmla="*/ 9 h 39"/>
                <a:gd name="T40" fmla="*/ 31 w 31"/>
                <a:gd name="T41" fmla="*/ 17 h 39"/>
                <a:gd name="T42" fmla="*/ 31 w 31"/>
                <a:gd name="T43" fmla="*/ 39 h 39"/>
                <a:gd name="T44" fmla="*/ 23 w 31"/>
                <a:gd name="T45" fmla="*/ 3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39">
                  <a:moveTo>
                    <a:pt x="23" y="39"/>
                  </a:moveTo>
                  <a:cubicBezTo>
                    <a:pt x="23" y="17"/>
                    <a:pt x="23" y="17"/>
                    <a:pt x="23" y="17"/>
                  </a:cubicBezTo>
                  <a:cubicBezTo>
                    <a:pt x="23" y="14"/>
                    <a:pt x="23" y="11"/>
                    <a:pt x="22" y="9"/>
                  </a:cubicBezTo>
                  <a:cubicBezTo>
                    <a:pt x="20" y="7"/>
                    <a:pt x="18" y="7"/>
                    <a:pt x="15" y="7"/>
                  </a:cubicBezTo>
                  <a:cubicBezTo>
                    <a:pt x="14" y="7"/>
                    <a:pt x="13" y="7"/>
                    <a:pt x="12" y="7"/>
                  </a:cubicBezTo>
                  <a:cubicBezTo>
                    <a:pt x="11" y="8"/>
                    <a:pt x="10" y="8"/>
                    <a:pt x="10" y="9"/>
                  </a:cubicBezTo>
                  <a:cubicBezTo>
                    <a:pt x="9" y="10"/>
                    <a:pt x="8" y="11"/>
                    <a:pt x="8" y="12"/>
                  </a:cubicBezTo>
                  <a:cubicBezTo>
                    <a:pt x="8" y="14"/>
                    <a:pt x="8" y="15"/>
                    <a:pt x="8" y="16"/>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1" y="1"/>
                    <a:pt x="12" y="1"/>
                  </a:cubicBezTo>
                  <a:cubicBezTo>
                    <a:pt x="12" y="0"/>
                    <a:pt x="13" y="0"/>
                    <a:pt x="14" y="0"/>
                  </a:cubicBezTo>
                  <a:cubicBezTo>
                    <a:pt x="15" y="0"/>
                    <a:pt x="16" y="0"/>
                    <a:pt x="17" y="0"/>
                  </a:cubicBezTo>
                  <a:cubicBezTo>
                    <a:pt x="20" y="0"/>
                    <a:pt x="22" y="0"/>
                    <a:pt x="23" y="1"/>
                  </a:cubicBezTo>
                  <a:cubicBezTo>
                    <a:pt x="25" y="1"/>
                    <a:pt x="26" y="2"/>
                    <a:pt x="28" y="4"/>
                  </a:cubicBezTo>
                  <a:cubicBezTo>
                    <a:pt x="29" y="5"/>
                    <a:pt x="29" y="7"/>
                    <a:pt x="30" y="9"/>
                  </a:cubicBezTo>
                  <a:cubicBezTo>
                    <a:pt x="31" y="11"/>
                    <a:pt x="31" y="14"/>
                    <a:pt x="31" y="17"/>
                  </a:cubicBezTo>
                  <a:cubicBezTo>
                    <a:pt x="31" y="39"/>
                    <a:pt x="31" y="39"/>
                    <a:pt x="31" y="39"/>
                  </a:cubicBezTo>
                  <a:lnTo>
                    <a:pt x="23" y="3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5" name="Freeform 43">
              <a:extLst>
                <a:ext uri="{FF2B5EF4-FFF2-40B4-BE49-F238E27FC236}">
                  <a16:creationId xmlns:a16="http://schemas.microsoft.com/office/drawing/2014/main" id="{DC309D60-84B9-4652-BEF1-F71EFAD3A402}"/>
                </a:ext>
              </a:extLst>
            </p:cNvPr>
            <p:cNvSpPr>
              <a:spLocks/>
            </p:cNvSpPr>
            <p:nvPr userDrawn="1"/>
          </p:nvSpPr>
          <p:spPr bwMode="auto">
            <a:xfrm>
              <a:off x="3975084" y="6212575"/>
              <a:ext cx="73236" cy="101135"/>
            </a:xfrm>
            <a:custGeom>
              <a:avLst/>
              <a:gdLst>
                <a:gd name="T0" fmla="*/ 28 w 29"/>
                <a:gd name="T1" fmla="*/ 4 h 40"/>
                <a:gd name="T2" fmla="*/ 24 w 29"/>
                <a:gd name="T3" fmla="*/ 10 h 40"/>
                <a:gd name="T4" fmla="*/ 20 w 29"/>
                <a:gd name="T5" fmla="*/ 7 h 40"/>
                <a:gd name="T6" fmla="*/ 14 w 29"/>
                <a:gd name="T7" fmla="*/ 6 h 40"/>
                <a:gd name="T8" fmla="*/ 10 w 29"/>
                <a:gd name="T9" fmla="*/ 7 h 40"/>
                <a:gd name="T10" fmla="*/ 9 w 29"/>
                <a:gd name="T11" fmla="*/ 10 h 40"/>
                <a:gd name="T12" fmla="*/ 9 w 29"/>
                <a:gd name="T13" fmla="*/ 11 h 40"/>
                <a:gd name="T14" fmla="*/ 10 w 29"/>
                <a:gd name="T15" fmla="*/ 12 h 40"/>
                <a:gd name="T16" fmla="*/ 13 w 29"/>
                <a:gd name="T17" fmla="*/ 14 h 40"/>
                <a:gd name="T18" fmla="*/ 16 w 29"/>
                <a:gd name="T19" fmla="*/ 15 h 40"/>
                <a:gd name="T20" fmla="*/ 22 w 29"/>
                <a:gd name="T21" fmla="*/ 18 h 40"/>
                <a:gd name="T22" fmla="*/ 26 w 29"/>
                <a:gd name="T23" fmla="*/ 20 h 40"/>
                <a:gd name="T24" fmla="*/ 28 w 29"/>
                <a:gd name="T25" fmla="*/ 24 h 40"/>
                <a:gd name="T26" fmla="*/ 29 w 29"/>
                <a:gd name="T27" fmla="*/ 28 h 40"/>
                <a:gd name="T28" fmla="*/ 28 w 29"/>
                <a:gd name="T29" fmla="*/ 34 h 40"/>
                <a:gd name="T30" fmla="*/ 25 w 29"/>
                <a:gd name="T31" fmla="*/ 37 h 40"/>
                <a:gd name="T32" fmla="*/ 20 w 29"/>
                <a:gd name="T33" fmla="*/ 39 h 40"/>
                <a:gd name="T34" fmla="*/ 15 w 29"/>
                <a:gd name="T35" fmla="*/ 40 h 40"/>
                <a:gd name="T36" fmla="*/ 7 w 29"/>
                <a:gd name="T37" fmla="*/ 38 h 40"/>
                <a:gd name="T38" fmla="*/ 0 w 29"/>
                <a:gd name="T39" fmla="*/ 35 h 40"/>
                <a:gd name="T40" fmla="*/ 3 w 29"/>
                <a:gd name="T41" fmla="*/ 29 h 40"/>
                <a:gd name="T42" fmla="*/ 9 w 29"/>
                <a:gd name="T43" fmla="*/ 32 h 40"/>
                <a:gd name="T44" fmla="*/ 15 w 29"/>
                <a:gd name="T45" fmla="*/ 33 h 40"/>
                <a:gd name="T46" fmla="*/ 20 w 29"/>
                <a:gd name="T47" fmla="*/ 32 h 40"/>
                <a:gd name="T48" fmla="*/ 22 w 29"/>
                <a:gd name="T49" fmla="*/ 29 h 40"/>
                <a:gd name="T50" fmla="*/ 21 w 29"/>
                <a:gd name="T51" fmla="*/ 27 h 40"/>
                <a:gd name="T52" fmla="*/ 19 w 29"/>
                <a:gd name="T53" fmla="*/ 25 h 40"/>
                <a:gd name="T54" fmla="*/ 16 w 29"/>
                <a:gd name="T55" fmla="*/ 24 h 40"/>
                <a:gd name="T56" fmla="*/ 13 w 29"/>
                <a:gd name="T57" fmla="*/ 22 h 40"/>
                <a:gd name="T58" fmla="*/ 7 w 29"/>
                <a:gd name="T59" fmla="*/ 20 h 40"/>
                <a:gd name="T60" fmla="*/ 4 w 29"/>
                <a:gd name="T61" fmla="*/ 17 h 40"/>
                <a:gd name="T62" fmla="*/ 2 w 29"/>
                <a:gd name="T63" fmla="*/ 14 h 40"/>
                <a:gd name="T64" fmla="*/ 1 w 29"/>
                <a:gd name="T65" fmla="*/ 10 h 40"/>
                <a:gd name="T66" fmla="*/ 2 w 29"/>
                <a:gd name="T67" fmla="*/ 5 h 40"/>
                <a:gd name="T68" fmla="*/ 5 w 29"/>
                <a:gd name="T69" fmla="*/ 2 h 40"/>
                <a:gd name="T70" fmla="*/ 9 w 29"/>
                <a:gd name="T71" fmla="*/ 0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4" y="10"/>
                    <a:pt x="24" y="10"/>
                    <a:pt x="24" y="10"/>
                  </a:cubicBezTo>
                  <a:cubicBezTo>
                    <a:pt x="23" y="8"/>
                    <a:pt x="21" y="8"/>
                    <a:pt x="20" y="7"/>
                  </a:cubicBezTo>
                  <a:cubicBezTo>
                    <a:pt x="18" y="7"/>
                    <a:pt x="16" y="6"/>
                    <a:pt x="14" y="6"/>
                  </a:cubicBezTo>
                  <a:cubicBezTo>
                    <a:pt x="12" y="6"/>
                    <a:pt x="11" y="7"/>
                    <a:pt x="10" y="7"/>
                  </a:cubicBezTo>
                  <a:cubicBezTo>
                    <a:pt x="9" y="8"/>
                    <a:pt x="9" y="9"/>
                    <a:pt x="9" y="10"/>
                  </a:cubicBezTo>
                  <a:cubicBezTo>
                    <a:pt x="9" y="10"/>
                    <a:pt x="9" y="11"/>
                    <a:pt x="9" y="11"/>
                  </a:cubicBezTo>
                  <a:cubicBezTo>
                    <a:pt x="10" y="12"/>
                    <a:pt x="10" y="12"/>
                    <a:pt x="10" y="12"/>
                  </a:cubicBezTo>
                  <a:cubicBezTo>
                    <a:pt x="11" y="13"/>
                    <a:pt x="12" y="13"/>
                    <a:pt x="13" y="14"/>
                  </a:cubicBezTo>
                  <a:cubicBezTo>
                    <a:pt x="14" y="14"/>
                    <a:pt x="15" y="15"/>
                    <a:pt x="16" y="15"/>
                  </a:cubicBezTo>
                  <a:cubicBezTo>
                    <a:pt x="18" y="16"/>
                    <a:pt x="20" y="17"/>
                    <a:pt x="22" y="18"/>
                  </a:cubicBezTo>
                  <a:cubicBezTo>
                    <a:pt x="23" y="19"/>
                    <a:pt x="25" y="19"/>
                    <a:pt x="26" y="20"/>
                  </a:cubicBezTo>
                  <a:cubicBezTo>
                    <a:pt x="27" y="21"/>
                    <a:pt x="28" y="22"/>
                    <a:pt x="28" y="24"/>
                  </a:cubicBezTo>
                  <a:cubicBezTo>
                    <a:pt x="29" y="25"/>
                    <a:pt x="29" y="26"/>
                    <a:pt x="29" y="28"/>
                  </a:cubicBezTo>
                  <a:cubicBezTo>
                    <a:pt x="29" y="30"/>
                    <a:pt x="29" y="32"/>
                    <a:pt x="28" y="34"/>
                  </a:cubicBezTo>
                  <a:cubicBezTo>
                    <a:pt x="27" y="35"/>
                    <a:pt x="26" y="36"/>
                    <a:pt x="25" y="37"/>
                  </a:cubicBezTo>
                  <a:cubicBezTo>
                    <a:pt x="23" y="38"/>
                    <a:pt x="22" y="39"/>
                    <a:pt x="20" y="39"/>
                  </a:cubicBezTo>
                  <a:cubicBezTo>
                    <a:pt x="18" y="39"/>
                    <a:pt x="17" y="40"/>
                    <a:pt x="15" y="40"/>
                  </a:cubicBezTo>
                  <a:cubicBezTo>
                    <a:pt x="12" y="40"/>
                    <a:pt x="10" y="39"/>
                    <a:pt x="7" y="38"/>
                  </a:cubicBezTo>
                  <a:cubicBezTo>
                    <a:pt x="4" y="37"/>
                    <a:pt x="2" y="36"/>
                    <a:pt x="0" y="35"/>
                  </a:cubicBezTo>
                  <a:cubicBezTo>
                    <a:pt x="3" y="29"/>
                    <a:pt x="3" y="29"/>
                    <a:pt x="3" y="29"/>
                  </a:cubicBezTo>
                  <a:cubicBezTo>
                    <a:pt x="5" y="30"/>
                    <a:pt x="7" y="31"/>
                    <a:pt x="9" y="32"/>
                  </a:cubicBezTo>
                  <a:cubicBezTo>
                    <a:pt x="11" y="32"/>
                    <a:pt x="13" y="33"/>
                    <a:pt x="15" y="33"/>
                  </a:cubicBezTo>
                  <a:cubicBezTo>
                    <a:pt x="17" y="33"/>
                    <a:pt x="19" y="32"/>
                    <a:pt x="20" y="32"/>
                  </a:cubicBezTo>
                  <a:cubicBezTo>
                    <a:pt x="21" y="31"/>
                    <a:pt x="22" y="30"/>
                    <a:pt x="22" y="29"/>
                  </a:cubicBezTo>
                  <a:cubicBezTo>
                    <a:pt x="22" y="28"/>
                    <a:pt x="21" y="27"/>
                    <a:pt x="21" y="27"/>
                  </a:cubicBezTo>
                  <a:cubicBezTo>
                    <a:pt x="21" y="26"/>
                    <a:pt x="20" y="25"/>
                    <a:pt x="19" y="25"/>
                  </a:cubicBezTo>
                  <a:cubicBezTo>
                    <a:pt x="18" y="25"/>
                    <a:pt x="18" y="24"/>
                    <a:pt x="16" y="24"/>
                  </a:cubicBezTo>
                  <a:cubicBezTo>
                    <a:pt x="15" y="23"/>
                    <a:pt x="14" y="23"/>
                    <a:pt x="13" y="22"/>
                  </a:cubicBezTo>
                  <a:cubicBezTo>
                    <a:pt x="11" y="21"/>
                    <a:pt x="9" y="20"/>
                    <a:pt x="7" y="20"/>
                  </a:cubicBezTo>
                  <a:cubicBezTo>
                    <a:pt x="6" y="19"/>
                    <a:pt x="5" y="18"/>
                    <a:pt x="4" y="17"/>
                  </a:cubicBezTo>
                  <a:cubicBezTo>
                    <a:pt x="3" y="16"/>
                    <a:pt x="2" y="15"/>
                    <a:pt x="2" y="14"/>
                  </a:cubicBezTo>
                  <a:cubicBezTo>
                    <a:pt x="2" y="13"/>
                    <a:pt x="1" y="12"/>
                    <a:pt x="1" y="10"/>
                  </a:cubicBezTo>
                  <a:cubicBezTo>
                    <a:pt x="1" y="8"/>
                    <a:pt x="2" y="7"/>
                    <a:pt x="2" y="5"/>
                  </a:cubicBezTo>
                  <a:cubicBezTo>
                    <a:pt x="3" y="4"/>
                    <a:pt x="4" y="3"/>
                    <a:pt x="5" y="2"/>
                  </a:cubicBezTo>
                  <a:cubicBezTo>
                    <a:pt x="6" y="1"/>
                    <a:pt x="8" y="1"/>
                    <a:pt x="9" y="0"/>
                  </a:cubicBezTo>
                  <a:cubicBezTo>
                    <a:pt x="11" y="0"/>
                    <a:pt x="13" y="0"/>
                    <a:pt x="15" y="0"/>
                  </a:cubicBezTo>
                  <a:cubicBezTo>
                    <a:pt x="17" y="0"/>
                    <a:pt x="19"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6" name="Freeform 44">
              <a:extLst>
                <a:ext uri="{FF2B5EF4-FFF2-40B4-BE49-F238E27FC236}">
                  <a16:creationId xmlns:a16="http://schemas.microsoft.com/office/drawing/2014/main" id="{A4440044-5486-483F-B652-7EE3849461B3}"/>
                </a:ext>
              </a:extLst>
            </p:cNvPr>
            <p:cNvSpPr>
              <a:spLocks/>
            </p:cNvSpPr>
            <p:nvPr userDrawn="1"/>
          </p:nvSpPr>
          <p:spPr bwMode="auto">
            <a:xfrm>
              <a:off x="4058782" y="6212575"/>
              <a:ext cx="122060" cy="99391"/>
            </a:xfrm>
            <a:custGeom>
              <a:avLst/>
              <a:gdLst>
                <a:gd name="T0" fmla="*/ 55 w 70"/>
                <a:gd name="T1" fmla="*/ 57 h 57"/>
                <a:gd name="T2" fmla="*/ 45 w 70"/>
                <a:gd name="T3" fmla="*/ 57 h 57"/>
                <a:gd name="T4" fmla="*/ 35 w 70"/>
                <a:gd name="T5" fmla="*/ 17 h 57"/>
                <a:gd name="T6" fmla="*/ 25 w 70"/>
                <a:gd name="T7" fmla="*/ 57 h 57"/>
                <a:gd name="T8" fmla="*/ 14 w 70"/>
                <a:gd name="T9" fmla="*/ 57 h 57"/>
                <a:gd name="T10" fmla="*/ 0 w 70"/>
                <a:gd name="T11" fmla="*/ 0 h 57"/>
                <a:gd name="T12" fmla="*/ 10 w 70"/>
                <a:gd name="T13" fmla="*/ 0 h 57"/>
                <a:gd name="T14" fmla="*/ 20 w 70"/>
                <a:gd name="T15" fmla="*/ 39 h 57"/>
                <a:gd name="T16" fmla="*/ 30 w 70"/>
                <a:gd name="T17" fmla="*/ 0 h 57"/>
                <a:gd name="T18" fmla="*/ 39 w 70"/>
                <a:gd name="T19" fmla="*/ 0 h 57"/>
                <a:gd name="T20" fmla="*/ 49 w 70"/>
                <a:gd name="T21" fmla="*/ 39 h 57"/>
                <a:gd name="T22" fmla="*/ 60 w 70"/>
                <a:gd name="T23" fmla="*/ 0 h 57"/>
                <a:gd name="T24" fmla="*/ 70 w 70"/>
                <a:gd name="T25" fmla="*/ 0 h 57"/>
                <a:gd name="T26" fmla="*/ 55 w 70"/>
                <a:gd name="T27" fmla="*/ 57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7">
                  <a:moveTo>
                    <a:pt x="55" y="57"/>
                  </a:moveTo>
                  <a:lnTo>
                    <a:pt x="45" y="57"/>
                  </a:lnTo>
                  <a:lnTo>
                    <a:pt x="35" y="17"/>
                  </a:lnTo>
                  <a:lnTo>
                    <a:pt x="25" y="57"/>
                  </a:lnTo>
                  <a:lnTo>
                    <a:pt x="14" y="57"/>
                  </a:lnTo>
                  <a:lnTo>
                    <a:pt x="0" y="0"/>
                  </a:lnTo>
                  <a:lnTo>
                    <a:pt x="10" y="0"/>
                  </a:lnTo>
                  <a:lnTo>
                    <a:pt x="20" y="39"/>
                  </a:lnTo>
                  <a:lnTo>
                    <a:pt x="30" y="0"/>
                  </a:lnTo>
                  <a:lnTo>
                    <a:pt x="39" y="0"/>
                  </a:lnTo>
                  <a:lnTo>
                    <a:pt x="49" y="39"/>
                  </a:lnTo>
                  <a:lnTo>
                    <a:pt x="60" y="0"/>
                  </a:lnTo>
                  <a:lnTo>
                    <a:pt x="70" y="0"/>
                  </a:lnTo>
                  <a:lnTo>
                    <a:pt x="55" y="5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7" name="Freeform 45">
              <a:extLst>
                <a:ext uri="{FF2B5EF4-FFF2-40B4-BE49-F238E27FC236}">
                  <a16:creationId xmlns:a16="http://schemas.microsoft.com/office/drawing/2014/main" id="{446771E9-EA09-4256-8955-FE392C07AFC4}"/>
                </a:ext>
              </a:extLst>
            </p:cNvPr>
            <p:cNvSpPr>
              <a:spLocks noEditPoints="1"/>
            </p:cNvSpPr>
            <p:nvPr userDrawn="1"/>
          </p:nvSpPr>
          <p:spPr bwMode="auto">
            <a:xfrm>
              <a:off x="4191304" y="6212575"/>
              <a:ext cx="83698" cy="101135"/>
            </a:xfrm>
            <a:custGeom>
              <a:avLst/>
              <a:gdLst>
                <a:gd name="T0" fmla="*/ 33 w 33"/>
                <a:gd name="T1" fmla="*/ 19 h 40"/>
                <a:gd name="T2" fmla="*/ 33 w 33"/>
                <a:gd name="T3" fmla="*/ 21 h 40"/>
                <a:gd name="T4" fmla="*/ 33 w 33"/>
                <a:gd name="T5" fmla="*/ 22 h 40"/>
                <a:gd name="T6" fmla="*/ 7 w 33"/>
                <a:gd name="T7" fmla="*/ 22 h 40"/>
                <a:gd name="T8" fmla="*/ 9 w 33"/>
                <a:gd name="T9" fmla="*/ 27 h 40"/>
                <a:gd name="T10" fmla="*/ 11 w 33"/>
                <a:gd name="T11" fmla="*/ 30 h 40"/>
                <a:gd name="T12" fmla="*/ 14 w 33"/>
                <a:gd name="T13" fmla="*/ 32 h 40"/>
                <a:gd name="T14" fmla="*/ 17 w 33"/>
                <a:gd name="T15" fmla="*/ 33 h 40"/>
                <a:gd name="T16" fmla="*/ 20 w 33"/>
                <a:gd name="T17" fmla="*/ 33 h 40"/>
                <a:gd name="T18" fmla="*/ 22 w 33"/>
                <a:gd name="T19" fmla="*/ 32 h 40"/>
                <a:gd name="T20" fmla="*/ 23 w 33"/>
                <a:gd name="T21" fmla="*/ 31 h 40"/>
                <a:gd name="T22" fmla="*/ 25 w 33"/>
                <a:gd name="T23" fmla="*/ 30 h 40"/>
                <a:gd name="T24" fmla="*/ 30 w 33"/>
                <a:gd name="T25" fmla="*/ 35 h 40"/>
                <a:gd name="T26" fmla="*/ 27 w 33"/>
                <a:gd name="T27" fmla="*/ 37 h 40"/>
                <a:gd name="T28" fmla="*/ 24 w 33"/>
                <a:gd name="T29" fmla="*/ 38 h 40"/>
                <a:gd name="T30" fmla="*/ 21 w 33"/>
                <a:gd name="T31" fmla="*/ 39 h 40"/>
                <a:gd name="T32" fmla="*/ 17 w 33"/>
                <a:gd name="T33" fmla="*/ 40 h 40"/>
                <a:gd name="T34" fmla="*/ 12 w 33"/>
                <a:gd name="T35" fmla="*/ 39 h 40"/>
                <a:gd name="T36" fmla="*/ 8 w 33"/>
                <a:gd name="T37" fmla="*/ 37 h 40"/>
                <a:gd name="T38" fmla="*/ 5 w 33"/>
                <a:gd name="T39" fmla="*/ 34 h 40"/>
                <a:gd name="T40" fmla="*/ 3 w 33"/>
                <a:gd name="T41" fmla="*/ 31 h 40"/>
                <a:gd name="T42" fmla="*/ 1 w 33"/>
                <a:gd name="T43" fmla="*/ 26 h 40"/>
                <a:gd name="T44" fmla="*/ 0 w 33"/>
                <a:gd name="T45" fmla="*/ 20 h 40"/>
                <a:gd name="T46" fmla="*/ 1 w 33"/>
                <a:gd name="T47" fmla="*/ 11 h 40"/>
                <a:gd name="T48" fmla="*/ 5 w 33"/>
                <a:gd name="T49" fmla="*/ 5 h 40"/>
                <a:gd name="T50" fmla="*/ 10 w 33"/>
                <a:gd name="T51" fmla="*/ 1 h 40"/>
                <a:gd name="T52" fmla="*/ 17 w 33"/>
                <a:gd name="T53" fmla="*/ 0 h 40"/>
                <a:gd name="T54" fmla="*/ 24 w 33"/>
                <a:gd name="T55" fmla="*/ 1 h 40"/>
                <a:gd name="T56" fmla="*/ 29 w 33"/>
                <a:gd name="T57" fmla="*/ 5 h 40"/>
                <a:gd name="T58" fmla="*/ 32 w 33"/>
                <a:gd name="T59" fmla="*/ 11 h 40"/>
                <a:gd name="T60" fmla="*/ 33 w 33"/>
                <a:gd name="T61" fmla="*/ 19 h 40"/>
                <a:gd name="T62" fmla="*/ 25 w 33"/>
                <a:gd name="T63" fmla="*/ 16 h 40"/>
                <a:gd name="T64" fmla="*/ 25 w 33"/>
                <a:gd name="T65" fmla="*/ 12 h 40"/>
                <a:gd name="T66" fmla="*/ 23 w 33"/>
                <a:gd name="T67" fmla="*/ 9 h 40"/>
                <a:gd name="T68" fmla="*/ 20 w 33"/>
                <a:gd name="T69" fmla="*/ 7 h 40"/>
                <a:gd name="T70" fmla="*/ 16 w 33"/>
                <a:gd name="T71" fmla="*/ 6 h 40"/>
                <a:gd name="T72" fmla="*/ 13 w 33"/>
                <a:gd name="T73" fmla="*/ 7 h 40"/>
                <a:gd name="T74" fmla="*/ 10 w 33"/>
                <a:gd name="T75" fmla="*/ 9 h 40"/>
                <a:gd name="T76" fmla="*/ 9 w 33"/>
                <a:gd name="T77" fmla="*/ 12 h 40"/>
                <a:gd name="T78" fmla="*/ 8 w 33"/>
                <a:gd name="T79" fmla="*/ 16 h 40"/>
                <a:gd name="T80" fmla="*/ 25 w 33"/>
                <a:gd name="T81" fmla="*/ 16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19"/>
                    <a:pt x="33" y="20"/>
                    <a:pt x="33" y="21"/>
                  </a:cubicBezTo>
                  <a:cubicBezTo>
                    <a:pt x="33" y="21"/>
                    <a:pt x="33" y="22"/>
                    <a:pt x="33" y="22"/>
                  </a:cubicBezTo>
                  <a:cubicBezTo>
                    <a:pt x="7" y="22"/>
                    <a:pt x="7" y="22"/>
                    <a:pt x="7" y="22"/>
                  </a:cubicBezTo>
                  <a:cubicBezTo>
                    <a:pt x="8" y="24"/>
                    <a:pt x="8" y="26"/>
                    <a:pt x="9" y="27"/>
                  </a:cubicBezTo>
                  <a:cubicBezTo>
                    <a:pt x="9" y="28"/>
                    <a:pt x="10" y="29"/>
                    <a:pt x="11" y="30"/>
                  </a:cubicBezTo>
                  <a:cubicBezTo>
                    <a:pt x="12" y="31"/>
                    <a:pt x="13" y="32"/>
                    <a:pt x="14" y="32"/>
                  </a:cubicBezTo>
                  <a:cubicBezTo>
                    <a:pt x="15" y="33"/>
                    <a:pt x="16" y="33"/>
                    <a:pt x="17" y="33"/>
                  </a:cubicBezTo>
                  <a:cubicBezTo>
                    <a:pt x="18" y="33"/>
                    <a:pt x="19" y="33"/>
                    <a:pt x="20" y="33"/>
                  </a:cubicBezTo>
                  <a:cubicBezTo>
                    <a:pt x="20" y="32"/>
                    <a:pt x="21" y="32"/>
                    <a:pt x="22" y="32"/>
                  </a:cubicBezTo>
                  <a:cubicBezTo>
                    <a:pt x="22" y="32"/>
                    <a:pt x="23" y="31"/>
                    <a:pt x="23" y="31"/>
                  </a:cubicBezTo>
                  <a:cubicBezTo>
                    <a:pt x="24" y="31"/>
                    <a:pt x="25" y="30"/>
                    <a:pt x="25" y="30"/>
                  </a:cubicBezTo>
                  <a:cubicBezTo>
                    <a:pt x="30" y="35"/>
                    <a:pt x="30" y="35"/>
                    <a:pt x="30" y="35"/>
                  </a:cubicBezTo>
                  <a:cubicBezTo>
                    <a:pt x="29" y="35"/>
                    <a:pt x="28" y="36"/>
                    <a:pt x="27" y="37"/>
                  </a:cubicBezTo>
                  <a:cubicBezTo>
                    <a:pt x="26" y="37"/>
                    <a:pt x="25" y="38"/>
                    <a:pt x="24" y="38"/>
                  </a:cubicBezTo>
                  <a:cubicBezTo>
                    <a:pt x="23" y="39"/>
                    <a:pt x="22" y="39"/>
                    <a:pt x="21" y="39"/>
                  </a:cubicBezTo>
                  <a:cubicBezTo>
                    <a:pt x="20" y="39"/>
                    <a:pt x="18" y="40"/>
                    <a:pt x="17" y="40"/>
                  </a:cubicBezTo>
                  <a:cubicBezTo>
                    <a:pt x="15" y="40"/>
                    <a:pt x="13" y="39"/>
                    <a:pt x="12" y="39"/>
                  </a:cubicBezTo>
                  <a:cubicBezTo>
                    <a:pt x="11" y="38"/>
                    <a:pt x="9" y="38"/>
                    <a:pt x="8" y="37"/>
                  </a:cubicBezTo>
                  <a:cubicBezTo>
                    <a:pt x="7" y="36"/>
                    <a:pt x="6" y="35"/>
                    <a:pt x="5" y="34"/>
                  </a:cubicBezTo>
                  <a:cubicBezTo>
                    <a:pt x="4" y="34"/>
                    <a:pt x="3" y="32"/>
                    <a:pt x="3" y="31"/>
                  </a:cubicBezTo>
                  <a:cubicBezTo>
                    <a:pt x="2" y="29"/>
                    <a:pt x="1" y="28"/>
                    <a:pt x="1" y="26"/>
                  </a:cubicBezTo>
                  <a:cubicBezTo>
                    <a:pt x="0" y="24"/>
                    <a:pt x="0" y="22"/>
                    <a:pt x="0" y="20"/>
                  </a:cubicBezTo>
                  <a:cubicBezTo>
                    <a:pt x="0" y="16"/>
                    <a:pt x="0" y="13"/>
                    <a:pt x="1" y="11"/>
                  </a:cubicBezTo>
                  <a:cubicBezTo>
                    <a:pt x="2" y="8"/>
                    <a:pt x="3" y="6"/>
                    <a:pt x="5" y="5"/>
                  </a:cubicBezTo>
                  <a:cubicBezTo>
                    <a:pt x="6" y="3"/>
                    <a:pt x="8" y="2"/>
                    <a:pt x="10" y="1"/>
                  </a:cubicBezTo>
                  <a:cubicBezTo>
                    <a:pt x="12" y="0"/>
                    <a:pt x="14" y="0"/>
                    <a:pt x="17" y="0"/>
                  </a:cubicBezTo>
                  <a:cubicBezTo>
                    <a:pt x="20" y="0"/>
                    <a:pt x="22" y="0"/>
                    <a:pt x="24" y="1"/>
                  </a:cubicBezTo>
                  <a:cubicBezTo>
                    <a:pt x="26" y="2"/>
                    <a:pt x="28" y="4"/>
                    <a:pt x="29" y="5"/>
                  </a:cubicBezTo>
                  <a:cubicBezTo>
                    <a:pt x="30" y="7"/>
                    <a:pt x="31" y="9"/>
                    <a:pt x="32" y="11"/>
                  </a:cubicBezTo>
                  <a:cubicBezTo>
                    <a:pt x="33" y="14"/>
                    <a:pt x="33" y="16"/>
                    <a:pt x="33" y="19"/>
                  </a:cubicBezTo>
                  <a:close/>
                  <a:moveTo>
                    <a:pt x="25" y="16"/>
                  </a:moveTo>
                  <a:cubicBezTo>
                    <a:pt x="25" y="15"/>
                    <a:pt x="25" y="13"/>
                    <a:pt x="25" y="12"/>
                  </a:cubicBezTo>
                  <a:cubicBezTo>
                    <a:pt x="24" y="11"/>
                    <a:pt x="24" y="10"/>
                    <a:pt x="23" y="9"/>
                  </a:cubicBezTo>
                  <a:cubicBezTo>
                    <a:pt x="22" y="8"/>
                    <a:pt x="21" y="8"/>
                    <a:pt x="20" y="7"/>
                  </a:cubicBezTo>
                  <a:cubicBezTo>
                    <a:pt x="19" y="7"/>
                    <a:pt x="18" y="6"/>
                    <a:pt x="16" y="6"/>
                  </a:cubicBezTo>
                  <a:cubicBezTo>
                    <a:pt x="15" y="6"/>
                    <a:pt x="14" y="7"/>
                    <a:pt x="13" y="7"/>
                  </a:cubicBezTo>
                  <a:cubicBezTo>
                    <a:pt x="12" y="7"/>
                    <a:pt x="11" y="8"/>
                    <a:pt x="10" y="9"/>
                  </a:cubicBezTo>
                  <a:cubicBezTo>
                    <a:pt x="10" y="10"/>
                    <a:pt x="9" y="11"/>
                    <a:pt x="9" y="12"/>
                  </a:cubicBezTo>
                  <a:cubicBezTo>
                    <a:pt x="8" y="13"/>
                    <a:pt x="8" y="14"/>
                    <a:pt x="8" y="16"/>
                  </a:cubicBezTo>
                  <a:lnTo>
                    <a:pt x="25" y="1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8" name="Freeform 46">
              <a:extLst>
                <a:ext uri="{FF2B5EF4-FFF2-40B4-BE49-F238E27FC236}">
                  <a16:creationId xmlns:a16="http://schemas.microsoft.com/office/drawing/2014/main" id="{FE985025-CAA5-44F2-9174-87CD1D8BA182}"/>
                </a:ext>
              </a:extLst>
            </p:cNvPr>
            <p:cNvSpPr>
              <a:spLocks/>
            </p:cNvSpPr>
            <p:nvPr userDrawn="1"/>
          </p:nvSpPr>
          <p:spPr bwMode="auto">
            <a:xfrm>
              <a:off x="4295927" y="6212575"/>
              <a:ext cx="57543" cy="99391"/>
            </a:xfrm>
            <a:custGeom>
              <a:avLst/>
              <a:gdLst>
                <a:gd name="T0" fmla="*/ 21 w 23"/>
                <a:gd name="T1" fmla="*/ 8 h 39"/>
                <a:gd name="T2" fmla="*/ 18 w 23"/>
                <a:gd name="T3" fmla="*/ 7 h 39"/>
                <a:gd name="T4" fmla="*/ 15 w 23"/>
                <a:gd name="T5" fmla="*/ 7 h 39"/>
                <a:gd name="T6" fmla="*/ 10 w 23"/>
                <a:gd name="T7" fmla="*/ 9 h 39"/>
                <a:gd name="T8" fmla="*/ 8 w 23"/>
                <a:gd name="T9" fmla="*/ 17 h 39"/>
                <a:gd name="T10" fmla="*/ 8 w 23"/>
                <a:gd name="T11" fmla="*/ 39 h 39"/>
                <a:gd name="T12" fmla="*/ 0 w 23"/>
                <a:gd name="T13" fmla="*/ 39 h 39"/>
                <a:gd name="T14" fmla="*/ 0 w 23"/>
                <a:gd name="T15" fmla="*/ 0 h 39"/>
                <a:gd name="T16" fmla="*/ 8 w 23"/>
                <a:gd name="T17" fmla="*/ 0 h 39"/>
                <a:gd name="T18" fmla="*/ 8 w 23"/>
                <a:gd name="T19" fmla="*/ 4 h 39"/>
                <a:gd name="T20" fmla="*/ 9 w 23"/>
                <a:gd name="T21" fmla="*/ 2 h 39"/>
                <a:gd name="T22" fmla="*/ 11 w 23"/>
                <a:gd name="T23" fmla="*/ 1 h 39"/>
                <a:gd name="T24" fmla="*/ 14 w 23"/>
                <a:gd name="T25" fmla="*/ 0 h 39"/>
                <a:gd name="T26" fmla="*/ 16 w 23"/>
                <a:gd name="T27" fmla="*/ 0 h 39"/>
                <a:gd name="T28" fmla="*/ 20 w 23"/>
                <a:gd name="T29" fmla="*/ 0 h 39"/>
                <a:gd name="T30" fmla="*/ 23 w 23"/>
                <a:gd name="T31" fmla="*/ 1 h 39"/>
                <a:gd name="T32" fmla="*/ 21 w 23"/>
                <a:gd name="T33" fmla="*/ 8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8"/>
                  </a:moveTo>
                  <a:cubicBezTo>
                    <a:pt x="20" y="8"/>
                    <a:pt x="19" y="8"/>
                    <a:pt x="18" y="7"/>
                  </a:cubicBezTo>
                  <a:cubicBezTo>
                    <a:pt x="17" y="7"/>
                    <a:pt x="16" y="7"/>
                    <a:pt x="15" y="7"/>
                  </a:cubicBezTo>
                  <a:cubicBezTo>
                    <a:pt x="13" y="7"/>
                    <a:pt x="11" y="8"/>
                    <a:pt x="10" y="9"/>
                  </a:cubicBezTo>
                  <a:cubicBezTo>
                    <a:pt x="8" y="11"/>
                    <a:pt x="8" y="14"/>
                    <a:pt x="8" y="17"/>
                  </a:cubicBezTo>
                  <a:cubicBezTo>
                    <a:pt x="8" y="39"/>
                    <a:pt x="8" y="39"/>
                    <a:pt x="8" y="39"/>
                  </a:cubicBezTo>
                  <a:cubicBezTo>
                    <a:pt x="0" y="39"/>
                    <a:pt x="0" y="39"/>
                    <a:pt x="0" y="39"/>
                  </a:cubicBezTo>
                  <a:cubicBezTo>
                    <a:pt x="0" y="0"/>
                    <a:pt x="0" y="0"/>
                    <a:pt x="0" y="0"/>
                  </a:cubicBezTo>
                  <a:cubicBezTo>
                    <a:pt x="8" y="0"/>
                    <a:pt x="8" y="0"/>
                    <a:pt x="8" y="0"/>
                  </a:cubicBezTo>
                  <a:cubicBezTo>
                    <a:pt x="8" y="4"/>
                    <a:pt x="8" y="4"/>
                    <a:pt x="8" y="4"/>
                  </a:cubicBezTo>
                  <a:cubicBezTo>
                    <a:pt x="8" y="3"/>
                    <a:pt x="9" y="3"/>
                    <a:pt x="9" y="2"/>
                  </a:cubicBezTo>
                  <a:cubicBezTo>
                    <a:pt x="10" y="2"/>
                    <a:pt x="10" y="1"/>
                    <a:pt x="11" y="1"/>
                  </a:cubicBezTo>
                  <a:cubicBezTo>
                    <a:pt x="12" y="0"/>
                    <a:pt x="13" y="0"/>
                    <a:pt x="14" y="0"/>
                  </a:cubicBezTo>
                  <a:cubicBezTo>
                    <a:pt x="14" y="0"/>
                    <a:pt x="15" y="0"/>
                    <a:pt x="16" y="0"/>
                  </a:cubicBezTo>
                  <a:cubicBezTo>
                    <a:pt x="18" y="0"/>
                    <a:pt x="19" y="0"/>
                    <a:pt x="20" y="0"/>
                  </a:cubicBezTo>
                  <a:cubicBezTo>
                    <a:pt x="21" y="0"/>
                    <a:pt x="22" y="1"/>
                    <a:pt x="23" y="1"/>
                  </a:cubicBezTo>
                  <a:lnTo>
                    <a:pt x="21" y="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29" name="Freeform 47">
              <a:extLst>
                <a:ext uri="{FF2B5EF4-FFF2-40B4-BE49-F238E27FC236}">
                  <a16:creationId xmlns:a16="http://schemas.microsoft.com/office/drawing/2014/main" id="{1105FBBE-AD06-4F22-94D8-E2E98185FAA9}"/>
                </a:ext>
              </a:extLst>
            </p:cNvPr>
            <p:cNvSpPr>
              <a:spLocks/>
            </p:cNvSpPr>
            <p:nvPr userDrawn="1"/>
          </p:nvSpPr>
          <p:spPr bwMode="auto">
            <a:xfrm>
              <a:off x="4346494" y="6284068"/>
              <a:ext cx="29644" cy="29643"/>
            </a:xfrm>
            <a:custGeom>
              <a:avLst/>
              <a:gdLst>
                <a:gd name="T0" fmla="*/ 12 w 12"/>
                <a:gd name="T1" fmla="*/ 6 h 12"/>
                <a:gd name="T2" fmla="*/ 11 w 12"/>
                <a:gd name="T3" fmla="*/ 8 h 12"/>
                <a:gd name="T4" fmla="*/ 10 w 12"/>
                <a:gd name="T5" fmla="*/ 10 h 12"/>
                <a:gd name="T6" fmla="*/ 8 w 12"/>
                <a:gd name="T7" fmla="*/ 11 h 12"/>
                <a:gd name="T8" fmla="*/ 6 w 12"/>
                <a:gd name="T9" fmla="*/ 12 h 12"/>
                <a:gd name="T10" fmla="*/ 3 w 12"/>
                <a:gd name="T11" fmla="*/ 11 h 12"/>
                <a:gd name="T12" fmla="*/ 2 w 12"/>
                <a:gd name="T13" fmla="*/ 10 h 12"/>
                <a:gd name="T14" fmla="*/ 0 w 12"/>
                <a:gd name="T15" fmla="*/ 8 h 12"/>
                <a:gd name="T16" fmla="*/ 0 w 12"/>
                <a:gd name="T17" fmla="*/ 6 h 12"/>
                <a:gd name="T18" fmla="*/ 0 w 12"/>
                <a:gd name="T19" fmla="*/ 4 h 12"/>
                <a:gd name="T20" fmla="*/ 2 w 12"/>
                <a:gd name="T21" fmla="*/ 2 h 12"/>
                <a:gd name="T22" fmla="*/ 3 w 12"/>
                <a:gd name="T23" fmla="*/ 0 h 12"/>
                <a:gd name="T24" fmla="*/ 6 w 12"/>
                <a:gd name="T25" fmla="*/ 0 h 12"/>
                <a:gd name="T26" fmla="*/ 8 w 12"/>
                <a:gd name="T27" fmla="*/ 0 h 12"/>
                <a:gd name="T28" fmla="*/ 10 w 12"/>
                <a:gd name="T29" fmla="*/ 2 h 12"/>
                <a:gd name="T30" fmla="*/ 11 w 12"/>
                <a:gd name="T31" fmla="*/ 4 h 12"/>
                <a:gd name="T32" fmla="*/ 12 w 12"/>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 h="12">
                  <a:moveTo>
                    <a:pt x="12" y="6"/>
                  </a:moveTo>
                  <a:cubicBezTo>
                    <a:pt x="12" y="7"/>
                    <a:pt x="11" y="7"/>
                    <a:pt x="11" y="8"/>
                  </a:cubicBezTo>
                  <a:cubicBezTo>
                    <a:pt x="11" y="9"/>
                    <a:pt x="10" y="9"/>
                    <a:pt x="10" y="10"/>
                  </a:cubicBezTo>
                  <a:cubicBezTo>
                    <a:pt x="9" y="10"/>
                    <a:pt x="9" y="11"/>
                    <a:pt x="8" y="11"/>
                  </a:cubicBezTo>
                  <a:cubicBezTo>
                    <a:pt x="7" y="11"/>
                    <a:pt x="7" y="12"/>
                    <a:pt x="6" y="12"/>
                  </a:cubicBezTo>
                  <a:cubicBezTo>
                    <a:pt x="5" y="12"/>
                    <a:pt x="4" y="11"/>
                    <a:pt x="3" y="11"/>
                  </a:cubicBezTo>
                  <a:cubicBezTo>
                    <a:pt x="3" y="11"/>
                    <a:pt x="2" y="10"/>
                    <a:pt x="2" y="10"/>
                  </a:cubicBezTo>
                  <a:cubicBezTo>
                    <a:pt x="1" y="9"/>
                    <a:pt x="1" y="9"/>
                    <a:pt x="0" y="8"/>
                  </a:cubicBezTo>
                  <a:cubicBezTo>
                    <a:pt x="0" y="7"/>
                    <a:pt x="0" y="7"/>
                    <a:pt x="0" y="6"/>
                  </a:cubicBezTo>
                  <a:cubicBezTo>
                    <a:pt x="0" y="5"/>
                    <a:pt x="0" y="4"/>
                    <a:pt x="0" y="4"/>
                  </a:cubicBezTo>
                  <a:cubicBezTo>
                    <a:pt x="1" y="3"/>
                    <a:pt x="1" y="2"/>
                    <a:pt x="2" y="2"/>
                  </a:cubicBezTo>
                  <a:cubicBezTo>
                    <a:pt x="2" y="1"/>
                    <a:pt x="3" y="1"/>
                    <a:pt x="3" y="0"/>
                  </a:cubicBezTo>
                  <a:cubicBezTo>
                    <a:pt x="4" y="0"/>
                    <a:pt x="5" y="0"/>
                    <a:pt x="6" y="0"/>
                  </a:cubicBezTo>
                  <a:cubicBezTo>
                    <a:pt x="7" y="0"/>
                    <a:pt x="7" y="0"/>
                    <a:pt x="8" y="0"/>
                  </a:cubicBezTo>
                  <a:cubicBezTo>
                    <a:pt x="9" y="1"/>
                    <a:pt x="9" y="1"/>
                    <a:pt x="10" y="2"/>
                  </a:cubicBezTo>
                  <a:cubicBezTo>
                    <a:pt x="10" y="2"/>
                    <a:pt x="11" y="3"/>
                    <a:pt x="11" y="4"/>
                  </a:cubicBezTo>
                  <a:cubicBezTo>
                    <a:pt x="11" y="4"/>
                    <a:pt x="12" y="5"/>
                    <a:pt x="12"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0" name="Freeform 48">
              <a:extLst>
                <a:ext uri="{FF2B5EF4-FFF2-40B4-BE49-F238E27FC236}">
                  <a16:creationId xmlns:a16="http://schemas.microsoft.com/office/drawing/2014/main" id="{8141824A-6AD4-4B53-B837-71461DD538CC}"/>
                </a:ext>
              </a:extLst>
            </p:cNvPr>
            <p:cNvSpPr>
              <a:spLocks/>
            </p:cNvSpPr>
            <p:nvPr userDrawn="1"/>
          </p:nvSpPr>
          <p:spPr bwMode="auto">
            <a:xfrm>
              <a:off x="498115" y="6388691"/>
              <a:ext cx="94161" cy="130778"/>
            </a:xfrm>
            <a:custGeom>
              <a:avLst/>
              <a:gdLst>
                <a:gd name="T0" fmla="*/ 32 w 54"/>
                <a:gd name="T1" fmla="*/ 12 h 75"/>
                <a:gd name="T2" fmla="*/ 32 w 54"/>
                <a:gd name="T3" fmla="*/ 75 h 75"/>
                <a:gd name="T4" fmla="*/ 22 w 54"/>
                <a:gd name="T5" fmla="*/ 75 h 75"/>
                <a:gd name="T6" fmla="*/ 22 w 54"/>
                <a:gd name="T7" fmla="*/ 12 h 75"/>
                <a:gd name="T8" fmla="*/ 0 w 54"/>
                <a:gd name="T9" fmla="*/ 12 h 75"/>
                <a:gd name="T10" fmla="*/ 0 w 54"/>
                <a:gd name="T11" fmla="*/ 0 h 75"/>
                <a:gd name="T12" fmla="*/ 54 w 54"/>
                <a:gd name="T13" fmla="*/ 0 h 75"/>
                <a:gd name="T14" fmla="*/ 54 w 54"/>
                <a:gd name="T15" fmla="*/ 12 h 75"/>
                <a:gd name="T16" fmla="*/ 32 w 54"/>
                <a:gd name="T17" fmla="*/ 12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4" h="75">
                  <a:moveTo>
                    <a:pt x="32" y="12"/>
                  </a:moveTo>
                  <a:lnTo>
                    <a:pt x="32" y="75"/>
                  </a:lnTo>
                  <a:lnTo>
                    <a:pt x="22" y="75"/>
                  </a:lnTo>
                  <a:lnTo>
                    <a:pt x="22" y="12"/>
                  </a:lnTo>
                  <a:lnTo>
                    <a:pt x="0" y="12"/>
                  </a:lnTo>
                  <a:lnTo>
                    <a:pt x="0" y="0"/>
                  </a:lnTo>
                  <a:lnTo>
                    <a:pt x="54" y="0"/>
                  </a:lnTo>
                  <a:lnTo>
                    <a:pt x="54" y="12"/>
                  </a:lnTo>
                  <a:lnTo>
                    <a:pt x="32" y="1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1" name="Freeform 49">
              <a:extLst>
                <a:ext uri="{FF2B5EF4-FFF2-40B4-BE49-F238E27FC236}">
                  <a16:creationId xmlns:a16="http://schemas.microsoft.com/office/drawing/2014/main" id="{1CEF1D95-CD6C-417A-9539-CB4DBAA5E07D}"/>
                </a:ext>
              </a:extLst>
            </p:cNvPr>
            <p:cNvSpPr>
              <a:spLocks/>
            </p:cNvSpPr>
            <p:nvPr userDrawn="1"/>
          </p:nvSpPr>
          <p:spPr bwMode="auto">
            <a:xfrm>
              <a:off x="609713" y="6383459"/>
              <a:ext cx="78468"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9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1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2" y="25"/>
                    <a:pt x="21" y="24"/>
                  </a:cubicBezTo>
                  <a:cubicBezTo>
                    <a:pt x="20" y="22"/>
                    <a:pt x="18" y="21"/>
                    <a:pt x="15" y="21"/>
                  </a:cubicBezTo>
                  <a:cubicBezTo>
                    <a:pt x="14" y="21"/>
                    <a:pt x="13" y="21"/>
                    <a:pt x="12" y="22"/>
                  </a:cubicBezTo>
                  <a:cubicBezTo>
                    <a:pt x="11" y="22"/>
                    <a:pt x="10" y="23"/>
                    <a:pt x="9" y="24"/>
                  </a:cubicBezTo>
                  <a:cubicBezTo>
                    <a:pt x="9" y="24"/>
                    <a:pt x="8" y="25"/>
                    <a:pt x="8" y="27"/>
                  </a:cubicBezTo>
                  <a:cubicBezTo>
                    <a:pt x="7"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8" y="17"/>
                    <a:pt x="9" y="17"/>
                  </a:cubicBezTo>
                  <a:cubicBezTo>
                    <a:pt x="10" y="16"/>
                    <a:pt x="10" y="16"/>
                    <a:pt x="11" y="15"/>
                  </a:cubicBezTo>
                  <a:cubicBezTo>
                    <a:pt x="12" y="15"/>
                    <a:pt x="13" y="15"/>
                    <a:pt x="14" y="14"/>
                  </a:cubicBezTo>
                  <a:cubicBezTo>
                    <a:pt x="15" y="14"/>
                    <a:pt x="16" y="14"/>
                    <a:pt x="17" y="14"/>
                  </a:cubicBezTo>
                  <a:cubicBezTo>
                    <a:pt x="19" y="14"/>
                    <a:pt x="21" y="14"/>
                    <a:pt x="23" y="15"/>
                  </a:cubicBezTo>
                  <a:cubicBezTo>
                    <a:pt x="25" y="16"/>
                    <a:pt x="26" y="17"/>
                    <a:pt x="27" y="18"/>
                  </a:cubicBezTo>
                  <a:cubicBezTo>
                    <a:pt x="28" y="20"/>
                    <a:pt x="29" y="22"/>
                    <a:pt x="30" y="24"/>
                  </a:cubicBezTo>
                  <a:cubicBezTo>
                    <a:pt x="30"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2" name="Freeform 50">
              <a:extLst>
                <a:ext uri="{FF2B5EF4-FFF2-40B4-BE49-F238E27FC236}">
                  <a16:creationId xmlns:a16="http://schemas.microsoft.com/office/drawing/2014/main" id="{BF6CB5D3-9648-4D73-AB7C-5374814E5BA2}"/>
                </a:ext>
              </a:extLst>
            </p:cNvPr>
            <p:cNvSpPr>
              <a:spLocks noEditPoints="1"/>
            </p:cNvSpPr>
            <p:nvPr userDrawn="1"/>
          </p:nvSpPr>
          <p:spPr bwMode="auto">
            <a:xfrm>
              <a:off x="705618" y="6418333"/>
              <a:ext cx="85443" cy="102879"/>
            </a:xfrm>
            <a:custGeom>
              <a:avLst/>
              <a:gdLst>
                <a:gd name="T0" fmla="*/ 33 w 33"/>
                <a:gd name="T1" fmla="*/ 19 h 40"/>
                <a:gd name="T2" fmla="*/ 33 w 33"/>
                <a:gd name="T3" fmla="*/ 21 h 40"/>
                <a:gd name="T4" fmla="*/ 33 w 33"/>
                <a:gd name="T5" fmla="*/ 23 h 40"/>
                <a:gd name="T6" fmla="*/ 7 w 33"/>
                <a:gd name="T7" fmla="*/ 23 h 40"/>
                <a:gd name="T8" fmla="*/ 9 w 33"/>
                <a:gd name="T9" fmla="*/ 28 h 40"/>
                <a:gd name="T10" fmla="*/ 11 w 33"/>
                <a:gd name="T11" fmla="*/ 31 h 40"/>
                <a:gd name="T12" fmla="*/ 14 w 33"/>
                <a:gd name="T13" fmla="*/ 33 h 40"/>
                <a:gd name="T14" fmla="*/ 17 w 33"/>
                <a:gd name="T15" fmla="*/ 33 h 40"/>
                <a:gd name="T16" fmla="*/ 19 w 33"/>
                <a:gd name="T17" fmla="*/ 33 h 40"/>
                <a:gd name="T18" fmla="*/ 22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1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5 w 33"/>
                <a:gd name="T65" fmla="*/ 13 h 40"/>
                <a:gd name="T66" fmla="*/ 23 w 33"/>
                <a:gd name="T67" fmla="*/ 10 h 40"/>
                <a:gd name="T68" fmla="*/ 20 w 33"/>
                <a:gd name="T69" fmla="*/ 8 h 40"/>
                <a:gd name="T70" fmla="*/ 16 w 33"/>
                <a:gd name="T71" fmla="*/ 7 h 40"/>
                <a:gd name="T72" fmla="*/ 13 w 33"/>
                <a:gd name="T73" fmla="*/ 8 h 40"/>
                <a:gd name="T74" fmla="*/ 10 w 33"/>
                <a:gd name="T75" fmla="*/ 9 h 40"/>
                <a:gd name="T76" fmla="*/ 9 w 33"/>
                <a:gd name="T77" fmla="*/ 12 h 40"/>
                <a:gd name="T78" fmla="*/ 8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7" y="23"/>
                    <a:pt x="7" y="23"/>
                    <a:pt x="7" y="23"/>
                  </a:cubicBezTo>
                  <a:cubicBezTo>
                    <a:pt x="8" y="25"/>
                    <a:pt x="8" y="26"/>
                    <a:pt x="9" y="28"/>
                  </a:cubicBezTo>
                  <a:cubicBezTo>
                    <a:pt x="9" y="29"/>
                    <a:pt x="10" y="30"/>
                    <a:pt x="11" y="31"/>
                  </a:cubicBezTo>
                  <a:cubicBezTo>
                    <a:pt x="12" y="32"/>
                    <a:pt x="13" y="32"/>
                    <a:pt x="14" y="33"/>
                  </a:cubicBezTo>
                  <a:cubicBezTo>
                    <a:pt x="15" y="33"/>
                    <a:pt x="16" y="33"/>
                    <a:pt x="17" y="33"/>
                  </a:cubicBezTo>
                  <a:cubicBezTo>
                    <a:pt x="18" y="33"/>
                    <a:pt x="19" y="33"/>
                    <a:pt x="19" y="33"/>
                  </a:cubicBezTo>
                  <a:cubicBezTo>
                    <a:pt x="20" y="33"/>
                    <a:pt x="21" y="33"/>
                    <a:pt x="22" y="32"/>
                  </a:cubicBezTo>
                  <a:cubicBezTo>
                    <a:pt x="22" y="32"/>
                    <a:pt x="23" y="32"/>
                    <a:pt x="23" y="32"/>
                  </a:cubicBezTo>
                  <a:cubicBezTo>
                    <a:pt x="24" y="31"/>
                    <a:pt x="25"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20" y="40"/>
                    <a:pt x="18" y="40"/>
                    <a:pt x="17" y="40"/>
                  </a:cubicBezTo>
                  <a:cubicBezTo>
                    <a:pt x="15" y="40"/>
                    <a:pt x="13" y="40"/>
                    <a:pt x="12" y="39"/>
                  </a:cubicBezTo>
                  <a:cubicBezTo>
                    <a:pt x="11" y="39"/>
                    <a:pt x="9" y="38"/>
                    <a:pt x="8" y="38"/>
                  </a:cubicBezTo>
                  <a:cubicBezTo>
                    <a:pt x="7" y="37"/>
                    <a:pt x="6" y="36"/>
                    <a:pt x="5" y="35"/>
                  </a:cubicBezTo>
                  <a:cubicBezTo>
                    <a:pt x="4" y="34"/>
                    <a:pt x="3" y="33"/>
                    <a:pt x="3" y="31"/>
                  </a:cubicBezTo>
                  <a:cubicBezTo>
                    <a:pt x="2" y="30"/>
                    <a:pt x="1" y="28"/>
                    <a:pt x="1" y="26"/>
                  </a:cubicBezTo>
                  <a:cubicBezTo>
                    <a:pt x="0" y="24"/>
                    <a:pt x="0" y="22"/>
                    <a:pt x="0" y="20"/>
                  </a:cubicBezTo>
                  <a:cubicBezTo>
                    <a:pt x="0" y="17"/>
                    <a:pt x="0" y="14"/>
                    <a:pt x="1" y="12"/>
                  </a:cubicBezTo>
                  <a:cubicBezTo>
                    <a:pt x="2" y="9"/>
                    <a:pt x="3" y="7"/>
                    <a:pt x="5" y="5"/>
                  </a:cubicBezTo>
                  <a:cubicBezTo>
                    <a:pt x="6" y="4"/>
                    <a:pt x="8" y="2"/>
                    <a:pt x="10" y="1"/>
                  </a:cubicBezTo>
                  <a:cubicBezTo>
                    <a:pt x="12" y="1"/>
                    <a:pt x="14" y="0"/>
                    <a:pt x="17" y="0"/>
                  </a:cubicBezTo>
                  <a:cubicBezTo>
                    <a:pt x="20" y="0"/>
                    <a:pt x="22" y="1"/>
                    <a:pt x="24" y="2"/>
                  </a:cubicBezTo>
                  <a:cubicBezTo>
                    <a:pt x="26" y="3"/>
                    <a:pt x="28" y="4"/>
                    <a:pt x="29" y="6"/>
                  </a:cubicBezTo>
                  <a:cubicBezTo>
                    <a:pt x="30" y="8"/>
                    <a:pt x="31" y="10"/>
                    <a:pt x="32" y="12"/>
                  </a:cubicBezTo>
                  <a:cubicBezTo>
                    <a:pt x="33" y="14"/>
                    <a:pt x="33" y="17"/>
                    <a:pt x="33" y="19"/>
                  </a:cubicBezTo>
                  <a:close/>
                  <a:moveTo>
                    <a:pt x="25" y="17"/>
                  </a:moveTo>
                  <a:cubicBezTo>
                    <a:pt x="25" y="15"/>
                    <a:pt x="25" y="14"/>
                    <a:pt x="25" y="13"/>
                  </a:cubicBezTo>
                  <a:cubicBezTo>
                    <a:pt x="24" y="12"/>
                    <a:pt x="24" y="11"/>
                    <a:pt x="23" y="10"/>
                  </a:cubicBezTo>
                  <a:cubicBezTo>
                    <a:pt x="22" y="9"/>
                    <a:pt x="21" y="8"/>
                    <a:pt x="20" y="8"/>
                  </a:cubicBezTo>
                  <a:cubicBezTo>
                    <a:pt x="19" y="7"/>
                    <a:pt x="18" y="7"/>
                    <a:pt x="16" y="7"/>
                  </a:cubicBezTo>
                  <a:cubicBezTo>
                    <a:pt x="15" y="7"/>
                    <a:pt x="14" y="7"/>
                    <a:pt x="13" y="8"/>
                  </a:cubicBezTo>
                  <a:cubicBezTo>
                    <a:pt x="12" y="8"/>
                    <a:pt x="11" y="9"/>
                    <a:pt x="10" y="9"/>
                  </a:cubicBezTo>
                  <a:cubicBezTo>
                    <a:pt x="10" y="10"/>
                    <a:pt x="9" y="11"/>
                    <a:pt x="9" y="12"/>
                  </a:cubicBezTo>
                  <a:cubicBezTo>
                    <a:pt x="8" y="14"/>
                    <a:pt x="8" y="15"/>
                    <a:pt x="8"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3" name="Freeform 51">
              <a:extLst>
                <a:ext uri="{FF2B5EF4-FFF2-40B4-BE49-F238E27FC236}">
                  <a16:creationId xmlns:a16="http://schemas.microsoft.com/office/drawing/2014/main" id="{55F0E322-3AEE-482E-8E59-9FB04FACA931}"/>
                </a:ext>
              </a:extLst>
            </p:cNvPr>
            <p:cNvSpPr>
              <a:spLocks noEditPoints="1"/>
            </p:cNvSpPr>
            <p:nvPr userDrawn="1"/>
          </p:nvSpPr>
          <p:spPr bwMode="auto">
            <a:xfrm>
              <a:off x="857320" y="6383459"/>
              <a:ext cx="83698" cy="137753"/>
            </a:xfrm>
            <a:custGeom>
              <a:avLst/>
              <a:gdLst>
                <a:gd name="T0" fmla="*/ 33 w 33"/>
                <a:gd name="T1" fmla="*/ 35 h 54"/>
                <a:gd name="T2" fmla="*/ 31 w 33"/>
                <a:gd name="T3" fmla="*/ 43 h 54"/>
                <a:gd name="T4" fmla="*/ 28 w 33"/>
                <a:gd name="T5" fmla="*/ 49 h 54"/>
                <a:gd name="T6" fmla="*/ 23 w 33"/>
                <a:gd name="T7" fmla="*/ 53 h 54"/>
                <a:gd name="T8" fmla="*/ 17 w 33"/>
                <a:gd name="T9" fmla="*/ 54 h 54"/>
                <a:gd name="T10" fmla="*/ 12 w 33"/>
                <a:gd name="T11" fmla="*/ 53 h 54"/>
                <a:gd name="T12" fmla="*/ 8 w 33"/>
                <a:gd name="T13" fmla="*/ 50 h 54"/>
                <a:gd name="T14" fmla="*/ 8 w 33"/>
                <a:gd name="T15" fmla="*/ 53 h 54"/>
                <a:gd name="T16" fmla="*/ 0 w 33"/>
                <a:gd name="T17" fmla="*/ 53 h 54"/>
                <a:gd name="T18" fmla="*/ 0 w 33"/>
                <a:gd name="T19" fmla="*/ 4 h 54"/>
                <a:gd name="T20" fmla="*/ 8 w 33"/>
                <a:gd name="T21" fmla="*/ 0 h 54"/>
                <a:gd name="T22" fmla="*/ 8 w 33"/>
                <a:gd name="T23" fmla="*/ 19 h 54"/>
                <a:gd name="T24" fmla="*/ 10 w 33"/>
                <a:gd name="T25" fmla="*/ 17 h 54"/>
                <a:gd name="T26" fmla="*/ 12 w 33"/>
                <a:gd name="T27" fmla="*/ 16 h 54"/>
                <a:gd name="T28" fmla="*/ 14 w 33"/>
                <a:gd name="T29" fmla="*/ 14 h 54"/>
                <a:gd name="T30" fmla="*/ 18 w 33"/>
                <a:gd name="T31" fmla="*/ 14 h 54"/>
                <a:gd name="T32" fmla="*/ 24 w 33"/>
                <a:gd name="T33" fmla="*/ 15 h 54"/>
                <a:gd name="T34" fmla="*/ 28 w 33"/>
                <a:gd name="T35" fmla="*/ 19 h 54"/>
                <a:gd name="T36" fmla="*/ 31 w 33"/>
                <a:gd name="T37" fmla="*/ 25 h 54"/>
                <a:gd name="T38" fmla="*/ 33 w 33"/>
                <a:gd name="T39" fmla="*/ 35 h 54"/>
                <a:gd name="T40" fmla="*/ 25 w 33"/>
                <a:gd name="T41" fmla="*/ 35 h 54"/>
                <a:gd name="T42" fmla="*/ 23 w 33"/>
                <a:gd name="T43" fmla="*/ 24 h 54"/>
                <a:gd name="T44" fmla="*/ 16 w 33"/>
                <a:gd name="T45" fmla="*/ 21 h 54"/>
                <a:gd name="T46" fmla="*/ 14 w 33"/>
                <a:gd name="T47" fmla="*/ 21 h 54"/>
                <a:gd name="T48" fmla="*/ 11 w 33"/>
                <a:gd name="T49" fmla="*/ 23 h 54"/>
                <a:gd name="T50" fmla="*/ 9 w 33"/>
                <a:gd name="T51" fmla="*/ 24 h 54"/>
                <a:gd name="T52" fmla="*/ 8 w 33"/>
                <a:gd name="T53" fmla="*/ 26 h 54"/>
                <a:gd name="T54" fmla="*/ 8 w 33"/>
                <a:gd name="T55" fmla="*/ 42 h 54"/>
                <a:gd name="T56" fmla="*/ 9 w 33"/>
                <a:gd name="T57" fmla="*/ 44 h 54"/>
                <a:gd name="T58" fmla="*/ 11 w 33"/>
                <a:gd name="T59" fmla="*/ 45 h 54"/>
                <a:gd name="T60" fmla="*/ 14 w 33"/>
                <a:gd name="T61" fmla="*/ 47 h 54"/>
                <a:gd name="T62" fmla="*/ 17 w 33"/>
                <a:gd name="T63" fmla="*/ 47 h 54"/>
                <a:gd name="T64" fmla="*/ 23 w 33"/>
                <a:gd name="T65" fmla="*/ 44 h 54"/>
                <a:gd name="T66" fmla="*/ 25 w 33"/>
                <a:gd name="T67" fmla="*/ 3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3" h="54">
                  <a:moveTo>
                    <a:pt x="33" y="35"/>
                  </a:moveTo>
                  <a:cubicBezTo>
                    <a:pt x="33" y="38"/>
                    <a:pt x="32" y="41"/>
                    <a:pt x="31" y="43"/>
                  </a:cubicBezTo>
                  <a:cubicBezTo>
                    <a:pt x="30" y="46"/>
                    <a:pt x="29" y="48"/>
                    <a:pt x="28" y="49"/>
                  </a:cubicBezTo>
                  <a:cubicBezTo>
                    <a:pt x="27" y="51"/>
                    <a:pt x="25" y="52"/>
                    <a:pt x="23" y="53"/>
                  </a:cubicBezTo>
                  <a:cubicBezTo>
                    <a:pt x="21" y="54"/>
                    <a:pt x="19" y="54"/>
                    <a:pt x="17" y="54"/>
                  </a:cubicBezTo>
                  <a:cubicBezTo>
                    <a:pt x="16" y="54"/>
                    <a:pt x="14" y="54"/>
                    <a:pt x="12" y="53"/>
                  </a:cubicBezTo>
                  <a:cubicBezTo>
                    <a:pt x="10" y="52"/>
                    <a:pt x="9" y="51"/>
                    <a:pt x="8" y="50"/>
                  </a:cubicBezTo>
                  <a:cubicBezTo>
                    <a:pt x="8" y="53"/>
                    <a:pt x="8" y="53"/>
                    <a:pt x="8" y="53"/>
                  </a:cubicBezTo>
                  <a:cubicBezTo>
                    <a:pt x="0" y="53"/>
                    <a:pt x="0" y="53"/>
                    <a:pt x="0" y="53"/>
                  </a:cubicBezTo>
                  <a:cubicBezTo>
                    <a:pt x="0" y="4"/>
                    <a:pt x="0" y="4"/>
                    <a:pt x="0" y="4"/>
                  </a:cubicBezTo>
                  <a:cubicBezTo>
                    <a:pt x="8" y="0"/>
                    <a:pt x="8" y="0"/>
                    <a:pt x="8" y="0"/>
                  </a:cubicBezTo>
                  <a:cubicBezTo>
                    <a:pt x="8" y="19"/>
                    <a:pt x="8" y="19"/>
                    <a:pt x="8" y="19"/>
                  </a:cubicBezTo>
                  <a:cubicBezTo>
                    <a:pt x="9" y="18"/>
                    <a:pt x="9" y="17"/>
                    <a:pt x="10" y="17"/>
                  </a:cubicBezTo>
                  <a:cubicBezTo>
                    <a:pt x="11" y="16"/>
                    <a:pt x="11" y="16"/>
                    <a:pt x="12" y="16"/>
                  </a:cubicBezTo>
                  <a:cubicBezTo>
                    <a:pt x="13" y="15"/>
                    <a:pt x="13" y="15"/>
                    <a:pt x="14" y="14"/>
                  </a:cubicBezTo>
                  <a:cubicBezTo>
                    <a:pt x="15" y="14"/>
                    <a:pt x="16" y="14"/>
                    <a:pt x="18" y="14"/>
                  </a:cubicBezTo>
                  <a:cubicBezTo>
                    <a:pt x="20" y="14"/>
                    <a:pt x="22" y="14"/>
                    <a:pt x="24" y="15"/>
                  </a:cubicBezTo>
                  <a:cubicBezTo>
                    <a:pt x="25" y="16"/>
                    <a:pt x="27" y="17"/>
                    <a:pt x="28" y="19"/>
                  </a:cubicBezTo>
                  <a:cubicBezTo>
                    <a:pt x="30" y="21"/>
                    <a:pt x="31" y="23"/>
                    <a:pt x="31" y="25"/>
                  </a:cubicBezTo>
                  <a:cubicBezTo>
                    <a:pt x="32" y="28"/>
                    <a:pt x="33" y="31"/>
                    <a:pt x="33" y="35"/>
                  </a:cubicBezTo>
                  <a:close/>
                  <a:moveTo>
                    <a:pt x="25" y="35"/>
                  </a:moveTo>
                  <a:cubicBezTo>
                    <a:pt x="25" y="30"/>
                    <a:pt x="24" y="27"/>
                    <a:pt x="23" y="24"/>
                  </a:cubicBezTo>
                  <a:cubicBezTo>
                    <a:pt x="21" y="22"/>
                    <a:pt x="19" y="21"/>
                    <a:pt x="16" y="21"/>
                  </a:cubicBezTo>
                  <a:cubicBezTo>
                    <a:pt x="15" y="21"/>
                    <a:pt x="15" y="21"/>
                    <a:pt x="14" y="21"/>
                  </a:cubicBezTo>
                  <a:cubicBezTo>
                    <a:pt x="13" y="22"/>
                    <a:pt x="12" y="22"/>
                    <a:pt x="11" y="23"/>
                  </a:cubicBezTo>
                  <a:cubicBezTo>
                    <a:pt x="11" y="23"/>
                    <a:pt x="10" y="24"/>
                    <a:pt x="9" y="24"/>
                  </a:cubicBezTo>
                  <a:cubicBezTo>
                    <a:pt x="9" y="25"/>
                    <a:pt x="8" y="25"/>
                    <a:pt x="8" y="26"/>
                  </a:cubicBezTo>
                  <a:cubicBezTo>
                    <a:pt x="8" y="42"/>
                    <a:pt x="8" y="42"/>
                    <a:pt x="8" y="42"/>
                  </a:cubicBezTo>
                  <a:cubicBezTo>
                    <a:pt x="8" y="43"/>
                    <a:pt x="9" y="43"/>
                    <a:pt x="9" y="44"/>
                  </a:cubicBezTo>
                  <a:cubicBezTo>
                    <a:pt x="10" y="44"/>
                    <a:pt x="11" y="45"/>
                    <a:pt x="11" y="45"/>
                  </a:cubicBezTo>
                  <a:cubicBezTo>
                    <a:pt x="12" y="46"/>
                    <a:pt x="13" y="46"/>
                    <a:pt x="14" y="47"/>
                  </a:cubicBezTo>
                  <a:cubicBezTo>
                    <a:pt x="15" y="47"/>
                    <a:pt x="16" y="47"/>
                    <a:pt x="17" y="47"/>
                  </a:cubicBezTo>
                  <a:cubicBezTo>
                    <a:pt x="19" y="47"/>
                    <a:pt x="21" y="46"/>
                    <a:pt x="23" y="44"/>
                  </a:cubicBezTo>
                  <a:cubicBezTo>
                    <a:pt x="24" y="42"/>
                    <a:pt x="25" y="39"/>
                    <a:pt x="25" y="35"/>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4" name="Freeform 52">
              <a:extLst>
                <a:ext uri="{FF2B5EF4-FFF2-40B4-BE49-F238E27FC236}">
                  <a16:creationId xmlns:a16="http://schemas.microsoft.com/office/drawing/2014/main" id="{0D3C59AD-7CCF-4166-9D21-3C3484889312}"/>
                </a:ext>
              </a:extLst>
            </p:cNvPr>
            <p:cNvSpPr>
              <a:spLocks noEditPoints="1"/>
            </p:cNvSpPr>
            <p:nvPr userDrawn="1"/>
          </p:nvSpPr>
          <p:spPr bwMode="auto">
            <a:xfrm>
              <a:off x="956713"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30 w 33"/>
                <a:gd name="T25" fmla="*/ 35 h 40"/>
                <a:gd name="T26" fmla="*/ 27 w 33"/>
                <a:gd name="T27" fmla="*/ 37 h 40"/>
                <a:gd name="T28" fmla="*/ 24 w 33"/>
                <a:gd name="T29" fmla="*/ 39 h 40"/>
                <a:gd name="T30" fmla="*/ 21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1" y="33"/>
                    <a:pt x="21" y="32"/>
                  </a:cubicBezTo>
                  <a:cubicBezTo>
                    <a:pt x="22" y="32"/>
                    <a:pt x="22" y="32"/>
                    <a:pt x="23" y="32"/>
                  </a:cubicBezTo>
                  <a:cubicBezTo>
                    <a:pt x="24" y="31"/>
                    <a:pt x="24" y="31"/>
                    <a:pt x="25" y="30"/>
                  </a:cubicBezTo>
                  <a:cubicBezTo>
                    <a:pt x="30" y="35"/>
                    <a:pt x="30" y="35"/>
                    <a:pt x="30" y="35"/>
                  </a:cubicBezTo>
                  <a:cubicBezTo>
                    <a:pt x="29" y="36"/>
                    <a:pt x="28" y="37"/>
                    <a:pt x="27" y="37"/>
                  </a:cubicBezTo>
                  <a:cubicBezTo>
                    <a:pt x="26" y="38"/>
                    <a:pt x="25" y="38"/>
                    <a:pt x="24" y="39"/>
                  </a:cubicBezTo>
                  <a:cubicBezTo>
                    <a:pt x="23" y="39"/>
                    <a:pt x="22" y="40"/>
                    <a:pt x="21"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8"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5" name="Freeform 53">
              <a:extLst>
                <a:ext uri="{FF2B5EF4-FFF2-40B4-BE49-F238E27FC236}">
                  <a16:creationId xmlns:a16="http://schemas.microsoft.com/office/drawing/2014/main" id="{9C9DA4CE-7B4D-42AE-9264-92B7D7757DD8}"/>
                </a:ext>
              </a:extLst>
            </p:cNvPr>
            <p:cNvSpPr>
              <a:spLocks/>
            </p:cNvSpPr>
            <p:nvPr userDrawn="1"/>
          </p:nvSpPr>
          <p:spPr bwMode="auto">
            <a:xfrm>
              <a:off x="1050873" y="6383459"/>
              <a:ext cx="55799" cy="137753"/>
            </a:xfrm>
            <a:custGeom>
              <a:avLst/>
              <a:gdLst>
                <a:gd name="T0" fmla="*/ 21 w 22"/>
                <a:gd name="T1" fmla="*/ 52 h 54"/>
                <a:gd name="T2" fmla="*/ 18 w 22"/>
                <a:gd name="T3" fmla="*/ 54 h 54"/>
                <a:gd name="T4" fmla="*/ 14 w 22"/>
                <a:gd name="T5" fmla="*/ 54 h 54"/>
                <a:gd name="T6" fmla="*/ 11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2" y="54"/>
                    <a:pt x="11" y="54"/>
                  </a:cubicBezTo>
                  <a:cubicBezTo>
                    <a:pt x="10" y="53"/>
                    <a:pt x="9" y="53"/>
                    <a:pt x="8" y="52"/>
                  </a:cubicBezTo>
                  <a:cubicBezTo>
                    <a:pt x="7" y="51"/>
                    <a:pt x="6" y="50"/>
                    <a:pt x="6" y="49"/>
                  </a:cubicBezTo>
                  <a:cubicBezTo>
                    <a:pt x="6"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2"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6" name="Freeform 54">
              <a:extLst>
                <a:ext uri="{FF2B5EF4-FFF2-40B4-BE49-F238E27FC236}">
                  <a16:creationId xmlns:a16="http://schemas.microsoft.com/office/drawing/2014/main" id="{DBCBD0D2-5C9C-4B12-8CF8-9CA320825ED7}"/>
                </a:ext>
              </a:extLst>
            </p:cNvPr>
            <p:cNvSpPr>
              <a:spLocks/>
            </p:cNvSpPr>
            <p:nvPr userDrawn="1"/>
          </p:nvSpPr>
          <p:spPr bwMode="auto">
            <a:xfrm>
              <a:off x="1118877"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7" name="Freeform 55">
              <a:extLst>
                <a:ext uri="{FF2B5EF4-FFF2-40B4-BE49-F238E27FC236}">
                  <a16:creationId xmlns:a16="http://schemas.microsoft.com/office/drawing/2014/main" id="{CDCFBD31-7961-4587-876E-1FAFC4E74AB8}"/>
                </a:ext>
              </a:extLst>
            </p:cNvPr>
            <p:cNvSpPr>
              <a:spLocks noEditPoints="1"/>
            </p:cNvSpPr>
            <p:nvPr userDrawn="1"/>
          </p:nvSpPr>
          <p:spPr bwMode="auto">
            <a:xfrm>
              <a:off x="1190370" y="6418333"/>
              <a:ext cx="83698" cy="102879"/>
            </a:xfrm>
            <a:custGeom>
              <a:avLst/>
              <a:gdLst>
                <a:gd name="T0" fmla="*/ 33 w 33"/>
                <a:gd name="T1" fmla="*/ 19 h 40"/>
                <a:gd name="T2" fmla="*/ 33 w 33"/>
                <a:gd name="T3" fmla="*/ 21 h 40"/>
                <a:gd name="T4" fmla="*/ 32 w 33"/>
                <a:gd name="T5" fmla="*/ 23 h 40"/>
                <a:gd name="T6" fmla="*/ 7 w 33"/>
                <a:gd name="T7" fmla="*/ 23 h 40"/>
                <a:gd name="T8" fmla="*/ 8 w 33"/>
                <a:gd name="T9" fmla="*/ 28 h 40"/>
                <a:gd name="T10" fmla="*/ 10 w 33"/>
                <a:gd name="T11" fmla="*/ 31 h 40"/>
                <a:gd name="T12" fmla="*/ 13 w 33"/>
                <a:gd name="T13" fmla="*/ 33 h 40"/>
                <a:gd name="T14" fmla="*/ 17 w 33"/>
                <a:gd name="T15" fmla="*/ 33 h 40"/>
                <a:gd name="T16" fmla="*/ 19 w 33"/>
                <a:gd name="T17" fmla="*/ 33 h 40"/>
                <a:gd name="T18" fmla="*/ 21 w 33"/>
                <a:gd name="T19" fmla="*/ 32 h 40"/>
                <a:gd name="T20" fmla="*/ 23 w 33"/>
                <a:gd name="T21" fmla="*/ 32 h 40"/>
                <a:gd name="T22" fmla="*/ 25 w 33"/>
                <a:gd name="T23" fmla="*/ 30 h 40"/>
                <a:gd name="T24" fmla="*/ 29 w 33"/>
                <a:gd name="T25" fmla="*/ 35 h 40"/>
                <a:gd name="T26" fmla="*/ 27 w 33"/>
                <a:gd name="T27" fmla="*/ 37 h 40"/>
                <a:gd name="T28" fmla="*/ 24 w 33"/>
                <a:gd name="T29" fmla="*/ 39 h 40"/>
                <a:gd name="T30" fmla="*/ 20 w 33"/>
                <a:gd name="T31" fmla="*/ 40 h 40"/>
                <a:gd name="T32" fmla="*/ 16 w 33"/>
                <a:gd name="T33" fmla="*/ 40 h 40"/>
                <a:gd name="T34" fmla="*/ 12 w 33"/>
                <a:gd name="T35" fmla="*/ 39 h 40"/>
                <a:gd name="T36" fmla="*/ 8 w 33"/>
                <a:gd name="T37" fmla="*/ 38 h 40"/>
                <a:gd name="T38" fmla="*/ 5 w 33"/>
                <a:gd name="T39" fmla="*/ 35 h 40"/>
                <a:gd name="T40" fmla="*/ 2 w 33"/>
                <a:gd name="T41" fmla="*/ 31 h 40"/>
                <a:gd name="T42" fmla="*/ 0 w 33"/>
                <a:gd name="T43" fmla="*/ 26 h 40"/>
                <a:gd name="T44" fmla="*/ 0 w 33"/>
                <a:gd name="T45" fmla="*/ 20 h 40"/>
                <a:gd name="T46" fmla="*/ 1 w 33"/>
                <a:gd name="T47" fmla="*/ 12 h 40"/>
                <a:gd name="T48" fmla="*/ 4 w 33"/>
                <a:gd name="T49" fmla="*/ 5 h 40"/>
                <a:gd name="T50" fmla="*/ 10 w 33"/>
                <a:gd name="T51" fmla="*/ 1 h 40"/>
                <a:gd name="T52" fmla="*/ 16 w 33"/>
                <a:gd name="T53" fmla="*/ 0 h 40"/>
                <a:gd name="T54" fmla="*/ 24 w 33"/>
                <a:gd name="T55" fmla="*/ 2 h 40"/>
                <a:gd name="T56" fmla="*/ 29 w 33"/>
                <a:gd name="T57" fmla="*/ 6 h 40"/>
                <a:gd name="T58" fmla="*/ 32 w 33"/>
                <a:gd name="T59" fmla="*/ 12 h 40"/>
                <a:gd name="T60" fmla="*/ 33 w 33"/>
                <a:gd name="T61" fmla="*/ 19 h 40"/>
                <a:gd name="T62" fmla="*/ 25 w 33"/>
                <a:gd name="T63" fmla="*/ 17 h 40"/>
                <a:gd name="T64" fmla="*/ 24 w 33"/>
                <a:gd name="T65" fmla="*/ 13 h 40"/>
                <a:gd name="T66" fmla="*/ 23 w 33"/>
                <a:gd name="T67" fmla="*/ 10 h 40"/>
                <a:gd name="T68" fmla="*/ 20 w 33"/>
                <a:gd name="T69" fmla="*/ 8 h 40"/>
                <a:gd name="T70" fmla="*/ 16 w 33"/>
                <a:gd name="T71" fmla="*/ 7 h 40"/>
                <a:gd name="T72" fmla="*/ 12 w 33"/>
                <a:gd name="T73" fmla="*/ 8 h 40"/>
                <a:gd name="T74" fmla="*/ 10 w 33"/>
                <a:gd name="T75" fmla="*/ 9 h 40"/>
                <a:gd name="T76" fmla="*/ 8 w 33"/>
                <a:gd name="T77" fmla="*/ 12 h 40"/>
                <a:gd name="T78" fmla="*/ 7 w 33"/>
                <a:gd name="T79" fmla="*/ 17 h 40"/>
                <a:gd name="T80" fmla="*/ 25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2" y="22"/>
                    <a:pt x="32" y="22"/>
                    <a:pt x="32" y="23"/>
                  </a:cubicBezTo>
                  <a:cubicBezTo>
                    <a:pt x="7" y="23"/>
                    <a:pt x="7" y="23"/>
                    <a:pt x="7" y="23"/>
                  </a:cubicBezTo>
                  <a:cubicBezTo>
                    <a:pt x="7" y="25"/>
                    <a:pt x="8" y="26"/>
                    <a:pt x="8" y="28"/>
                  </a:cubicBezTo>
                  <a:cubicBezTo>
                    <a:pt x="9" y="29"/>
                    <a:pt x="10" y="30"/>
                    <a:pt x="10" y="31"/>
                  </a:cubicBezTo>
                  <a:cubicBezTo>
                    <a:pt x="11" y="32"/>
                    <a:pt x="12" y="32"/>
                    <a:pt x="13" y="33"/>
                  </a:cubicBezTo>
                  <a:cubicBezTo>
                    <a:pt x="14" y="33"/>
                    <a:pt x="16" y="33"/>
                    <a:pt x="17" y="33"/>
                  </a:cubicBezTo>
                  <a:cubicBezTo>
                    <a:pt x="18" y="33"/>
                    <a:pt x="18" y="33"/>
                    <a:pt x="19" y="33"/>
                  </a:cubicBezTo>
                  <a:cubicBezTo>
                    <a:pt x="20" y="33"/>
                    <a:pt x="20" y="33"/>
                    <a:pt x="21" y="32"/>
                  </a:cubicBezTo>
                  <a:cubicBezTo>
                    <a:pt x="22" y="32"/>
                    <a:pt x="22" y="32"/>
                    <a:pt x="23" y="32"/>
                  </a:cubicBezTo>
                  <a:cubicBezTo>
                    <a:pt x="23" y="31"/>
                    <a:pt x="24" y="31"/>
                    <a:pt x="25" y="30"/>
                  </a:cubicBezTo>
                  <a:cubicBezTo>
                    <a:pt x="29" y="35"/>
                    <a:pt x="29" y="35"/>
                    <a:pt x="29" y="35"/>
                  </a:cubicBezTo>
                  <a:cubicBezTo>
                    <a:pt x="29" y="36"/>
                    <a:pt x="28" y="37"/>
                    <a:pt x="27" y="37"/>
                  </a:cubicBezTo>
                  <a:cubicBezTo>
                    <a:pt x="26" y="38"/>
                    <a:pt x="25" y="38"/>
                    <a:pt x="24" y="39"/>
                  </a:cubicBezTo>
                  <a:cubicBezTo>
                    <a:pt x="23" y="39"/>
                    <a:pt x="22" y="40"/>
                    <a:pt x="20" y="40"/>
                  </a:cubicBezTo>
                  <a:cubicBezTo>
                    <a:pt x="19" y="40"/>
                    <a:pt x="18" y="40"/>
                    <a:pt x="16" y="40"/>
                  </a:cubicBezTo>
                  <a:cubicBezTo>
                    <a:pt x="15" y="40"/>
                    <a:pt x="13" y="40"/>
                    <a:pt x="12" y="39"/>
                  </a:cubicBezTo>
                  <a:cubicBezTo>
                    <a:pt x="10" y="39"/>
                    <a:pt x="9" y="38"/>
                    <a:pt x="8" y="38"/>
                  </a:cubicBezTo>
                  <a:cubicBezTo>
                    <a:pt x="7" y="37"/>
                    <a:pt x="6" y="36"/>
                    <a:pt x="5" y="35"/>
                  </a:cubicBezTo>
                  <a:cubicBezTo>
                    <a:pt x="4" y="34"/>
                    <a:pt x="3" y="33"/>
                    <a:pt x="2" y="31"/>
                  </a:cubicBezTo>
                  <a:cubicBezTo>
                    <a:pt x="1" y="30"/>
                    <a:pt x="1" y="28"/>
                    <a:pt x="0" y="26"/>
                  </a:cubicBezTo>
                  <a:cubicBezTo>
                    <a:pt x="0" y="24"/>
                    <a:pt x="0" y="22"/>
                    <a:pt x="0" y="20"/>
                  </a:cubicBezTo>
                  <a:cubicBezTo>
                    <a:pt x="0" y="17"/>
                    <a:pt x="0" y="14"/>
                    <a:pt x="1" y="12"/>
                  </a:cubicBezTo>
                  <a:cubicBezTo>
                    <a:pt x="2" y="9"/>
                    <a:pt x="3" y="7"/>
                    <a:pt x="4" y="5"/>
                  </a:cubicBezTo>
                  <a:cubicBezTo>
                    <a:pt x="6" y="4"/>
                    <a:pt x="8" y="2"/>
                    <a:pt x="10" y="1"/>
                  </a:cubicBezTo>
                  <a:cubicBezTo>
                    <a:pt x="12" y="1"/>
                    <a:pt x="14" y="0"/>
                    <a:pt x="16" y="0"/>
                  </a:cubicBezTo>
                  <a:cubicBezTo>
                    <a:pt x="19" y="0"/>
                    <a:pt x="22" y="1"/>
                    <a:pt x="24" y="2"/>
                  </a:cubicBezTo>
                  <a:cubicBezTo>
                    <a:pt x="26" y="3"/>
                    <a:pt x="27" y="4"/>
                    <a:pt x="29" y="6"/>
                  </a:cubicBezTo>
                  <a:cubicBezTo>
                    <a:pt x="30" y="8"/>
                    <a:pt x="31" y="10"/>
                    <a:pt x="32" y="12"/>
                  </a:cubicBezTo>
                  <a:cubicBezTo>
                    <a:pt x="32" y="14"/>
                    <a:pt x="33" y="17"/>
                    <a:pt x="33" y="19"/>
                  </a:cubicBezTo>
                  <a:close/>
                  <a:moveTo>
                    <a:pt x="25" y="17"/>
                  </a:moveTo>
                  <a:cubicBezTo>
                    <a:pt x="25" y="15"/>
                    <a:pt x="25" y="14"/>
                    <a:pt x="24" y="13"/>
                  </a:cubicBezTo>
                  <a:cubicBezTo>
                    <a:pt x="24" y="12"/>
                    <a:pt x="23" y="11"/>
                    <a:pt x="23" y="10"/>
                  </a:cubicBezTo>
                  <a:cubicBezTo>
                    <a:pt x="22" y="9"/>
                    <a:pt x="21" y="8"/>
                    <a:pt x="20" y="8"/>
                  </a:cubicBezTo>
                  <a:cubicBezTo>
                    <a:pt x="19" y="7"/>
                    <a:pt x="17" y="7"/>
                    <a:pt x="16" y="7"/>
                  </a:cubicBezTo>
                  <a:cubicBezTo>
                    <a:pt x="15" y="7"/>
                    <a:pt x="13" y="7"/>
                    <a:pt x="12" y="8"/>
                  </a:cubicBezTo>
                  <a:cubicBezTo>
                    <a:pt x="11" y="8"/>
                    <a:pt x="11" y="9"/>
                    <a:pt x="10" y="9"/>
                  </a:cubicBezTo>
                  <a:cubicBezTo>
                    <a:pt x="9" y="10"/>
                    <a:pt x="9" y="11"/>
                    <a:pt x="8" y="12"/>
                  </a:cubicBezTo>
                  <a:cubicBezTo>
                    <a:pt x="8" y="14"/>
                    <a:pt x="7" y="15"/>
                    <a:pt x="7" y="17"/>
                  </a:cubicBezTo>
                  <a:lnTo>
                    <a:pt x="25"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8" name="Freeform 56">
              <a:extLst>
                <a:ext uri="{FF2B5EF4-FFF2-40B4-BE49-F238E27FC236}">
                  <a16:creationId xmlns:a16="http://schemas.microsoft.com/office/drawing/2014/main" id="{52482C08-723A-4738-9787-3516B3C17145}"/>
                </a:ext>
              </a:extLst>
            </p:cNvPr>
            <p:cNvSpPr>
              <a:spLocks/>
            </p:cNvSpPr>
            <p:nvPr userDrawn="1"/>
          </p:nvSpPr>
          <p:spPr bwMode="auto">
            <a:xfrm>
              <a:off x="1294993" y="6418333"/>
              <a:ext cx="55799" cy="101135"/>
            </a:xfrm>
            <a:custGeom>
              <a:avLst/>
              <a:gdLst>
                <a:gd name="T0" fmla="*/ 20 w 22"/>
                <a:gd name="T1" fmla="*/ 9 h 39"/>
                <a:gd name="T2" fmla="*/ 18 w 22"/>
                <a:gd name="T3" fmla="*/ 8 h 39"/>
                <a:gd name="T4" fmla="*/ 15 w 22"/>
                <a:gd name="T5" fmla="*/ 7 h 39"/>
                <a:gd name="T6" fmla="*/ 9 w 22"/>
                <a:gd name="T7" fmla="*/ 10 h 39"/>
                <a:gd name="T8" fmla="*/ 7 w 22"/>
                <a:gd name="T9" fmla="*/ 17 h 39"/>
                <a:gd name="T10" fmla="*/ 7 w 22"/>
                <a:gd name="T11" fmla="*/ 39 h 39"/>
                <a:gd name="T12" fmla="*/ 0 w 22"/>
                <a:gd name="T13" fmla="*/ 39 h 39"/>
                <a:gd name="T14" fmla="*/ 0 w 22"/>
                <a:gd name="T15" fmla="*/ 1 h 39"/>
                <a:gd name="T16" fmla="*/ 7 w 22"/>
                <a:gd name="T17" fmla="*/ 1 h 39"/>
                <a:gd name="T18" fmla="*/ 7 w 22"/>
                <a:gd name="T19" fmla="*/ 5 h 39"/>
                <a:gd name="T20" fmla="*/ 9 w 22"/>
                <a:gd name="T21" fmla="*/ 3 h 39"/>
                <a:gd name="T22" fmla="*/ 11 w 22"/>
                <a:gd name="T23" fmla="*/ 1 h 39"/>
                <a:gd name="T24" fmla="*/ 13 w 22"/>
                <a:gd name="T25" fmla="*/ 0 h 39"/>
                <a:gd name="T26" fmla="*/ 16 w 22"/>
                <a:gd name="T27" fmla="*/ 0 h 39"/>
                <a:gd name="T28" fmla="*/ 20 w 22"/>
                <a:gd name="T29" fmla="*/ 1 h 39"/>
                <a:gd name="T30" fmla="*/ 22 w 22"/>
                <a:gd name="T31" fmla="*/ 2 h 39"/>
                <a:gd name="T32" fmla="*/ 20 w 22"/>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2" h="39">
                  <a:moveTo>
                    <a:pt x="20" y="9"/>
                  </a:moveTo>
                  <a:cubicBezTo>
                    <a:pt x="20" y="8"/>
                    <a:pt x="19" y="8"/>
                    <a:pt x="18" y="8"/>
                  </a:cubicBezTo>
                  <a:cubicBezTo>
                    <a:pt x="17" y="8"/>
                    <a:pt x="16" y="7"/>
                    <a:pt x="15" y="7"/>
                  </a:cubicBezTo>
                  <a:cubicBezTo>
                    <a:pt x="12" y="7"/>
                    <a:pt x="10" y="8"/>
                    <a:pt x="9" y="10"/>
                  </a:cubicBezTo>
                  <a:cubicBezTo>
                    <a:pt x="8" y="12"/>
                    <a:pt x="7" y="14"/>
                    <a:pt x="7" y="17"/>
                  </a:cubicBezTo>
                  <a:cubicBezTo>
                    <a:pt x="7" y="39"/>
                    <a:pt x="7" y="39"/>
                    <a:pt x="7" y="39"/>
                  </a:cubicBezTo>
                  <a:cubicBezTo>
                    <a:pt x="0" y="39"/>
                    <a:pt x="0" y="39"/>
                    <a:pt x="0" y="39"/>
                  </a:cubicBezTo>
                  <a:cubicBezTo>
                    <a:pt x="0" y="1"/>
                    <a:pt x="0" y="1"/>
                    <a:pt x="0" y="1"/>
                  </a:cubicBezTo>
                  <a:cubicBezTo>
                    <a:pt x="7" y="1"/>
                    <a:pt x="7" y="1"/>
                    <a:pt x="7" y="1"/>
                  </a:cubicBezTo>
                  <a:cubicBezTo>
                    <a:pt x="7" y="5"/>
                    <a:pt x="7" y="5"/>
                    <a:pt x="7" y="5"/>
                  </a:cubicBezTo>
                  <a:cubicBezTo>
                    <a:pt x="8" y="4"/>
                    <a:pt x="8" y="3"/>
                    <a:pt x="9" y="3"/>
                  </a:cubicBezTo>
                  <a:cubicBezTo>
                    <a:pt x="9" y="2"/>
                    <a:pt x="10" y="2"/>
                    <a:pt x="11" y="1"/>
                  </a:cubicBezTo>
                  <a:cubicBezTo>
                    <a:pt x="11" y="1"/>
                    <a:pt x="12" y="1"/>
                    <a:pt x="13" y="0"/>
                  </a:cubicBezTo>
                  <a:cubicBezTo>
                    <a:pt x="14" y="0"/>
                    <a:pt x="15" y="0"/>
                    <a:pt x="16" y="0"/>
                  </a:cubicBezTo>
                  <a:cubicBezTo>
                    <a:pt x="17" y="0"/>
                    <a:pt x="19" y="0"/>
                    <a:pt x="20" y="1"/>
                  </a:cubicBezTo>
                  <a:cubicBezTo>
                    <a:pt x="21" y="1"/>
                    <a:pt x="22" y="1"/>
                    <a:pt x="22" y="2"/>
                  </a:cubicBezTo>
                  <a:lnTo>
                    <a:pt x="20"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39" name="Freeform 57">
              <a:extLst>
                <a:ext uri="{FF2B5EF4-FFF2-40B4-BE49-F238E27FC236}">
                  <a16:creationId xmlns:a16="http://schemas.microsoft.com/office/drawing/2014/main" id="{5B72A8F0-33E3-42CD-88C2-C35BEC0E9833}"/>
                </a:ext>
              </a:extLst>
            </p:cNvPr>
            <p:cNvSpPr>
              <a:spLocks/>
            </p:cNvSpPr>
            <p:nvPr userDrawn="1"/>
          </p:nvSpPr>
          <p:spPr bwMode="auto">
            <a:xfrm>
              <a:off x="1406591" y="6383459"/>
              <a:ext cx="55799" cy="137753"/>
            </a:xfrm>
            <a:custGeom>
              <a:avLst/>
              <a:gdLst>
                <a:gd name="T0" fmla="*/ 21 w 22"/>
                <a:gd name="T1" fmla="*/ 52 h 54"/>
                <a:gd name="T2" fmla="*/ 18 w 22"/>
                <a:gd name="T3" fmla="*/ 54 h 54"/>
                <a:gd name="T4" fmla="*/ 14 w 22"/>
                <a:gd name="T5" fmla="*/ 54 h 54"/>
                <a:gd name="T6" fmla="*/ 10 w 22"/>
                <a:gd name="T7" fmla="*/ 54 h 54"/>
                <a:gd name="T8" fmla="*/ 8 w 22"/>
                <a:gd name="T9" fmla="*/ 52 h 54"/>
                <a:gd name="T10" fmla="*/ 6 w 22"/>
                <a:gd name="T11" fmla="*/ 49 h 54"/>
                <a:gd name="T12" fmla="*/ 5 w 22"/>
                <a:gd name="T13" fmla="*/ 44 h 54"/>
                <a:gd name="T14" fmla="*/ 5 w 22"/>
                <a:gd name="T15" fmla="*/ 22 h 54"/>
                <a:gd name="T16" fmla="*/ 0 w 22"/>
                <a:gd name="T17" fmla="*/ 22 h 54"/>
                <a:gd name="T18" fmla="*/ 0 w 22"/>
                <a:gd name="T19" fmla="*/ 15 h 54"/>
                <a:gd name="T20" fmla="*/ 5 w 22"/>
                <a:gd name="T21" fmla="*/ 15 h 54"/>
                <a:gd name="T22" fmla="*/ 5 w 22"/>
                <a:gd name="T23" fmla="*/ 4 h 54"/>
                <a:gd name="T24" fmla="*/ 13 w 22"/>
                <a:gd name="T25" fmla="*/ 0 h 54"/>
                <a:gd name="T26" fmla="*/ 13 w 22"/>
                <a:gd name="T27" fmla="*/ 15 h 54"/>
                <a:gd name="T28" fmla="*/ 22 w 22"/>
                <a:gd name="T29" fmla="*/ 15 h 54"/>
                <a:gd name="T30" fmla="*/ 22 w 22"/>
                <a:gd name="T31" fmla="*/ 22 h 54"/>
                <a:gd name="T32" fmla="*/ 13 w 22"/>
                <a:gd name="T33" fmla="*/ 22 h 54"/>
                <a:gd name="T34" fmla="*/ 13 w 22"/>
                <a:gd name="T35" fmla="*/ 43 h 54"/>
                <a:gd name="T36" fmla="*/ 13 w 22"/>
                <a:gd name="T37" fmla="*/ 45 h 54"/>
                <a:gd name="T38" fmla="*/ 14 w 22"/>
                <a:gd name="T39" fmla="*/ 46 h 54"/>
                <a:gd name="T40" fmla="*/ 15 w 22"/>
                <a:gd name="T41" fmla="*/ 47 h 54"/>
                <a:gd name="T42" fmla="*/ 17 w 22"/>
                <a:gd name="T43" fmla="*/ 47 h 54"/>
                <a:gd name="T44" fmla="*/ 20 w 22"/>
                <a:gd name="T45" fmla="*/ 47 h 54"/>
                <a:gd name="T46" fmla="*/ 22 w 22"/>
                <a:gd name="T47" fmla="*/ 46 h 54"/>
                <a:gd name="T48" fmla="*/ 21 w 22"/>
                <a:gd name="T49" fmla="*/ 5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2" h="54">
                  <a:moveTo>
                    <a:pt x="21" y="52"/>
                  </a:moveTo>
                  <a:cubicBezTo>
                    <a:pt x="20" y="53"/>
                    <a:pt x="19" y="53"/>
                    <a:pt x="18" y="54"/>
                  </a:cubicBezTo>
                  <a:cubicBezTo>
                    <a:pt x="17" y="54"/>
                    <a:pt x="15" y="54"/>
                    <a:pt x="14" y="54"/>
                  </a:cubicBezTo>
                  <a:cubicBezTo>
                    <a:pt x="13" y="54"/>
                    <a:pt x="11" y="54"/>
                    <a:pt x="10" y="54"/>
                  </a:cubicBezTo>
                  <a:cubicBezTo>
                    <a:pt x="9" y="53"/>
                    <a:pt x="9" y="53"/>
                    <a:pt x="8" y="52"/>
                  </a:cubicBezTo>
                  <a:cubicBezTo>
                    <a:pt x="7" y="51"/>
                    <a:pt x="6" y="50"/>
                    <a:pt x="6" y="49"/>
                  </a:cubicBezTo>
                  <a:cubicBezTo>
                    <a:pt x="5" y="47"/>
                    <a:pt x="5" y="46"/>
                    <a:pt x="5" y="44"/>
                  </a:cubicBezTo>
                  <a:cubicBezTo>
                    <a:pt x="5" y="22"/>
                    <a:pt x="5" y="22"/>
                    <a:pt x="5" y="22"/>
                  </a:cubicBezTo>
                  <a:cubicBezTo>
                    <a:pt x="0" y="22"/>
                    <a:pt x="0" y="22"/>
                    <a:pt x="0" y="22"/>
                  </a:cubicBezTo>
                  <a:cubicBezTo>
                    <a:pt x="0" y="15"/>
                    <a:pt x="0" y="15"/>
                    <a:pt x="0" y="15"/>
                  </a:cubicBezTo>
                  <a:cubicBezTo>
                    <a:pt x="5" y="15"/>
                    <a:pt x="5" y="15"/>
                    <a:pt x="5" y="15"/>
                  </a:cubicBezTo>
                  <a:cubicBezTo>
                    <a:pt x="5" y="4"/>
                    <a:pt x="5" y="4"/>
                    <a:pt x="5" y="4"/>
                  </a:cubicBezTo>
                  <a:cubicBezTo>
                    <a:pt x="13" y="0"/>
                    <a:pt x="13" y="0"/>
                    <a:pt x="13" y="0"/>
                  </a:cubicBezTo>
                  <a:cubicBezTo>
                    <a:pt x="13" y="15"/>
                    <a:pt x="13" y="15"/>
                    <a:pt x="13" y="15"/>
                  </a:cubicBezTo>
                  <a:cubicBezTo>
                    <a:pt x="22" y="15"/>
                    <a:pt x="22" y="15"/>
                    <a:pt x="22" y="15"/>
                  </a:cubicBezTo>
                  <a:cubicBezTo>
                    <a:pt x="22" y="22"/>
                    <a:pt x="22" y="22"/>
                    <a:pt x="22" y="22"/>
                  </a:cubicBezTo>
                  <a:cubicBezTo>
                    <a:pt x="13" y="22"/>
                    <a:pt x="13" y="22"/>
                    <a:pt x="13" y="22"/>
                  </a:cubicBezTo>
                  <a:cubicBezTo>
                    <a:pt x="13" y="43"/>
                    <a:pt x="13" y="43"/>
                    <a:pt x="13" y="43"/>
                  </a:cubicBezTo>
                  <a:cubicBezTo>
                    <a:pt x="13" y="44"/>
                    <a:pt x="13" y="44"/>
                    <a:pt x="13" y="45"/>
                  </a:cubicBezTo>
                  <a:cubicBezTo>
                    <a:pt x="13" y="45"/>
                    <a:pt x="13" y="46"/>
                    <a:pt x="14" y="46"/>
                  </a:cubicBezTo>
                  <a:cubicBezTo>
                    <a:pt x="14" y="47"/>
                    <a:pt x="14" y="47"/>
                    <a:pt x="15" y="47"/>
                  </a:cubicBezTo>
                  <a:cubicBezTo>
                    <a:pt x="15" y="47"/>
                    <a:pt x="16" y="47"/>
                    <a:pt x="17" y="47"/>
                  </a:cubicBezTo>
                  <a:cubicBezTo>
                    <a:pt x="18" y="47"/>
                    <a:pt x="19" y="47"/>
                    <a:pt x="20" y="47"/>
                  </a:cubicBezTo>
                  <a:cubicBezTo>
                    <a:pt x="21" y="46"/>
                    <a:pt x="21" y="46"/>
                    <a:pt x="22" y="46"/>
                  </a:cubicBezTo>
                  <a:lnTo>
                    <a:pt x="21" y="52"/>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0" name="Freeform 58">
              <a:extLst>
                <a:ext uri="{FF2B5EF4-FFF2-40B4-BE49-F238E27FC236}">
                  <a16:creationId xmlns:a16="http://schemas.microsoft.com/office/drawing/2014/main" id="{73FC54A2-6588-499B-968A-79F4CA9CF5F3}"/>
                </a:ext>
              </a:extLst>
            </p:cNvPr>
            <p:cNvSpPr>
              <a:spLocks/>
            </p:cNvSpPr>
            <p:nvPr userDrawn="1"/>
          </p:nvSpPr>
          <p:spPr bwMode="auto">
            <a:xfrm>
              <a:off x="1485058" y="6383459"/>
              <a:ext cx="80211" cy="136010"/>
            </a:xfrm>
            <a:custGeom>
              <a:avLst/>
              <a:gdLst>
                <a:gd name="T0" fmla="*/ 23 w 31"/>
                <a:gd name="T1" fmla="*/ 53 h 53"/>
                <a:gd name="T2" fmla="*/ 23 w 31"/>
                <a:gd name="T3" fmla="*/ 32 h 53"/>
                <a:gd name="T4" fmla="*/ 21 w 31"/>
                <a:gd name="T5" fmla="*/ 24 h 53"/>
                <a:gd name="T6" fmla="*/ 15 w 31"/>
                <a:gd name="T7" fmla="*/ 21 h 53"/>
                <a:gd name="T8" fmla="*/ 12 w 31"/>
                <a:gd name="T9" fmla="*/ 22 h 53"/>
                <a:gd name="T10" fmla="*/ 10 w 31"/>
                <a:gd name="T11" fmla="*/ 24 h 53"/>
                <a:gd name="T12" fmla="*/ 8 w 31"/>
                <a:gd name="T13" fmla="*/ 27 h 53"/>
                <a:gd name="T14" fmla="*/ 7 w 31"/>
                <a:gd name="T15" fmla="*/ 31 h 53"/>
                <a:gd name="T16" fmla="*/ 7 w 31"/>
                <a:gd name="T17" fmla="*/ 53 h 53"/>
                <a:gd name="T18" fmla="*/ 0 w 31"/>
                <a:gd name="T19" fmla="*/ 53 h 53"/>
                <a:gd name="T20" fmla="*/ 0 w 31"/>
                <a:gd name="T21" fmla="*/ 4 h 53"/>
                <a:gd name="T22" fmla="*/ 7 w 31"/>
                <a:gd name="T23" fmla="*/ 0 h 53"/>
                <a:gd name="T24" fmla="*/ 7 w 31"/>
                <a:gd name="T25" fmla="*/ 19 h 53"/>
                <a:gd name="T26" fmla="*/ 9 w 31"/>
                <a:gd name="T27" fmla="*/ 17 h 53"/>
                <a:gd name="T28" fmla="*/ 12 w 31"/>
                <a:gd name="T29" fmla="*/ 15 h 53"/>
                <a:gd name="T30" fmla="*/ 14 w 31"/>
                <a:gd name="T31" fmla="*/ 14 h 53"/>
                <a:gd name="T32" fmla="*/ 17 w 31"/>
                <a:gd name="T33" fmla="*/ 14 h 53"/>
                <a:gd name="T34" fmla="*/ 23 w 31"/>
                <a:gd name="T35" fmla="*/ 15 h 53"/>
                <a:gd name="T36" fmla="*/ 27 w 31"/>
                <a:gd name="T37" fmla="*/ 18 h 53"/>
                <a:gd name="T38" fmla="*/ 30 w 31"/>
                <a:gd name="T39" fmla="*/ 24 h 53"/>
                <a:gd name="T40" fmla="*/ 31 w 31"/>
                <a:gd name="T41" fmla="*/ 31 h 53"/>
                <a:gd name="T42" fmla="*/ 31 w 31"/>
                <a:gd name="T43" fmla="*/ 53 h 53"/>
                <a:gd name="T44" fmla="*/ 23 w 31"/>
                <a:gd name="T45" fmla="*/ 53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1" h="53">
                  <a:moveTo>
                    <a:pt x="23" y="53"/>
                  </a:moveTo>
                  <a:cubicBezTo>
                    <a:pt x="23" y="32"/>
                    <a:pt x="23" y="32"/>
                    <a:pt x="23" y="32"/>
                  </a:cubicBezTo>
                  <a:cubicBezTo>
                    <a:pt x="23" y="28"/>
                    <a:pt x="23" y="25"/>
                    <a:pt x="21" y="24"/>
                  </a:cubicBezTo>
                  <a:cubicBezTo>
                    <a:pt x="20" y="22"/>
                    <a:pt x="18" y="21"/>
                    <a:pt x="15" y="21"/>
                  </a:cubicBezTo>
                  <a:cubicBezTo>
                    <a:pt x="14" y="21"/>
                    <a:pt x="13" y="21"/>
                    <a:pt x="12" y="22"/>
                  </a:cubicBezTo>
                  <a:cubicBezTo>
                    <a:pt x="11" y="22"/>
                    <a:pt x="10" y="23"/>
                    <a:pt x="10" y="24"/>
                  </a:cubicBezTo>
                  <a:cubicBezTo>
                    <a:pt x="9" y="24"/>
                    <a:pt x="8" y="25"/>
                    <a:pt x="8" y="27"/>
                  </a:cubicBezTo>
                  <a:cubicBezTo>
                    <a:pt x="8" y="28"/>
                    <a:pt x="7" y="29"/>
                    <a:pt x="7" y="31"/>
                  </a:cubicBezTo>
                  <a:cubicBezTo>
                    <a:pt x="7" y="53"/>
                    <a:pt x="7" y="53"/>
                    <a:pt x="7" y="53"/>
                  </a:cubicBezTo>
                  <a:cubicBezTo>
                    <a:pt x="0" y="53"/>
                    <a:pt x="0" y="53"/>
                    <a:pt x="0" y="53"/>
                  </a:cubicBezTo>
                  <a:cubicBezTo>
                    <a:pt x="0" y="4"/>
                    <a:pt x="0" y="4"/>
                    <a:pt x="0" y="4"/>
                  </a:cubicBezTo>
                  <a:cubicBezTo>
                    <a:pt x="7" y="0"/>
                    <a:pt x="7" y="0"/>
                    <a:pt x="7" y="0"/>
                  </a:cubicBezTo>
                  <a:cubicBezTo>
                    <a:pt x="7" y="19"/>
                    <a:pt x="7" y="19"/>
                    <a:pt x="7" y="19"/>
                  </a:cubicBezTo>
                  <a:cubicBezTo>
                    <a:pt x="8" y="18"/>
                    <a:pt x="9" y="17"/>
                    <a:pt x="9" y="17"/>
                  </a:cubicBezTo>
                  <a:cubicBezTo>
                    <a:pt x="10" y="16"/>
                    <a:pt x="11" y="16"/>
                    <a:pt x="12" y="15"/>
                  </a:cubicBezTo>
                  <a:cubicBezTo>
                    <a:pt x="12" y="15"/>
                    <a:pt x="13" y="15"/>
                    <a:pt x="14" y="14"/>
                  </a:cubicBezTo>
                  <a:cubicBezTo>
                    <a:pt x="15" y="14"/>
                    <a:pt x="16" y="14"/>
                    <a:pt x="17" y="14"/>
                  </a:cubicBezTo>
                  <a:cubicBezTo>
                    <a:pt x="19" y="14"/>
                    <a:pt x="21" y="14"/>
                    <a:pt x="23" y="15"/>
                  </a:cubicBezTo>
                  <a:cubicBezTo>
                    <a:pt x="25" y="16"/>
                    <a:pt x="26" y="17"/>
                    <a:pt x="27" y="18"/>
                  </a:cubicBezTo>
                  <a:cubicBezTo>
                    <a:pt x="29" y="20"/>
                    <a:pt x="29" y="22"/>
                    <a:pt x="30" y="24"/>
                  </a:cubicBezTo>
                  <a:cubicBezTo>
                    <a:pt x="31" y="26"/>
                    <a:pt x="31" y="29"/>
                    <a:pt x="31" y="31"/>
                  </a:cubicBezTo>
                  <a:cubicBezTo>
                    <a:pt x="31" y="53"/>
                    <a:pt x="31" y="53"/>
                    <a:pt x="31" y="53"/>
                  </a:cubicBezTo>
                  <a:lnTo>
                    <a:pt x="23" y="53"/>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1" name="Freeform 59">
              <a:extLst>
                <a:ext uri="{FF2B5EF4-FFF2-40B4-BE49-F238E27FC236}">
                  <a16:creationId xmlns:a16="http://schemas.microsoft.com/office/drawing/2014/main" id="{1E6AB002-C130-4648-A18E-BA496FF1756C}"/>
                </a:ext>
              </a:extLst>
            </p:cNvPr>
            <p:cNvSpPr>
              <a:spLocks noEditPoints="1"/>
            </p:cNvSpPr>
            <p:nvPr userDrawn="1"/>
          </p:nvSpPr>
          <p:spPr bwMode="auto">
            <a:xfrm>
              <a:off x="1582706" y="6418333"/>
              <a:ext cx="83698" cy="102879"/>
            </a:xfrm>
            <a:custGeom>
              <a:avLst/>
              <a:gdLst>
                <a:gd name="T0" fmla="*/ 33 w 33"/>
                <a:gd name="T1" fmla="*/ 19 h 40"/>
                <a:gd name="T2" fmla="*/ 33 w 33"/>
                <a:gd name="T3" fmla="*/ 21 h 40"/>
                <a:gd name="T4" fmla="*/ 33 w 33"/>
                <a:gd name="T5" fmla="*/ 23 h 40"/>
                <a:gd name="T6" fmla="*/ 8 w 33"/>
                <a:gd name="T7" fmla="*/ 23 h 40"/>
                <a:gd name="T8" fmla="*/ 9 w 33"/>
                <a:gd name="T9" fmla="*/ 28 h 40"/>
                <a:gd name="T10" fmla="*/ 11 w 33"/>
                <a:gd name="T11" fmla="*/ 31 h 40"/>
                <a:gd name="T12" fmla="*/ 14 w 33"/>
                <a:gd name="T13" fmla="*/ 33 h 40"/>
                <a:gd name="T14" fmla="*/ 17 w 33"/>
                <a:gd name="T15" fmla="*/ 33 h 40"/>
                <a:gd name="T16" fmla="*/ 20 w 33"/>
                <a:gd name="T17" fmla="*/ 33 h 40"/>
                <a:gd name="T18" fmla="*/ 22 w 33"/>
                <a:gd name="T19" fmla="*/ 32 h 40"/>
                <a:gd name="T20" fmla="*/ 24 w 33"/>
                <a:gd name="T21" fmla="*/ 32 h 40"/>
                <a:gd name="T22" fmla="*/ 26 w 33"/>
                <a:gd name="T23" fmla="*/ 30 h 40"/>
                <a:gd name="T24" fmla="*/ 30 w 33"/>
                <a:gd name="T25" fmla="*/ 35 h 40"/>
                <a:gd name="T26" fmla="*/ 27 w 33"/>
                <a:gd name="T27" fmla="*/ 37 h 40"/>
                <a:gd name="T28" fmla="*/ 25 w 33"/>
                <a:gd name="T29" fmla="*/ 39 h 40"/>
                <a:gd name="T30" fmla="*/ 21 w 33"/>
                <a:gd name="T31" fmla="*/ 40 h 40"/>
                <a:gd name="T32" fmla="*/ 17 w 33"/>
                <a:gd name="T33" fmla="*/ 40 h 40"/>
                <a:gd name="T34" fmla="*/ 12 w 33"/>
                <a:gd name="T35" fmla="*/ 39 h 40"/>
                <a:gd name="T36" fmla="*/ 8 w 33"/>
                <a:gd name="T37" fmla="*/ 38 h 40"/>
                <a:gd name="T38" fmla="*/ 5 w 33"/>
                <a:gd name="T39" fmla="*/ 35 h 40"/>
                <a:gd name="T40" fmla="*/ 3 w 33"/>
                <a:gd name="T41" fmla="*/ 31 h 40"/>
                <a:gd name="T42" fmla="*/ 1 w 33"/>
                <a:gd name="T43" fmla="*/ 26 h 40"/>
                <a:gd name="T44" fmla="*/ 0 w 33"/>
                <a:gd name="T45" fmla="*/ 20 h 40"/>
                <a:gd name="T46" fmla="*/ 2 w 33"/>
                <a:gd name="T47" fmla="*/ 12 h 40"/>
                <a:gd name="T48" fmla="*/ 5 w 33"/>
                <a:gd name="T49" fmla="*/ 5 h 40"/>
                <a:gd name="T50" fmla="*/ 10 w 33"/>
                <a:gd name="T51" fmla="*/ 1 h 40"/>
                <a:gd name="T52" fmla="*/ 17 w 33"/>
                <a:gd name="T53" fmla="*/ 0 h 40"/>
                <a:gd name="T54" fmla="*/ 24 w 33"/>
                <a:gd name="T55" fmla="*/ 2 h 40"/>
                <a:gd name="T56" fmla="*/ 29 w 33"/>
                <a:gd name="T57" fmla="*/ 6 h 40"/>
                <a:gd name="T58" fmla="*/ 32 w 33"/>
                <a:gd name="T59" fmla="*/ 12 h 40"/>
                <a:gd name="T60" fmla="*/ 33 w 33"/>
                <a:gd name="T61" fmla="*/ 19 h 40"/>
                <a:gd name="T62" fmla="*/ 26 w 33"/>
                <a:gd name="T63" fmla="*/ 17 h 40"/>
                <a:gd name="T64" fmla="*/ 25 w 33"/>
                <a:gd name="T65" fmla="*/ 13 h 40"/>
                <a:gd name="T66" fmla="*/ 23 w 33"/>
                <a:gd name="T67" fmla="*/ 10 h 40"/>
                <a:gd name="T68" fmla="*/ 21 w 33"/>
                <a:gd name="T69" fmla="*/ 8 h 40"/>
                <a:gd name="T70" fmla="*/ 17 w 33"/>
                <a:gd name="T71" fmla="*/ 7 h 40"/>
                <a:gd name="T72" fmla="*/ 13 w 33"/>
                <a:gd name="T73" fmla="*/ 8 h 40"/>
                <a:gd name="T74" fmla="*/ 11 w 33"/>
                <a:gd name="T75" fmla="*/ 9 h 40"/>
                <a:gd name="T76" fmla="*/ 9 w 33"/>
                <a:gd name="T77" fmla="*/ 12 h 40"/>
                <a:gd name="T78" fmla="*/ 8 w 33"/>
                <a:gd name="T79" fmla="*/ 17 h 40"/>
                <a:gd name="T80" fmla="*/ 26 w 33"/>
                <a:gd name="T81" fmla="*/ 17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33" h="40">
                  <a:moveTo>
                    <a:pt x="33" y="19"/>
                  </a:moveTo>
                  <a:cubicBezTo>
                    <a:pt x="33" y="20"/>
                    <a:pt x="33" y="21"/>
                    <a:pt x="33" y="21"/>
                  </a:cubicBezTo>
                  <a:cubicBezTo>
                    <a:pt x="33" y="22"/>
                    <a:pt x="33" y="22"/>
                    <a:pt x="33" y="23"/>
                  </a:cubicBezTo>
                  <a:cubicBezTo>
                    <a:pt x="8" y="23"/>
                    <a:pt x="8" y="23"/>
                    <a:pt x="8" y="23"/>
                  </a:cubicBezTo>
                  <a:cubicBezTo>
                    <a:pt x="8" y="25"/>
                    <a:pt x="8" y="26"/>
                    <a:pt x="9" y="28"/>
                  </a:cubicBezTo>
                  <a:cubicBezTo>
                    <a:pt x="10" y="29"/>
                    <a:pt x="10" y="30"/>
                    <a:pt x="11" y="31"/>
                  </a:cubicBezTo>
                  <a:cubicBezTo>
                    <a:pt x="12" y="32"/>
                    <a:pt x="13" y="32"/>
                    <a:pt x="14" y="33"/>
                  </a:cubicBezTo>
                  <a:cubicBezTo>
                    <a:pt x="15" y="33"/>
                    <a:pt x="16" y="33"/>
                    <a:pt x="17" y="33"/>
                  </a:cubicBezTo>
                  <a:cubicBezTo>
                    <a:pt x="18" y="33"/>
                    <a:pt x="19" y="33"/>
                    <a:pt x="20" y="33"/>
                  </a:cubicBezTo>
                  <a:cubicBezTo>
                    <a:pt x="20" y="33"/>
                    <a:pt x="21" y="33"/>
                    <a:pt x="22" y="32"/>
                  </a:cubicBezTo>
                  <a:cubicBezTo>
                    <a:pt x="23" y="32"/>
                    <a:pt x="23" y="32"/>
                    <a:pt x="24" y="32"/>
                  </a:cubicBezTo>
                  <a:cubicBezTo>
                    <a:pt x="24" y="31"/>
                    <a:pt x="25" y="31"/>
                    <a:pt x="26" y="30"/>
                  </a:cubicBezTo>
                  <a:cubicBezTo>
                    <a:pt x="30" y="35"/>
                    <a:pt x="30" y="35"/>
                    <a:pt x="30" y="35"/>
                  </a:cubicBezTo>
                  <a:cubicBezTo>
                    <a:pt x="29" y="36"/>
                    <a:pt x="28" y="37"/>
                    <a:pt x="27" y="37"/>
                  </a:cubicBezTo>
                  <a:cubicBezTo>
                    <a:pt x="27" y="38"/>
                    <a:pt x="26" y="38"/>
                    <a:pt x="25" y="39"/>
                  </a:cubicBezTo>
                  <a:cubicBezTo>
                    <a:pt x="24" y="39"/>
                    <a:pt x="22" y="40"/>
                    <a:pt x="21" y="40"/>
                  </a:cubicBezTo>
                  <a:cubicBezTo>
                    <a:pt x="20" y="40"/>
                    <a:pt x="18" y="40"/>
                    <a:pt x="17" y="40"/>
                  </a:cubicBezTo>
                  <a:cubicBezTo>
                    <a:pt x="15" y="40"/>
                    <a:pt x="14" y="40"/>
                    <a:pt x="12" y="39"/>
                  </a:cubicBezTo>
                  <a:cubicBezTo>
                    <a:pt x="11" y="39"/>
                    <a:pt x="10" y="38"/>
                    <a:pt x="8" y="38"/>
                  </a:cubicBezTo>
                  <a:cubicBezTo>
                    <a:pt x="7" y="37"/>
                    <a:pt x="6" y="36"/>
                    <a:pt x="5" y="35"/>
                  </a:cubicBezTo>
                  <a:cubicBezTo>
                    <a:pt x="4" y="34"/>
                    <a:pt x="4" y="33"/>
                    <a:pt x="3" y="31"/>
                  </a:cubicBezTo>
                  <a:cubicBezTo>
                    <a:pt x="2" y="30"/>
                    <a:pt x="1" y="28"/>
                    <a:pt x="1" y="26"/>
                  </a:cubicBezTo>
                  <a:cubicBezTo>
                    <a:pt x="1" y="24"/>
                    <a:pt x="0" y="22"/>
                    <a:pt x="0" y="20"/>
                  </a:cubicBezTo>
                  <a:cubicBezTo>
                    <a:pt x="0" y="17"/>
                    <a:pt x="1" y="14"/>
                    <a:pt x="2" y="12"/>
                  </a:cubicBezTo>
                  <a:cubicBezTo>
                    <a:pt x="2" y="9"/>
                    <a:pt x="4" y="7"/>
                    <a:pt x="5" y="5"/>
                  </a:cubicBezTo>
                  <a:cubicBezTo>
                    <a:pt x="6" y="4"/>
                    <a:pt x="8" y="2"/>
                    <a:pt x="10" y="1"/>
                  </a:cubicBezTo>
                  <a:cubicBezTo>
                    <a:pt x="12" y="1"/>
                    <a:pt x="15" y="0"/>
                    <a:pt x="17" y="0"/>
                  </a:cubicBezTo>
                  <a:cubicBezTo>
                    <a:pt x="20" y="0"/>
                    <a:pt x="22" y="1"/>
                    <a:pt x="24" y="2"/>
                  </a:cubicBezTo>
                  <a:cubicBezTo>
                    <a:pt x="26" y="3"/>
                    <a:pt x="28" y="4"/>
                    <a:pt x="29" y="6"/>
                  </a:cubicBezTo>
                  <a:cubicBezTo>
                    <a:pt x="31" y="8"/>
                    <a:pt x="32" y="10"/>
                    <a:pt x="32" y="12"/>
                  </a:cubicBezTo>
                  <a:cubicBezTo>
                    <a:pt x="33" y="14"/>
                    <a:pt x="33" y="17"/>
                    <a:pt x="33" y="19"/>
                  </a:cubicBezTo>
                  <a:close/>
                  <a:moveTo>
                    <a:pt x="26" y="17"/>
                  </a:moveTo>
                  <a:cubicBezTo>
                    <a:pt x="26" y="15"/>
                    <a:pt x="25" y="14"/>
                    <a:pt x="25" y="13"/>
                  </a:cubicBezTo>
                  <a:cubicBezTo>
                    <a:pt x="25" y="12"/>
                    <a:pt x="24" y="11"/>
                    <a:pt x="23" y="10"/>
                  </a:cubicBezTo>
                  <a:cubicBezTo>
                    <a:pt x="23" y="9"/>
                    <a:pt x="22" y="8"/>
                    <a:pt x="21" y="8"/>
                  </a:cubicBezTo>
                  <a:cubicBezTo>
                    <a:pt x="20" y="7"/>
                    <a:pt x="18" y="7"/>
                    <a:pt x="17" y="7"/>
                  </a:cubicBezTo>
                  <a:cubicBezTo>
                    <a:pt x="15" y="7"/>
                    <a:pt x="14" y="7"/>
                    <a:pt x="13" y="8"/>
                  </a:cubicBezTo>
                  <a:cubicBezTo>
                    <a:pt x="12" y="8"/>
                    <a:pt x="11" y="9"/>
                    <a:pt x="11" y="9"/>
                  </a:cubicBezTo>
                  <a:cubicBezTo>
                    <a:pt x="10" y="10"/>
                    <a:pt x="9" y="11"/>
                    <a:pt x="9" y="12"/>
                  </a:cubicBezTo>
                  <a:cubicBezTo>
                    <a:pt x="8" y="14"/>
                    <a:pt x="8" y="15"/>
                    <a:pt x="8" y="17"/>
                  </a:cubicBezTo>
                  <a:lnTo>
                    <a:pt x="26" y="17"/>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2" name="Freeform 60">
              <a:extLst>
                <a:ext uri="{FF2B5EF4-FFF2-40B4-BE49-F238E27FC236}">
                  <a16:creationId xmlns:a16="http://schemas.microsoft.com/office/drawing/2014/main" id="{B0044278-9F7F-4596-96D2-ACFBE0DEC0B1}"/>
                </a:ext>
              </a:extLst>
            </p:cNvPr>
            <p:cNvSpPr>
              <a:spLocks/>
            </p:cNvSpPr>
            <p:nvPr userDrawn="1"/>
          </p:nvSpPr>
          <p:spPr bwMode="auto">
            <a:xfrm>
              <a:off x="1727435" y="6421821"/>
              <a:ext cx="122060" cy="97648"/>
            </a:xfrm>
            <a:custGeom>
              <a:avLst/>
              <a:gdLst>
                <a:gd name="T0" fmla="*/ 56 w 70"/>
                <a:gd name="T1" fmla="*/ 56 h 56"/>
                <a:gd name="T2" fmla="*/ 46 w 70"/>
                <a:gd name="T3" fmla="*/ 56 h 56"/>
                <a:gd name="T4" fmla="*/ 35 w 70"/>
                <a:gd name="T5" fmla="*/ 16 h 56"/>
                <a:gd name="T6" fmla="*/ 25 w 70"/>
                <a:gd name="T7" fmla="*/ 56 h 56"/>
                <a:gd name="T8" fmla="*/ 15 w 70"/>
                <a:gd name="T9" fmla="*/ 56 h 56"/>
                <a:gd name="T10" fmla="*/ 0 w 70"/>
                <a:gd name="T11" fmla="*/ 0 h 56"/>
                <a:gd name="T12" fmla="*/ 10 w 70"/>
                <a:gd name="T13" fmla="*/ 0 h 56"/>
                <a:gd name="T14" fmla="*/ 21 w 70"/>
                <a:gd name="T15" fmla="*/ 38 h 56"/>
                <a:gd name="T16" fmla="*/ 31 w 70"/>
                <a:gd name="T17" fmla="*/ 0 h 56"/>
                <a:gd name="T18" fmla="*/ 40 w 70"/>
                <a:gd name="T19" fmla="*/ 0 h 56"/>
                <a:gd name="T20" fmla="*/ 50 w 70"/>
                <a:gd name="T21" fmla="*/ 38 h 56"/>
                <a:gd name="T22" fmla="*/ 60 w 70"/>
                <a:gd name="T23" fmla="*/ 0 h 56"/>
                <a:gd name="T24" fmla="*/ 70 w 70"/>
                <a:gd name="T25" fmla="*/ 0 h 56"/>
                <a:gd name="T26" fmla="*/ 56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6" y="56"/>
                  </a:moveTo>
                  <a:lnTo>
                    <a:pt x="46" y="56"/>
                  </a:lnTo>
                  <a:lnTo>
                    <a:pt x="35" y="16"/>
                  </a:lnTo>
                  <a:lnTo>
                    <a:pt x="25" y="56"/>
                  </a:lnTo>
                  <a:lnTo>
                    <a:pt x="15" y="56"/>
                  </a:lnTo>
                  <a:lnTo>
                    <a:pt x="0" y="0"/>
                  </a:lnTo>
                  <a:lnTo>
                    <a:pt x="10" y="0"/>
                  </a:lnTo>
                  <a:lnTo>
                    <a:pt x="21" y="38"/>
                  </a:lnTo>
                  <a:lnTo>
                    <a:pt x="31" y="0"/>
                  </a:lnTo>
                  <a:lnTo>
                    <a:pt x="40" y="0"/>
                  </a:lnTo>
                  <a:lnTo>
                    <a:pt x="50" y="38"/>
                  </a:lnTo>
                  <a:lnTo>
                    <a:pt x="60" y="0"/>
                  </a:lnTo>
                  <a:lnTo>
                    <a:pt x="70" y="0"/>
                  </a:lnTo>
                  <a:lnTo>
                    <a:pt x="56"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3" name="Freeform 61">
              <a:extLst>
                <a:ext uri="{FF2B5EF4-FFF2-40B4-BE49-F238E27FC236}">
                  <a16:creationId xmlns:a16="http://schemas.microsoft.com/office/drawing/2014/main" id="{79F75E0D-27A7-44C1-BF19-495F4768F995}"/>
                </a:ext>
              </a:extLst>
            </p:cNvPr>
            <p:cNvSpPr>
              <a:spLocks noEditPoints="1"/>
            </p:cNvSpPr>
            <p:nvPr userDrawn="1"/>
          </p:nvSpPr>
          <p:spPr bwMode="auto">
            <a:xfrm>
              <a:off x="1859957" y="6418333"/>
              <a:ext cx="87186" cy="102879"/>
            </a:xfrm>
            <a:custGeom>
              <a:avLst/>
              <a:gdLst>
                <a:gd name="T0" fmla="*/ 34 w 34"/>
                <a:gd name="T1" fmla="*/ 20 h 40"/>
                <a:gd name="T2" fmla="*/ 33 w 34"/>
                <a:gd name="T3" fmla="*/ 28 h 40"/>
                <a:gd name="T4" fmla="*/ 29 w 34"/>
                <a:gd name="T5" fmla="*/ 35 h 40"/>
                <a:gd name="T6" fmla="*/ 24 w 34"/>
                <a:gd name="T7" fmla="*/ 39 h 40"/>
                <a:gd name="T8" fmla="*/ 17 w 34"/>
                <a:gd name="T9" fmla="*/ 40 h 40"/>
                <a:gd name="T10" fmla="*/ 10 w 34"/>
                <a:gd name="T11" fmla="*/ 39 h 40"/>
                <a:gd name="T12" fmla="*/ 5 w 34"/>
                <a:gd name="T13" fmla="*/ 35 h 40"/>
                <a:gd name="T14" fmla="*/ 1 w 34"/>
                <a:gd name="T15" fmla="*/ 28 h 40"/>
                <a:gd name="T16" fmla="*/ 0 w 34"/>
                <a:gd name="T17" fmla="*/ 20 h 40"/>
                <a:gd name="T18" fmla="*/ 1 w 34"/>
                <a:gd name="T19" fmla="*/ 12 h 40"/>
                <a:gd name="T20" fmla="*/ 5 w 34"/>
                <a:gd name="T21" fmla="*/ 5 h 40"/>
                <a:gd name="T22" fmla="*/ 11 w 34"/>
                <a:gd name="T23" fmla="*/ 1 h 40"/>
                <a:gd name="T24" fmla="*/ 17 w 34"/>
                <a:gd name="T25" fmla="*/ 0 h 40"/>
                <a:gd name="T26" fmla="*/ 24 w 34"/>
                <a:gd name="T27" fmla="*/ 1 h 40"/>
                <a:gd name="T28" fmla="*/ 29 w 34"/>
                <a:gd name="T29" fmla="*/ 5 h 40"/>
                <a:gd name="T30" fmla="*/ 33 w 34"/>
                <a:gd name="T31" fmla="*/ 12 h 40"/>
                <a:gd name="T32" fmla="*/ 34 w 34"/>
                <a:gd name="T33" fmla="*/ 20 h 40"/>
                <a:gd name="T34" fmla="*/ 27 w 34"/>
                <a:gd name="T35" fmla="*/ 20 h 40"/>
                <a:gd name="T36" fmla="*/ 26 w 34"/>
                <a:gd name="T37" fmla="*/ 15 h 40"/>
                <a:gd name="T38" fmla="*/ 24 w 34"/>
                <a:gd name="T39" fmla="*/ 11 h 40"/>
                <a:gd name="T40" fmla="*/ 21 w 34"/>
                <a:gd name="T41" fmla="*/ 8 h 40"/>
                <a:gd name="T42" fmla="*/ 17 w 34"/>
                <a:gd name="T43" fmla="*/ 7 h 40"/>
                <a:gd name="T44" fmla="*/ 13 w 34"/>
                <a:gd name="T45" fmla="*/ 8 h 40"/>
                <a:gd name="T46" fmla="*/ 10 w 34"/>
                <a:gd name="T47" fmla="*/ 11 h 40"/>
                <a:gd name="T48" fmla="*/ 8 w 34"/>
                <a:gd name="T49" fmla="*/ 15 h 40"/>
                <a:gd name="T50" fmla="*/ 8 w 34"/>
                <a:gd name="T51" fmla="*/ 20 h 40"/>
                <a:gd name="T52" fmla="*/ 8 w 34"/>
                <a:gd name="T53" fmla="*/ 26 h 40"/>
                <a:gd name="T54" fmla="*/ 10 w 34"/>
                <a:gd name="T55" fmla="*/ 30 h 40"/>
                <a:gd name="T56" fmla="*/ 13 w 34"/>
                <a:gd name="T57" fmla="*/ 32 h 40"/>
                <a:gd name="T58" fmla="*/ 17 w 34"/>
                <a:gd name="T59" fmla="*/ 33 h 40"/>
                <a:gd name="T60" fmla="*/ 21 w 34"/>
                <a:gd name="T61" fmla="*/ 32 h 40"/>
                <a:gd name="T62" fmla="*/ 24 w 34"/>
                <a:gd name="T63" fmla="*/ 29 h 40"/>
                <a:gd name="T64" fmla="*/ 26 w 34"/>
                <a:gd name="T65" fmla="*/ 25 h 40"/>
                <a:gd name="T66" fmla="*/ 27 w 34"/>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4" h="40">
                  <a:moveTo>
                    <a:pt x="34" y="20"/>
                  </a:moveTo>
                  <a:cubicBezTo>
                    <a:pt x="34" y="23"/>
                    <a:pt x="34" y="26"/>
                    <a:pt x="33" y="28"/>
                  </a:cubicBezTo>
                  <a:cubicBezTo>
                    <a:pt x="32" y="31"/>
                    <a:pt x="31" y="33"/>
                    <a:pt x="29" y="35"/>
                  </a:cubicBezTo>
                  <a:cubicBezTo>
                    <a:pt x="28" y="37"/>
                    <a:pt x="26" y="38"/>
                    <a:pt x="24" y="39"/>
                  </a:cubicBezTo>
                  <a:cubicBezTo>
                    <a:pt x="22" y="40"/>
                    <a:pt x="20" y="40"/>
                    <a:pt x="17" y="40"/>
                  </a:cubicBezTo>
                  <a:cubicBezTo>
                    <a:pt x="15" y="40"/>
                    <a:pt x="12" y="40"/>
                    <a:pt x="10" y="39"/>
                  </a:cubicBezTo>
                  <a:cubicBezTo>
                    <a:pt x="8" y="38"/>
                    <a:pt x="6" y="36"/>
                    <a:pt x="5" y="35"/>
                  </a:cubicBezTo>
                  <a:cubicBezTo>
                    <a:pt x="3" y="33"/>
                    <a:pt x="2" y="31"/>
                    <a:pt x="1" y="28"/>
                  </a:cubicBezTo>
                  <a:cubicBezTo>
                    <a:pt x="1" y="26"/>
                    <a:pt x="0" y="23"/>
                    <a:pt x="0" y="20"/>
                  </a:cubicBezTo>
                  <a:cubicBezTo>
                    <a:pt x="0" y="17"/>
                    <a:pt x="1" y="14"/>
                    <a:pt x="1" y="12"/>
                  </a:cubicBezTo>
                  <a:cubicBezTo>
                    <a:pt x="2" y="9"/>
                    <a:pt x="4" y="7"/>
                    <a:pt x="5" y="5"/>
                  </a:cubicBezTo>
                  <a:cubicBezTo>
                    <a:pt x="7" y="4"/>
                    <a:pt x="8" y="2"/>
                    <a:pt x="11" y="1"/>
                  </a:cubicBezTo>
                  <a:cubicBezTo>
                    <a:pt x="13" y="1"/>
                    <a:pt x="15" y="0"/>
                    <a:pt x="17" y="0"/>
                  </a:cubicBezTo>
                  <a:cubicBezTo>
                    <a:pt x="20" y="0"/>
                    <a:pt x="22" y="1"/>
                    <a:pt x="24" y="1"/>
                  </a:cubicBezTo>
                  <a:cubicBezTo>
                    <a:pt x="26" y="2"/>
                    <a:pt x="28" y="4"/>
                    <a:pt x="29" y="5"/>
                  </a:cubicBezTo>
                  <a:cubicBezTo>
                    <a:pt x="31" y="7"/>
                    <a:pt x="32" y="9"/>
                    <a:pt x="33" y="12"/>
                  </a:cubicBezTo>
                  <a:cubicBezTo>
                    <a:pt x="34" y="14"/>
                    <a:pt x="34" y="17"/>
                    <a:pt x="34" y="20"/>
                  </a:cubicBezTo>
                  <a:close/>
                  <a:moveTo>
                    <a:pt x="27" y="20"/>
                  </a:moveTo>
                  <a:cubicBezTo>
                    <a:pt x="27" y="18"/>
                    <a:pt x="27" y="16"/>
                    <a:pt x="26" y="15"/>
                  </a:cubicBezTo>
                  <a:cubicBezTo>
                    <a:pt x="26" y="13"/>
                    <a:pt x="25" y="12"/>
                    <a:pt x="24" y="11"/>
                  </a:cubicBezTo>
                  <a:cubicBezTo>
                    <a:pt x="23" y="10"/>
                    <a:pt x="22" y="9"/>
                    <a:pt x="21" y="8"/>
                  </a:cubicBezTo>
                  <a:cubicBezTo>
                    <a:pt x="20" y="8"/>
                    <a:pt x="18" y="7"/>
                    <a:pt x="17" y="7"/>
                  </a:cubicBezTo>
                  <a:cubicBezTo>
                    <a:pt x="16" y="7"/>
                    <a:pt x="14" y="8"/>
                    <a:pt x="13" y="8"/>
                  </a:cubicBezTo>
                  <a:cubicBezTo>
                    <a:pt x="12" y="9"/>
                    <a:pt x="11" y="10"/>
                    <a:pt x="10" y="11"/>
                  </a:cubicBezTo>
                  <a:cubicBezTo>
                    <a:pt x="9" y="12"/>
                    <a:pt x="9" y="13"/>
                    <a:pt x="8" y="15"/>
                  </a:cubicBezTo>
                  <a:cubicBezTo>
                    <a:pt x="8" y="16"/>
                    <a:pt x="8" y="18"/>
                    <a:pt x="8" y="20"/>
                  </a:cubicBezTo>
                  <a:cubicBezTo>
                    <a:pt x="8" y="22"/>
                    <a:pt x="8" y="24"/>
                    <a:pt x="8" y="26"/>
                  </a:cubicBezTo>
                  <a:cubicBezTo>
                    <a:pt x="9" y="27"/>
                    <a:pt x="10" y="28"/>
                    <a:pt x="10" y="30"/>
                  </a:cubicBezTo>
                  <a:cubicBezTo>
                    <a:pt x="11" y="31"/>
                    <a:pt x="12" y="32"/>
                    <a:pt x="13" y="32"/>
                  </a:cubicBezTo>
                  <a:cubicBezTo>
                    <a:pt x="15" y="33"/>
                    <a:pt x="16" y="33"/>
                    <a:pt x="17" y="33"/>
                  </a:cubicBezTo>
                  <a:cubicBezTo>
                    <a:pt x="19" y="33"/>
                    <a:pt x="20" y="33"/>
                    <a:pt x="21" y="32"/>
                  </a:cubicBezTo>
                  <a:cubicBezTo>
                    <a:pt x="22" y="31"/>
                    <a:pt x="23"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4" name="Freeform 62">
              <a:extLst>
                <a:ext uri="{FF2B5EF4-FFF2-40B4-BE49-F238E27FC236}">
                  <a16:creationId xmlns:a16="http://schemas.microsoft.com/office/drawing/2014/main" id="{E5B9E395-C74C-4D98-8911-EE2C765D8BEB}"/>
                </a:ext>
              </a:extLst>
            </p:cNvPr>
            <p:cNvSpPr>
              <a:spLocks/>
            </p:cNvSpPr>
            <p:nvPr userDrawn="1"/>
          </p:nvSpPr>
          <p:spPr bwMode="auto">
            <a:xfrm>
              <a:off x="1968067" y="6418333"/>
              <a:ext cx="57543" cy="101135"/>
            </a:xfrm>
            <a:custGeom>
              <a:avLst/>
              <a:gdLst>
                <a:gd name="T0" fmla="*/ 21 w 23"/>
                <a:gd name="T1" fmla="*/ 9 h 39"/>
                <a:gd name="T2" fmla="*/ 18 w 23"/>
                <a:gd name="T3" fmla="*/ 8 h 39"/>
                <a:gd name="T4" fmla="*/ 15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9 w 23"/>
                <a:gd name="T21" fmla="*/ 3 h 39"/>
                <a:gd name="T22" fmla="*/ 11 w 23"/>
                <a:gd name="T23" fmla="*/ 1 h 39"/>
                <a:gd name="T24" fmla="*/ 14 w 23"/>
                <a:gd name="T25" fmla="*/ 0 h 39"/>
                <a:gd name="T26" fmla="*/ 17 w 23"/>
                <a:gd name="T27" fmla="*/ 0 h 39"/>
                <a:gd name="T28" fmla="*/ 20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19" y="8"/>
                    <a:pt x="18" y="8"/>
                  </a:cubicBezTo>
                  <a:cubicBezTo>
                    <a:pt x="18" y="8"/>
                    <a:pt x="17" y="7"/>
                    <a:pt x="15" y="7"/>
                  </a:cubicBezTo>
                  <a:cubicBezTo>
                    <a:pt x="13" y="7"/>
                    <a:pt x="11" y="8"/>
                    <a:pt x="10" y="10"/>
                  </a:cubicBezTo>
                  <a:cubicBezTo>
                    <a:pt x="8"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9" y="3"/>
                  </a:cubicBezTo>
                  <a:cubicBezTo>
                    <a:pt x="10" y="2"/>
                    <a:pt x="11" y="2"/>
                    <a:pt x="11" y="1"/>
                  </a:cubicBezTo>
                  <a:cubicBezTo>
                    <a:pt x="12" y="1"/>
                    <a:pt x="13" y="1"/>
                    <a:pt x="14" y="0"/>
                  </a:cubicBezTo>
                  <a:cubicBezTo>
                    <a:pt x="15" y="0"/>
                    <a:pt x="16" y="0"/>
                    <a:pt x="17" y="0"/>
                  </a:cubicBezTo>
                  <a:cubicBezTo>
                    <a:pt x="18" y="0"/>
                    <a:pt x="19" y="0"/>
                    <a:pt x="20" y="1"/>
                  </a:cubicBezTo>
                  <a:cubicBezTo>
                    <a:pt x="21" y="1"/>
                    <a:pt x="22"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5" name="Freeform 63">
              <a:extLst>
                <a:ext uri="{FF2B5EF4-FFF2-40B4-BE49-F238E27FC236}">
                  <a16:creationId xmlns:a16="http://schemas.microsoft.com/office/drawing/2014/main" id="{53BB8418-388C-4142-9A80-8BF00A87F7B0}"/>
                </a:ext>
              </a:extLst>
            </p:cNvPr>
            <p:cNvSpPr>
              <a:spLocks/>
            </p:cNvSpPr>
            <p:nvPr userDrawn="1"/>
          </p:nvSpPr>
          <p:spPr bwMode="auto">
            <a:xfrm>
              <a:off x="2043046" y="6383459"/>
              <a:ext cx="19181" cy="136010"/>
            </a:xfrm>
            <a:custGeom>
              <a:avLst/>
              <a:gdLst>
                <a:gd name="T0" fmla="*/ 0 w 11"/>
                <a:gd name="T1" fmla="*/ 78 h 78"/>
                <a:gd name="T2" fmla="*/ 0 w 11"/>
                <a:gd name="T3" fmla="*/ 6 h 78"/>
                <a:gd name="T4" fmla="*/ 11 w 11"/>
                <a:gd name="T5" fmla="*/ 0 h 78"/>
                <a:gd name="T6" fmla="*/ 11 w 11"/>
                <a:gd name="T7" fmla="*/ 78 h 78"/>
                <a:gd name="T8" fmla="*/ 0 w 11"/>
                <a:gd name="T9" fmla="*/ 78 h 78"/>
              </a:gdLst>
              <a:ahLst/>
              <a:cxnLst>
                <a:cxn ang="0">
                  <a:pos x="T0" y="T1"/>
                </a:cxn>
                <a:cxn ang="0">
                  <a:pos x="T2" y="T3"/>
                </a:cxn>
                <a:cxn ang="0">
                  <a:pos x="T4" y="T5"/>
                </a:cxn>
                <a:cxn ang="0">
                  <a:pos x="T6" y="T7"/>
                </a:cxn>
                <a:cxn ang="0">
                  <a:pos x="T8" y="T9"/>
                </a:cxn>
              </a:cxnLst>
              <a:rect l="0" t="0" r="r" b="b"/>
              <a:pathLst>
                <a:path w="11" h="78">
                  <a:moveTo>
                    <a:pt x="0" y="78"/>
                  </a:moveTo>
                  <a:lnTo>
                    <a:pt x="0" y="6"/>
                  </a:lnTo>
                  <a:lnTo>
                    <a:pt x="11" y="0"/>
                  </a:lnTo>
                  <a:lnTo>
                    <a:pt x="11" y="78"/>
                  </a:lnTo>
                  <a:lnTo>
                    <a:pt x="0"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6" name="Freeform 64">
              <a:extLst>
                <a:ext uri="{FF2B5EF4-FFF2-40B4-BE49-F238E27FC236}">
                  <a16:creationId xmlns:a16="http://schemas.microsoft.com/office/drawing/2014/main" id="{0256DB41-B3C1-4FEB-B394-9762C00E7F70}"/>
                </a:ext>
              </a:extLst>
            </p:cNvPr>
            <p:cNvSpPr>
              <a:spLocks noEditPoints="1"/>
            </p:cNvSpPr>
            <p:nvPr userDrawn="1"/>
          </p:nvSpPr>
          <p:spPr bwMode="auto">
            <a:xfrm>
              <a:off x="2084896" y="6383459"/>
              <a:ext cx="80211" cy="137753"/>
            </a:xfrm>
            <a:custGeom>
              <a:avLst/>
              <a:gdLst>
                <a:gd name="T0" fmla="*/ 24 w 32"/>
                <a:gd name="T1" fmla="*/ 53 h 54"/>
                <a:gd name="T2" fmla="*/ 24 w 32"/>
                <a:gd name="T3" fmla="*/ 50 h 54"/>
                <a:gd name="T4" fmla="*/ 22 w 32"/>
                <a:gd name="T5" fmla="*/ 51 h 54"/>
                <a:gd name="T6" fmla="*/ 20 w 32"/>
                <a:gd name="T7" fmla="*/ 53 h 54"/>
                <a:gd name="T8" fmla="*/ 17 w 32"/>
                <a:gd name="T9" fmla="*/ 54 h 54"/>
                <a:gd name="T10" fmla="*/ 14 w 32"/>
                <a:gd name="T11" fmla="*/ 54 h 54"/>
                <a:gd name="T12" fmla="*/ 9 w 32"/>
                <a:gd name="T13" fmla="*/ 53 h 54"/>
                <a:gd name="T14" fmla="*/ 4 w 32"/>
                <a:gd name="T15" fmla="*/ 49 h 54"/>
                <a:gd name="T16" fmla="*/ 1 w 32"/>
                <a:gd name="T17" fmla="*/ 43 h 54"/>
                <a:gd name="T18" fmla="*/ 0 w 32"/>
                <a:gd name="T19" fmla="*/ 33 h 54"/>
                <a:gd name="T20" fmla="*/ 1 w 32"/>
                <a:gd name="T21" fmla="*/ 25 h 54"/>
                <a:gd name="T22" fmla="*/ 4 w 32"/>
                <a:gd name="T23" fmla="*/ 19 h 54"/>
                <a:gd name="T24" fmla="*/ 9 w 32"/>
                <a:gd name="T25" fmla="*/ 15 h 54"/>
                <a:gd name="T26" fmla="*/ 15 w 32"/>
                <a:gd name="T27" fmla="*/ 14 h 54"/>
                <a:gd name="T28" fmla="*/ 18 w 32"/>
                <a:gd name="T29" fmla="*/ 14 h 54"/>
                <a:gd name="T30" fmla="*/ 20 w 32"/>
                <a:gd name="T31" fmla="*/ 15 h 54"/>
                <a:gd name="T32" fmla="*/ 22 w 32"/>
                <a:gd name="T33" fmla="*/ 17 h 54"/>
                <a:gd name="T34" fmla="*/ 24 w 32"/>
                <a:gd name="T35" fmla="*/ 18 h 54"/>
                <a:gd name="T36" fmla="*/ 24 w 32"/>
                <a:gd name="T37" fmla="*/ 4 h 54"/>
                <a:gd name="T38" fmla="*/ 32 w 32"/>
                <a:gd name="T39" fmla="*/ 0 h 54"/>
                <a:gd name="T40" fmla="*/ 32 w 32"/>
                <a:gd name="T41" fmla="*/ 53 h 54"/>
                <a:gd name="T42" fmla="*/ 24 w 32"/>
                <a:gd name="T43" fmla="*/ 53 h 54"/>
                <a:gd name="T44" fmla="*/ 24 w 32"/>
                <a:gd name="T45" fmla="*/ 26 h 54"/>
                <a:gd name="T46" fmla="*/ 23 w 32"/>
                <a:gd name="T47" fmla="*/ 24 h 54"/>
                <a:gd name="T48" fmla="*/ 21 w 32"/>
                <a:gd name="T49" fmla="*/ 23 h 54"/>
                <a:gd name="T50" fmla="*/ 18 w 32"/>
                <a:gd name="T51" fmla="*/ 22 h 54"/>
                <a:gd name="T52" fmla="*/ 15 w 32"/>
                <a:gd name="T53" fmla="*/ 21 h 54"/>
                <a:gd name="T54" fmla="*/ 9 w 32"/>
                <a:gd name="T55" fmla="*/ 24 h 54"/>
                <a:gd name="T56" fmla="*/ 7 w 32"/>
                <a:gd name="T57" fmla="*/ 33 h 54"/>
                <a:gd name="T58" fmla="*/ 8 w 32"/>
                <a:gd name="T59" fmla="*/ 39 h 54"/>
                <a:gd name="T60" fmla="*/ 9 w 32"/>
                <a:gd name="T61" fmla="*/ 44 h 54"/>
                <a:gd name="T62" fmla="*/ 12 w 32"/>
                <a:gd name="T63" fmla="*/ 46 h 54"/>
                <a:gd name="T64" fmla="*/ 16 w 32"/>
                <a:gd name="T65" fmla="*/ 47 h 54"/>
                <a:gd name="T66" fmla="*/ 18 w 32"/>
                <a:gd name="T67" fmla="*/ 47 h 54"/>
                <a:gd name="T68" fmla="*/ 21 w 32"/>
                <a:gd name="T69" fmla="*/ 46 h 54"/>
                <a:gd name="T70" fmla="*/ 23 w 32"/>
                <a:gd name="T71" fmla="*/ 44 h 54"/>
                <a:gd name="T72" fmla="*/ 24 w 32"/>
                <a:gd name="T73" fmla="*/ 42 h 54"/>
                <a:gd name="T74" fmla="*/ 24 w 32"/>
                <a:gd name="T75" fmla="*/ 26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2" h="54">
                  <a:moveTo>
                    <a:pt x="24" y="53"/>
                  </a:moveTo>
                  <a:cubicBezTo>
                    <a:pt x="24" y="50"/>
                    <a:pt x="24" y="50"/>
                    <a:pt x="24" y="50"/>
                  </a:cubicBezTo>
                  <a:cubicBezTo>
                    <a:pt x="24" y="50"/>
                    <a:pt x="23" y="51"/>
                    <a:pt x="22" y="51"/>
                  </a:cubicBezTo>
                  <a:cubicBezTo>
                    <a:pt x="21" y="52"/>
                    <a:pt x="21" y="52"/>
                    <a:pt x="20" y="53"/>
                  </a:cubicBezTo>
                  <a:cubicBezTo>
                    <a:pt x="19" y="53"/>
                    <a:pt x="18" y="54"/>
                    <a:pt x="17" y="54"/>
                  </a:cubicBezTo>
                  <a:cubicBezTo>
                    <a:pt x="16" y="54"/>
                    <a:pt x="15" y="54"/>
                    <a:pt x="14" y="54"/>
                  </a:cubicBezTo>
                  <a:cubicBezTo>
                    <a:pt x="12" y="54"/>
                    <a:pt x="10" y="54"/>
                    <a:pt x="9" y="53"/>
                  </a:cubicBezTo>
                  <a:cubicBezTo>
                    <a:pt x="7" y="52"/>
                    <a:pt x="5" y="51"/>
                    <a:pt x="4" y="49"/>
                  </a:cubicBezTo>
                  <a:cubicBezTo>
                    <a:pt x="3" y="48"/>
                    <a:pt x="1" y="45"/>
                    <a:pt x="1" y="43"/>
                  </a:cubicBezTo>
                  <a:cubicBezTo>
                    <a:pt x="0" y="40"/>
                    <a:pt x="0" y="37"/>
                    <a:pt x="0" y="33"/>
                  </a:cubicBezTo>
                  <a:cubicBezTo>
                    <a:pt x="0" y="30"/>
                    <a:pt x="0" y="27"/>
                    <a:pt x="1" y="25"/>
                  </a:cubicBezTo>
                  <a:cubicBezTo>
                    <a:pt x="2" y="22"/>
                    <a:pt x="3" y="20"/>
                    <a:pt x="4" y="19"/>
                  </a:cubicBezTo>
                  <a:cubicBezTo>
                    <a:pt x="6" y="17"/>
                    <a:pt x="7" y="16"/>
                    <a:pt x="9" y="15"/>
                  </a:cubicBezTo>
                  <a:cubicBezTo>
                    <a:pt x="11" y="14"/>
                    <a:pt x="13" y="14"/>
                    <a:pt x="15" y="14"/>
                  </a:cubicBezTo>
                  <a:cubicBezTo>
                    <a:pt x="16" y="14"/>
                    <a:pt x="17" y="14"/>
                    <a:pt x="18" y="14"/>
                  </a:cubicBezTo>
                  <a:cubicBezTo>
                    <a:pt x="18" y="15"/>
                    <a:pt x="19" y="15"/>
                    <a:pt x="20" y="15"/>
                  </a:cubicBezTo>
                  <a:cubicBezTo>
                    <a:pt x="21" y="16"/>
                    <a:pt x="22" y="16"/>
                    <a:pt x="22" y="17"/>
                  </a:cubicBezTo>
                  <a:cubicBezTo>
                    <a:pt x="23" y="17"/>
                    <a:pt x="24" y="18"/>
                    <a:pt x="24" y="18"/>
                  </a:cubicBezTo>
                  <a:cubicBezTo>
                    <a:pt x="24" y="4"/>
                    <a:pt x="24" y="4"/>
                    <a:pt x="24" y="4"/>
                  </a:cubicBezTo>
                  <a:cubicBezTo>
                    <a:pt x="32" y="0"/>
                    <a:pt x="32" y="0"/>
                    <a:pt x="32" y="0"/>
                  </a:cubicBezTo>
                  <a:cubicBezTo>
                    <a:pt x="32" y="53"/>
                    <a:pt x="32" y="53"/>
                    <a:pt x="32" y="53"/>
                  </a:cubicBezTo>
                  <a:lnTo>
                    <a:pt x="24" y="53"/>
                  </a:lnTo>
                  <a:close/>
                  <a:moveTo>
                    <a:pt x="24" y="26"/>
                  </a:moveTo>
                  <a:cubicBezTo>
                    <a:pt x="24" y="26"/>
                    <a:pt x="23" y="25"/>
                    <a:pt x="23" y="24"/>
                  </a:cubicBezTo>
                  <a:cubicBezTo>
                    <a:pt x="22" y="24"/>
                    <a:pt x="22" y="23"/>
                    <a:pt x="21" y="23"/>
                  </a:cubicBezTo>
                  <a:cubicBezTo>
                    <a:pt x="20" y="22"/>
                    <a:pt x="19" y="22"/>
                    <a:pt x="18" y="22"/>
                  </a:cubicBezTo>
                  <a:cubicBezTo>
                    <a:pt x="17" y="21"/>
                    <a:pt x="16" y="21"/>
                    <a:pt x="15" y="21"/>
                  </a:cubicBezTo>
                  <a:cubicBezTo>
                    <a:pt x="13" y="21"/>
                    <a:pt x="11" y="22"/>
                    <a:pt x="9" y="24"/>
                  </a:cubicBezTo>
                  <a:cubicBezTo>
                    <a:pt x="8" y="26"/>
                    <a:pt x="7" y="29"/>
                    <a:pt x="7" y="33"/>
                  </a:cubicBezTo>
                  <a:cubicBezTo>
                    <a:pt x="7" y="36"/>
                    <a:pt x="7" y="38"/>
                    <a:pt x="8" y="39"/>
                  </a:cubicBezTo>
                  <a:cubicBezTo>
                    <a:pt x="8" y="41"/>
                    <a:pt x="9" y="43"/>
                    <a:pt x="9" y="44"/>
                  </a:cubicBezTo>
                  <a:cubicBezTo>
                    <a:pt x="10" y="45"/>
                    <a:pt x="11" y="46"/>
                    <a:pt x="12" y="46"/>
                  </a:cubicBezTo>
                  <a:cubicBezTo>
                    <a:pt x="13" y="47"/>
                    <a:pt x="14" y="47"/>
                    <a:pt x="16" y="47"/>
                  </a:cubicBezTo>
                  <a:cubicBezTo>
                    <a:pt x="17" y="47"/>
                    <a:pt x="18" y="47"/>
                    <a:pt x="18" y="47"/>
                  </a:cubicBezTo>
                  <a:cubicBezTo>
                    <a:pt x="19" y="46"/>
                    <a:pt x="20" y="46"/>
                    <a:pt x="21" y="46"/>
                  </a:cubicBezTo>
                  <a:cubicBezTo>
                    <a:pt x="21" y="45"/>
                    <a:pt x="22" y="45"/>
                    <a:pt x="23" y="44"/>
                  </a:cubicBezTo>
                  <a:cubicBezTo>
                    <a:pt x="23" y="43"/>
                    <a:pt x="24" y="43"/>
                    <a:pt x="24" y="42"/>
                  </a:cubicBezTo>
                  <a:lnTo>
                    <a:pt x="24" y="2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7" name="Freeform 65">
              <a:extLst>
                <a:ext uri="{FF2B5EF4-FFF2-40B4-BE49-F238E27FC236}">
                  <a16:creationId xmlns:a16="http://schemas.microsoft.com/office/drawing/2014/main" id="{F2BC9C1F-3F30-47A6-B503-20FB179B7F3A}"/>
                </a:ext>
              </a:extLst>
            </p:cNvPr>
            <p:cNvSpPr>
              <a:spLocks/>
            </p:cNvSpPr>
            <p:nvPr userDrawn="1"/>
          </p:nvSpPr>
          <p:spPr bwMode="auto">
            <a:xfrm>
              <a:off x="2229624" y="6421821"/>
              <a:ext cx="122060" cy="97648"/>
            </a:xfrm>
            <a:custGeom>
              <a:avLst/>
              <a:gdLst>
                <a:gd name="T0" fmla="*/ 55 w 70"/>
                <a:gd name="T1" fmla="*/ 56 h 56"/>
                <a:gd name="T2" fmla="*/ 45 w 70"/>
                <a:gd name="T3" fmla="*/ 56 h 56"/>
                <a:gd name="T4" fmla="*/ 35 w 70"/>
                <a:gd name="T5" fmla="*/ 16 h 56"/>
                <a:gd name="T6" fmla="*/ 25 w 70"/>
                <a:gd name="T7" fmla="*/ 56 h 56"/>
                <a:gd name="T8" fmla="*/ 16 w 70"/>
                <a:gd name="T9" fmla="*/ 56 h 56"/>
                <a:gd name="T10" fmla="*/ 0 w 70"/>
                <a:gd name="T11" fmla="*/ 0 h 56"/>
                <a:gd name="T12" fmla="*/ 12 w 70"/>
                <a:gd name="T13" fmla="*/ 0 h 56"/>
                <a:gd name="T14" fmla="*/ 20 w 70"/>
                <a:gd name="T15" fmla="*/ 38 h 56"/>
                <a:gd name="T16" fmla="*/ 31 w 70"/>
                <a:gd name="T17" fmla="*/ 0 h 56"/>
                <a:gd name="T18" fmla="*/ 39 w 70"/>
                <a:gd name="T19" fmla="*/ 0 h 56"/>
                <a:gd name="T20" fmla="*/ 51 w 70"/>
                <a:gd name="T21" fmla="*/ 38 h 56"/>
                <a:gd name="T22" fmla="*/ 60 w 70"/>
                <a:gd name="T23" fmla="*/ 0 h 56"/>
                <a:gd name="T24" fmla="*/ 70 w 70"/>
                <a:gd name="T25" fmla="*/ 0 h 56"/>
                <a:gd name="T26" fmla="*/ 55 w 70"/>
                <a:gd name="T27" fmla="*/ 56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0" h="56">
                  <a:moveTo>
                    <a:pt x="55" y="56"/>
                  </a:moveTo>
                  <a:lnTo>
                    <a:pt x="45" y="56"/>
                  </a:lnTo>
                  <a:lnTo>
                    <a:pt x="35" y="16"/>
                  </a:lnTo>
                  <a:lnTo>
                    <a:pt x="25" y="56"/>
                  </a:lnTo>
                  <a:lnTo>
                    <a:pt x="16" y="56"/>
                  </a:lnTo>
                  <a:lnTo>
                    <a:pt x="0" y="0"/>
                  </a:lnTo>
                  <a:lnTo>
                    <a:pt x="12" y="0"/>
                  </a:lnTo>
                  <a:lnTo>
                    <a:pt x="20" y="38"/>
                  </a:lnTo>
                  <a:lnTo>
                    <a:pt x="31" y="0"/>
                  </a:lnTo>
                  <a:lnTo>
                    <a:pt x="39" y="0"/>
                  </a:lnTo>
                  <a:lnTo>
                    <a:pt x="51" y="38"/>
                  </a:lnTo>
                  <a:lnTo>
                    <a:pt x="60" y="0"/>
                  </a:lnTo>
                  <a:lnTo>
                    <a:pt x="70" y="0"/>
                  </a:lnTo>
                  <a:lnTo>
                    <a:pt x="55" y="56"/>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8" name="Freeform 66">
              <a:extLst>
                <a:ext uri="{FF2B5EF4-FFF2-40B4-BE49-F238E27FC236}">
                  <a16:creationId xmlns:a16="http://schemas.microsoft.com/office/drawing/2014/main" id="{F2E1921C-CA0E-4886-93CA-956A6497CF03}"/>
                </a:ext>
              </a:extLst>
            </p:cNvPr>
            <p:cNvSpPr>
              <a:spLocks noEditPoints="1"/>
            </p:cNvSpPr>
            <p:nvPr userDrawn="1"/>
          </p:nvSpPr>
          <p:spPr bwMode="auto">
            <a:xfrm>
              <a:off x="2362147" y="6418333"/>
              <a:ext cx="88930" cy="102879"/>
            </a:xfrm>
            <a:custGeom>
              <a:avLst/>
              <a:gdLst>
                <a:gd name="T0" fmla="*/ 35 w 35"/>
                <a:gd name="T1" fmla="*/ 20 h 40"/>
                <a:gd name="T2" fmla="*/ 33 w 35"/>
                <a:gd name="T3" fmla="*/ 28 h 40"/>
                <a:gd name="T4" fmla="*/ 30 w 35"/>
                <a:gd name="T5" fmla="*/ 35 h 40"/>
                <a:gd name="T6" fmla="*/ 24 w 35"/>
                <a:gd name="T7" fmla="*/ 39 h 40"/>
                <a:gd name="T8" fmla="*/ 17 w 35"/>
                <a:gd name="T9" fmla="*/ 40 h 40"/>
                <a:gd name="T10" fmla="*/ 11 w 35"/>
                <a:gd name="T11" fmla="*/ 39 h 40"/>
                <a:gd name="T12" fmla="*/ 5 w 35"/>
                <a:gd name="T13" fmla="*/ 35 h 40"/>
                <a:gd name="T14" fmla="*/ 2 w 35"/>
                <a:gd name="T15" fmla="*/ 28 h 40"/>
                <a:gd name="T16" fmla="*/ 0 w 35"/>
                <a:gd name="T17" fmla="*/ 20 h 40"/>
                <a:gd name="T18" fmla="*/ 2 w 35"/>
                <a:gd name="T19" fmla="*/ 12 h 40"/>
                <a:gd name="T20" fmla="*/ 5 w 35"/>
                <a:gd name="T21" fmla="*/ 5 h 40"/>
                <a:gd name="T22" fmla="*/ 11 w 35"/>
                <a:gd name="T23" fmla="*/ 1 h 40"/>
                <a:gd name="T24" fmla="*/ 18 w 35"/>
                <a:gd name="T25" fmla="*/ 0 h 40"/>
                <a:gd name="T26" fmla="*/ 24 w 35"/>
                <a:gd name="T27" fmla="*/ 1 h 40"/>
                <a:gd name="T28" fmla="*/ 30 w 35"/>
                <a:gd name="T29" fmla="*/ 5 h 40"/>
                <a:gd name="T30" fmla="*/ 33 w 35"/>
                <a:gd name="T31" fmla="*/ 12 h 40"/>
                <a:gd name="T32" fmla="*/ 35 w 35"/>
                <a:gd name="T33" fmla="*/ 20 h 40"/>
                <a:gd name="T34" fmla="*/ 27 w 35"/>
                <a:gd name="T35" fmla="*/ 20 h 40"/>
                <a:gd name="T36" fmla="*/ 26 w 35"/>
                <a:gd name="T37" fmla="*/ 15 h 40"/>
                <a:gd name="T38" fmla="*/ 24 w 35"/>
                <a:gd name="T39" fmla="*/ 11 h 40"/>
                <a:gd name="T40" fmla="*/ 21 w 35"/>
                <a:gd name="T41" fmla="*/ 8 h 40"/>
                <a:gd name="T42" fmla="*/ 17 w 35"/>
                <a:gd name="T43" fmla="*/ 7 h 40"/>
                <a:gd name="T44" fmla="*/ 13 w 35"/>
                <a:gd name="T45" fmla="*/ 8 h 40"/>
                <a:gd name="T46" fmla="*/ 10 w 35"/>
                <a:gd name="T47" fmla="*/ 11 h 40"/>
                <a:gd name="T48" fmla="*/ 9 w 35"/>
                <a:gd name="T49" fmla="*/ 15 h 40"/>
                <a:gd name="T50" fmla="*/ 8 w 35"/>
                <a:gd name="T51" fmla="*/ 20 h 40"/>
                <a:gd name="T52" fmla="*/ 9 w 35"/>
                <a:gd name="T53" fmla="*/ 26 h 40"/>
                <a:gd name="T54" fmla="*/ 11 w 35"/>
                <a:gd name="T55" fmla="*/ 30 h 40"/>
                <a:gd name="T56" fmla="*/ 14 w 35"/>
                <a:gd name="T57" fmla="*/ 32 h 40"/>
                <a:gd name="T58" fmla="*/ 18 w 35"/>
                <a:gd name="T59" fmla="*/ 33 h 40"/>
                <a:gd name="T60" fmla="*/ 21 w 35"/>
                <a:gd name="T61" fmla="*/ 32 h 40"/>
                <a:gd name="T62" fmla="*/ 24 w 35"/>
                <a:gd name="T63" fmla="*/ 29 h 40"/>
                <a:gd name="T64" fmla="*/ 26 w 35"/>
                <a:gd name="T65" fmla="*/ 25 h 40"/>
                <a:gd name="T66" fmla="*/ 27 w 35"/>
                <a:gd name="T67" fmla="*/ 2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5" h="40">
                  <a:moveTo>
                    <a:pt x="35" y="20"/>
                  </a:moveTo>
                  <a:cubicBezTo>
                    <a:pt x="35" y="23"/>
                    <a:pt x="34" y="26"/>
                    <a:pt x="33" y="28"/>
                  </a:cubicBezTo>
                  <a:cubicBezTo>
                    <a:pt x="32" y="31"/>
                    <a:pt x="31" y="33"/>
                    <a:pt x="30" y="35"/>
                  </a:cubicBezTo>
                  <a:cubicBezTo>
                    <a:pt x="28" y="37"/>
                    <a:pt x="26" y="38"/>
                    <a:pt x="24" y="39"/>
                  </a:cubicBezTo>
                  <a:cubicBezTo>
                    <a:pt x="22" y="40"/>
                    <a:pt x="20" y="40"/>
                    <a:pt x="17" y="40"/>
                  </a:cubicBezTo>
                  <a:cubicBezTo>
                    <a:pt x="15" y="40"/>
                    <a:pt x="13" y="40"/>
                    <a:pt x="11" y="39"/>
                  </a:cubicBezTo>
                  <a:cubicBezTo>
                    <a:pt x="8" y="38"/>
                    <a:pt x="7" y="36"/>
                    <a:pt x="5" y="35"/>
                  </a:cubicBezTo>
                  <a:cubicBezTo>
                    <a:pt x="4" y="33"/>
                    <a:pt x="2" y="31"/>
                    <a:pt x="2" y="28"/>
                  </a:cubicBezTo>
                  <a:cubicBezTo>
                    <a:pt x="1" y="26"/>
                    <a:pt x="0" y="23"/>
                    <a:pt x="0" y="20"/>
                  </a:cubicBezTo>
                  <a:cubicBezTo>
                    <a:pt x="0" y="17"/>
                    <a:pt x="1" y="14"/>
                    <a:pt x="2" y="12"/>
                  </a:cubicBezTo>
                  <a:cubicBezTo>
                    <a:pt x="3" y="9"/>
                    <a:pt x="4" y="7"/>
                    <a:pt x="5" y="5"/>
                  </a:cubicBezTo>
                  <a:cubicBezTo>
                    <a:pt x="7" y="4"/>
                    <a:pt x="9" y="2"/>
                    <a:pt x="11" y="1"/>
                  </a:cubicBezTo>
                  <a:cubicBezTo>
                    <a:pt x="13" y="1"/>
                    <a:pt x="15" y="0"/>
                    <a:pt x="18" y="0"/>
                  </a:cubicBezTo>
                  <a:cubicBezTo>
                    <a:pt x="20" y="0"/>
                    <a:pt x="22" y="1"/>
                    <a:pt x="24" y="1"/>
                  </a:cubicBezTo>
                  <a:cubicBezTo>
                    <a:pt x="26" y="2"/>
                    <a:pt x="28" y="4"/>
                    <a:pt x="30" y="5"/>
                  </a:cubicBezTo>
                  <a:cubicBezTo>
                    <a:pt x="31" y="7"/>
                    <a:pt x="32" y="9"/>
                    <a:pt x="33" y="12"/>
                  </a:cubicBezTo>
                  <a:cubicBezTo>
                    <a:pt x="34" y="14"/>
                    <a:pt x="35" y="17"/>
                    <a:pt x="35" y="20"/>
                  </a:cubicBezTo>
                  <a:close/>
                  <a:moveTo>
                    <a:pt x="27" y="20"/>
                  </a:moveTo>
                  <a:cubicBezTo>
                    <a:pt x="27" y="18"/>
                    <a:pt x="27" y="16"/>
                    <a:pt x="26" y="15"/>
                  </a:cubicBezTo>
                  <a:cubicBezTo>
                    <a:pt x="26" y="13"/>
                    <a:pt x="25" y="12"/>
                    <a:pt x="24" y="11"/>
                  </a:cubicBezTo>
                  <a:cubicBezTo>
                    <a:pt x="24" y="10"/>
                    <a:pt x="23" y="9"/>
                    <a:pt x="21" y="8"/>
                  </a:cubicBezTo>
                  <a:cubicBezTo>
                    <a:pt x="20" y="8"/>
                    <a:pt x="19" y="7"/>
                    <a:pt x="17" y="7"/>
                  </a:cubicBezTo>
                  <a:cubicBezTo>
                    <a:pt x="16" y="7"/>
                    <a:pt x="14" y="8"/>
                    <a:pt x="13" y="8"/>
                  </a:cubicBezTo>
                  <a:cubicBezTo>
                    <a:pt x="12" y="9"/>
                    <a:pt x="11" y="10"/>
                    <a:pt x="10" y="11"/>
                  </a:cubicBezTo>
                  <a:cubicBezTo>
                    <a:pt x="10" y="12"/>
                    <a:pt x="9" y="13"/>
                    <a:pt x="9" y="15"/>
                  </a:cubicBezTo>
                  <a:cubicBezTo>
                    <a:pt x="8" y="16"/>
                    <a:pt x="8" y="18"/>
                    <a:pt x="8" y="20"/>
                  </a:cubicBezTo>
                  <a:cubicBezTo>
                    <a:pt x="8" y="22"/>
                    <a:pt x="8" y="24"/>
                    <a:pt x="9" y="26"/>
                  </a:cubicBezTo>
                  <a:cubicBezTo>
                    <a:pt x="9" y="27"/>
                    <a:pt x="10" y="28"/>
                    <a:pt x="11" y="30"/>
                  </a:cubicBezTo>
                  <a:cubicBezTo>
                    <a:pt x="11" y="31"/>
                    <a:pt x="12" y="32"/>
                    <a:pt x="14" y="32"/>
                  </a:cubicBezTo>
                  <a:cubicBezTo>
                    <a:pt x="15" y="33"/>
                    <a:pt x="16" y="33"/>
                    <a:pt x="18" y="33"/>
                  </a:cubicBezTo>
                  <a:cubicBezTo>
                    <a:pt x="19" y="33"/>
                    <a:pt x="20" y="33"/>
                    <a:pt x="21" y="32"/>
                  </a:cubicBezTo>
                  <a:cubicBezTo>
                    <a:pt x="23" y="31"/>
                    <a:pt x="24" y="30"/>
                    <a:pt x="24" y="29"/>
                  </a:cubicBezTo>
                  <a:cubicBezTo>
                    <a:pt x="25" y="28"/>
                    <a:pt x="26" y="27"/>
                    <a:pt x="26" y="25"/>
                  </a:cubicBezTo>
                  <a:cubicBezTo>
                    <a:pt x="27" y="24"/>
                    <a:pt x="27" y="22"/>
                    <a:pt x="27" y="2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49" name="Freeform 67">
              <a:extLst>
                <a:ext uri="{FF2B5EF4-FFF2-40B4-BE49-F238E27FC236}">
                  <a16:creationId xmlns:a16="http://schemas.microsoft.com/office/drawing/2014/main" id="{33147323-CD74-4B45-8B3D-9FC2D6ABC4D5}"/>
                </a:ext>
              </a:extLst>
            </p:cNvPr>
            <p:cNvSpPr>
              <a:spLocks/>
            </p:cNvSpPr>
            <p:nvPr userDrawn="1"/>
          </p:nvSpPr>
          <p:spPr bwMode="auto">
            <a:xfrm>
              <a:off x="2468514" y="6418333"/>
              <a:ext cx="59286" cy="101135"/>
            </a:xfrm>
            <a:custGeom>
              <a:avLst/>
              <a:gdLst>
                <a:gd name="T0" fmla="*/ 21 w 23"/>
                <a:gd name="T1" fmla="*/ 9 h 39"/>
                <a:gd name="T2" fmla="*/ 19 w 23"/>
                <a:gd name="T3" fmla="*/ 8 h 39"/>
                <a:gd name="T4" fmla="*/ 16 w 23"/>
                <a:gd name="T5" fmla="*/ 7 h 39"/>
                <a:gd name="T6" fmla="*/ 10 w 23"/>
                <a:gd name="T7" fmla="*/ 10 h 39"/>
                <a:gd name="T8" fmla="*/ 8 w 23"/>
                <a:gd name="T9" fmla="*/ 17 h 39"/>
                <a:gd name="T10" fmla="*/ 8 w 23"/>
                <a:gd name="T11" fmla="*/ 39 h 39"/>
                <a:gd name="T12" fmla="*/ 0 w 23"/>
                <a:gd name="T13" fmla="*/ 39 h 39"/>
                <a:gd name="T14" fmla="*/ 0 w 23"/>
                <a:gd name="T15" fmla="*/ 1 h 39"/>
                <a:gd name="T16" fmla="*/ 8 w 23"/>
                <a:gd name="T17" fmla="*/ 1 h 39"/>
                <a:gd name="T18" fmla="*/ 8 w 23"/>
                <a:gd name="T19" fmla="*/ 5 h 39"/>
                <a:gd name="T20" fmla="*/ 10 w 23"/>
                <a:gd name="T21" fmla="*/ 3 h 39"/>
                <a:gd name="T22" fmla="*/ 12 w 23"/>
                <a:gd name="T23" fmla="*/ 1 h 39"/>
                <a:gd name="T24" fmla="*/ 14 w 23"/>
                <a:gd name="T25" fmla="*/ 0 h 39"/>
                <a:gd name="T26" fmla="*/ 17 w 23"/>
                <a:gd name="T27" fmla="*/ 0 h 39"/>
                <a:gd name="T28" fmla="*/ 21 w 23"/>
                <a:gd name="T29" fmla="*/ 1 h 39"/>
                <a:gd name="T30" fmla="*/ 23 w 23"/>
                <a:gd name="T31" fmla="*/ 2 h 39"/>
                <a:gd name="T32" fmla="*/ 21 w 23"/>
                <a:gd name="T33" fmla="*/ 9 h 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3" h="39">
                  <a:moveTo>
                    <a:pt x="21" y="9"/>
                  </a:moveTo>
                  <a:cubicBezTo>
                    <a:pt x="20" y="8"/>
                    <a:pt x="20" y="8"/>
                    <a:pt x="19" y="8"/>
                  </a:cubicBezTo>
                  <a:cubicBezTo>
                    <a:pt x="18" y="8"/>
                    <a:pt x="17" y="7"/>
                    <a:pt x="16" y="7"/>
                  </a:cubicBezTo>
                  <a:cubicBezTo>
                    <a:pt x="13" y="7"/>
                    <a:pt x="11" y="8"/>
                    <a:pt x="10" y="10"/>
                  </a:cubicBezTo>
                  <a:cubicBezTo>
                    <a:pt x="9" y="12"/>
                    <a:pt x="8" y="14"/>
                    <a:pt x="8" y="17"/>
                  </a:cubicBezTo>
                  <a:cubicBezTo>
                    <a:pt x="8" y="39"/>
                    <a:pt x="8" y="39"/>
                    <a:pt x="8" y="39"/>
                  </a:cubicBezTo>
                  <a:cubicBezTo>
                    <a:pt x="0" y="39"/>
                    <a:pt x="0" y="39"/>
                    <a:pt x="0" y="39"/>
                  </a:cubicBezTo>
                  <a:cubicBezTo>
                    <a:pt x="0" y="1"/>
                    <a:pt x="0" y="1"/>
                    <a:pt x="0" y="1"/>
                  </a:cubicBezTo>
                  <a:cubicBezTo>
                    <a:pt x="8" y="1"/>
                    <a:pt x="8" y="1"/>
                    <a:pt x="8" y="1"/>
                  </a:cubicBezTo>
                  <a:cubicBezTo>
                    <a:pt x="8" y="5"/>
                    <a:pt x="8" y="5"/>
                    <a:pt x="8" y="5"/>
                  </a:cubicBezTo>
                  <a:cubicBezTo>
                    <a:pt x="8" y="4"/>
                    <a:pt x="9" y="3"/>
                    <a:pt x="10" y="3"/>
                  </a:cubicBezTo>
                  <a:cubicBezTo>
                    <a:pt x="10" y="2"/>
                    <a:pt x="11" y="2"/>
                    <a:pt x="12" y="1"/>
                  </a:cubicBezTo>
                  <a:cubicBezTo>
                    <a:pt x="12" y="1"/>
                    <a:pt x="13" y="1"/>
                    <a:pt x="14" y="0"/>
                  </a:cubicBezTo>
                  <a:cubicBezTo>
                    <a:pt x="15" y="0"/>
                    <a:pt x="16" y="0"/>
                    <a:pt x="17" y="0"/>
                  </a:cubicBezTo>
                  <a:cubicBezTo>
                    <a:pt x="18" y="0"/>
                    <a:pt x="20" y="0"/>
                    <a:pt x="21" y="1"/>
                  </a:cubicBezTo>
                  <a:cubicBezTo>
                    <a:pt x="22" y="1"/>
                    <a:pt x="23" y="1"/>
                    <a:pt x="23" y="2"/>
                  </a:cubicBezTo>
                  <a:lnTo>
                    <a:pt x="21" y="9"/>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50" name="Freeform 68">
              <a:extLst>
                <a:ext uri="{FF2B5EF4-FFF2-40B4-BE49-F238E27FC236}">
                  <a16:creationId xmlns:a16="http://schemas.microsoft.com/office/drawing/2014/main" id="{646502BE-8655-4E99-B8D3-19E6C1D2B9F4}"/>
                </a:ext>
              </a:extLst>
            </p:cNvPr>
            <p:cNvSpPr>
              <a:spLocks/>
            </p:cNvSpPr>
            <p:nvPr userDrawn="1"/>
          </p:nvSpPr>
          <p:spPr bwMode="auto">
            <a:xfrm>
              <a:off x="2545237" y="6383459"/>
              <a:ext cx="76723" cy="136010"/>
            </a:xfrm>
            <a:custGeom>
              <a:avLst/>
              <a:gdLst>
                <a:gd name="T0" fmla="*/ 31 w 44"/>
                <a:gd name="T1" fmla="*/ 78 h 78"/>
                <a:gd name="T2" fmla="*/ 19 w 44"/>
                <a:gd name="T3" fmla="*/ 50 h 78"/>
                <a:gd name="T4" fmla="*/ 10 w 44"/>
                <a:gd name="T5" fmla="*/ 61 h 78"/>
                <a:gd name="T6" fmla="*/ 10 w 44"/>
                <a:gd name="T7" fmla="*/ 78 h 78"/>
                <a:gd name="T8" fmla="*/ 0 w 44"/>
                <a:gd name="T9" fmla="*/ 78 h 78"/>
                <a:gd name="T10" fmla="*/ 0 w 44"/>
                <a:gd name="T11" fmla="*/ 6 h 78"/>
                <a:gd name="T12" fmla="*/ 10 w 44"/>
                <a:gd name="T13" fmla="*/ 0 h 78"/>
                <a:gd name="T14" fmla="*/ 10 w 44"/>
                <a:gd name="T15" fmla="*/ 47 h 78"/>
                <a:gd name="T16" fmla="*/ 28 w 44"/>
                <a:gd name="T17" fmla="*/ 22 h 78"/>
                <a:gd name="T18" fmla="*/ 41 w 44"/>
                <a:gd name="T19" fmla="*/ 22 h 78"/>
                <a:gd name="T20" fmla="*/ 26 w 44"/>
                <a:gd name="T21" fmla="*/ 41 h 78"/>
                <a:gd name="T22" fmla="*/ 44 w 44"/>
                <a:gd name="T23" fmla="*/ 78 h 78"/>
                <a:gd name="T24" fmla="*/ 31 w 44"/>
                <a:gd name="T25" fmla="*/ 78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 h="78">
                  <a:moveTo>
                    <a:pt x="31" y="78"/>
                  </a:moveTo>
                  <a:lnTo>
                    <a:pt x="19" y="50"/>
                  </a:lnTo>
                  <a:lnTo>
                    <a:pt x="10" y="61"/>
                  </a:lnTo>
                  <a:lnTo>
                    <a:pt x="10" y="78"/>
                  </a:lnTo>
                  <a:lnTo>
                    <a:pt x="0" y="78"/>
                  </a:lnTo>
                  <a:lnTo>
                    <a:pt x="0" y="6"/>
                  </a:lnTo>
                  <a:lnTo>
                    <a:pt x="10" y="0"/>
                  </a:lnTo>
                  <a:lnTo>
                    <a:pt x="10" y="47"/>
                  </a:lnTo>
                  <a:lnTo>
                    <a:pt x="28" y="22"/>
                  </a:lnTo>
                  <a:lnTo>
                    <a:pt x="41" y="22"/>
                  </a:lnTo>
                  <a:lnTo>
                    <a:pt x="26" y="41"/>
                  </a:lnTo>
                  <a:lnTo>
                    <a:pt x="44" y="78"/>
                  </a:lnTo>
                  <a:lnTo>
                    <a:pt x="31" y="78"/>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51" name="Freeform 69">
              <a:extLst>
                <a:ext uri="{FF2B5EF4-FFF2-40B4-BE49-F238E27FC236}">
                  <a16:creationId xmlns:a16="http://schemas.microsoft.com/office/drawing/2014/main" id="{7B89F1B5-6B06-45D2-838B-039A44EFFD1B}"/>
                </a:ext>
              </a:extLst>
            </p:cNvPr>
            <p:cNvSpPr>
              <a:spLocks/>
            </p:cNvSpPr>
            <p:nvPr userDrawn="1"/>
          </p:nvSpPr>
          <p:spPr bwMode="auto">
            <a:xfrm>
              <a:off x="2628936" y="6418333"/>
              <a:ext cx="74980" cy="102879"/>
            </a:xfrm>
            <a:custGeom>
              <a:avLst/>
              <a:gdLst>
                <a:gd name="T0" fmla="*/ 28 w 29"/>
                <a:gd name="T1" fmla="*/ 4 h 40"/>
                <a:gd name="T2" fmla="*/ 25 w 29"/>
                <a:gd name="T3" fmla="*/ 10 h 40"/>
                <a:gd name="T4" fmla="*/ 20 w 29"/>
                <a:gd name="T5" fmla="*/ 8 h 40"/>
                <a:gd name="T6" fmla="*/ 15 w 29"/>
                <a:gd name="T7" fmla="*/ 7 h 40"/>
                <a:gd name="T8" fmla="*/ 11 w 29"/>
                <a:gd name="T9" fmla="*/ 8 h 40"/>
                <a:gd name="T10" fmla="*/ 9 w 29"/>
                <a:gd name="T11" fmla="*/ 10 h 40"/>
                <a:gd name="T12" fmla="*/ 10 w 29"/>
                <a:gd name="T13" fmla="*/ 12 h 40"/>
                <a:gd name="T14" fmla="*/ 11 w 29"/>
                <a:gd name="T15" fmla="*/ 13 h 40"/>
                <a:gd name="T16" fmla="*/ 13 w 29"/>
                <a:gd name="T17" fmla="*/ 14 h 40"/>
                <a:gd name="T18" fmla="*/ 17 w 29"/>
                <a:gd name="T19" fmla="*/ 16 h 40"/>
                <a:gd name="T20" fmla="*/ 22 w 29"/>
                <a:gd name="T21" fmla="*/ 18 h 40"/>
                <a:gd name="T22" fmla="*/ 26 w 29"/>
                <a:gd name="T23" fmla="*/ 21 h 40"/>
                <a:gd name="T24" fmla="*/ 29 w 29"/>
                <a:gd name="T25" fmla="*/ 24 h 40"/>
                <a:gd name="T26" fmla="*/ 29 w 29"/>
                <a:gd name="T27" fmla="*/ 29 h 40"/>
                <a:gd name="T28" fmla="*/ 28 w 29"/>
                <a:gd name="T29" fmla="*/ 34 h 40"/>
                <a:gd name="T30" fmla="*/ 25 w 29"/>
                <a:gd name="T31" fmla="*/ 38 h 40"/>
                <a:gd name="T32" fmla="*/ 21 w 29"/>
                <a:gd name="T33" fmla="*/ 40 h 40"/>
                <a:gd name="T34" fmla="*/ 15 w 29"/>
                <a:gd name="T35" fmla="*/ 40 h 40"/>
                <a:gd name="T36" fmla="*/ 7 w 29"/>
                <a:gd name="T37" fmla="*/ 39 h 40"/>
                <a:gd name="T38" fmla="*/ 0 w 29"/>
                <a:gd name="T39" fmla="*/ 35 h 40"/>
                <a:gd name="T40" fmla="*/ 4 w 29"/>
                <a:gd name="T41" fmla="*/ 30 h 40"/>
                <a:gd name="T42" fmla="*/ 9 w 29"/>
                <a:gd name="T43" fmla="*/ 32 h 40"/>
                <a:gd name="T44" fmla="*/ 15 w 29"/>
                <a:gd name="T45" fmla="*/ 33 h 40"/>
                <a:gd name="T46" fmla="*/ 20 w 29"/>
                <a:gd name="T47" fmla="*/ 32 h 40"/>
                <a:gd name="T48" fmla="*/ 22 w 29"/>
                <a:gd name="T49" fmla="*/ 29 h 40"/>
                <a:gd name="T50" fmla="*/ 21 w 29"/>
                <a:gd name="T51" fmla="*/ 27 h 40"/>
                <a:gd name="T52" fmla="*/ 20 w 29"/>
                <a:gd name="T53" fmla="*/ 26 h 40"/>
                <a:gd name="T54" fmla="*/ 17 w 29"/>
                <a:gd name="T55" fmla="*/ 24 h 40"/>
                <a:gd name="T56" fmla="*/ 13 w 29"/>
                <a:gd name="T57" fmla="*/ 23 h 40"/>
                <a:gd name="T58" fmla="*/ 8 w 29"/>
                <a:gd name="T59" fmla="*/ 20 h 40"/>
                <a:gd name="T60" fmla="*/ 4 w 29"/>
                <a:gd name="T61" fmla="*/ 18 h 40"/>
                <a:gd name="T62" fmla="*/ 2 w 29"/>
                <a:gd name="T63" fmla="*/ 15 h 40"/>
                <a:gd name="T64" fmla="*/ 2 w 29"/>
                <a:gd name="T65" fmla="*/ 11 h 40"/>
                <a:gd name="T66" fmla="*/ 3 w 29"/>
                <a:gd name="T67" fmla="*/ 6 h 40"/>
                <a:gd name="T68" fmla="*/ 6 w 29"/>
                <a:gd name="T69" fmla="*/ 3 h 40"/>
                <a:gd name="T70" fmla="*/ 10 w 29"/>
                <a:gd name="T71" fmla="*/ 1 h 40"/>
                <a:gd name="T72" fmla="*/ 15 w 29"/>
                <a:gd name="T73" fmla="*/ 0 h 40"/>
                <a:gd name="T74" fmla="*/ 22 w 29"/>
                <a:gd name="T75" fmla="*/ 1 h 40"/>
                <a:gd name="T76" fmla="*/ 28 w 29"/>
                <a:gd name="T77"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9" h="40">
                  <a:moveTo>
                    <a:pt x="28" y="4"/>
                  </a:moveTo>
                  <a:cubicBezTo>
                    <a:pt x="25" y="10"/>
                    <a:pt x="25" y="10"/>
                    <a:pt x="25" y="10"/>
                  </a:cubicBezTo>
                  <a:cubicBezTo>
                    <a:pt x="23" y="9"/>
                    <a:pt x="22" y="8"/>
                    <a:pt x="20" y="8"/>
                  </a:cubicBezTo>
                  <a:cubicBezTo>
                    <a:pt x="18" y="7"/>
                    <a:pt x="17" y="7"/>
                    <a:pt x="15" y="7"/>
                  </a:cubicBezTo>
                  <a:cubicBezTo>
                    <a:pt x="13" y="7"/>
                    <a:pt x="12" y="7"/>
                    <a:pt x="11" y="8"/>
                  </a:cubicBezTo>
                  <a:cubicBezTo>
                    <a:pt x="10" y="8"/>
                    <a:pt x="9" y="9"/>
                    <a:pt x="9" y="10"/>
                  </a:cubicBezTo>
                  <a:cubicBezTo>
                    <a:pt x="9" y="11"/>
                    <a:pt x="10" y="11"/>
                    <a:pt x="10" y="12"/>
                  </a:cubicBezTo>
                  <a:cubicBezTo>
                    <a:pt x="10" y="12"/>
                    <a:pt x="10" y="13"/>
                    <a:pt x="11" y="13"/>
                  </a:cubicBezTo>
                  <a:cubicBezTo>
                    <a:pt x="11" y="13"/>
                    <a:pt x="12" y="14"/>
                    <a:pt x="13" y="14"/>
                  </a:cubicBezTo>
                  <a:cubicBezTo>
                    <a:pt x="14" y="15"/>
                    <a:pt x="15" y="15"/>
                    <a:pt x="17" y="16"/>
                  </a:cubicBezTo>
                  <a:cubicBezTo>
                    <a:pt x="19" y="17"/>
                    <a:pt x="21" y="18"/>
                    <a:pt x="22" y="18"/>
                  </a:cubicBezTo>
                  <a:cubicBezTo>
                    <a:pt x="24" y="19"/>
                    <a:pt x="25" y="20"/>
                    <a:pt x="26" y="21"/>
                  </a:cubicBezTo>
                  <a:cubicBezTo>
                    <a:pt x="27" y="22"/>
                    <a:pt x="28" y="23"/>
                    <a:pt x="29" y="24"/>
                  </a:cubicBezTo>
                  <a:cubicBezTo>
                    <a:pt x="29" y="25"/>
                    <a:pt x="29" y="27"/>
                    <a:pt x="29" y="29"/>
                  </a:cubicBezTo>
                  <a:cubicBezTo>
                    <a:pt x="29" y="31"/>
                    <a:pt x="29" y="33"/>
                    <a:pt x="28" y="34"/>
                  </a:cubicBezTo>
                  <a:cubicBezTo>
                    <a:pt x="28" y="36"/>
                    <a:pt x="26" y="37"/>
                    <a:pt x="25" y="38"/>
                  </a:cubicBezTo>
                  <a:cubicBezTo>
                    <a:pt x="24" y="39"/>
                    <a:pt x="22" y="39"/>
                    <a:pt x="21" y="40"/>
                  </a:cubicBezTo>
                  <a:cubicBezTo>
                    <a:pt x="19" y="40"/>
                    <a:pt x="17" y="40"/>
                    <a:pt x="15" y="40"/>
                  </a:cubicBezTo>
                  <a:cubicBezTo>
                    <a:pt x="13" y="40"/>
                    <a:pt x="10" y="40"/>
                    <a:pt x="7" y="39"/>
                  </a:cubicBezTo>
                  <a:cubicBezTo>
                    <a:pt x="5" y="38"/>
                    <a:pt x="2" y="37"/>
                    <a:pt x="0" y="35"/>
                  </a:cubicBezTo>
                  <a:cubicBezTo>
                    <a:pt x="4" y="30"/>
                    <a:pt x="4" y="30"/>
                    <a:pt x="4" y="30"/>
                  </a:cubicBezTo>
                  <a:cubicBezTo>
                    <a:pt x="6" y="31"/>
                    <a:pt x="7" y="32"/>
                    <a:pt x="9" y="32"/>
                  </a:cubicBezTo>
                  <a:cubicBezTo>
                    <a:pt x="11" y="33"/>
                    <a:pt x="13" y="33"/>
                    <a:pt x="15" y="33"/>
                  </a:cubicBezTo>
                  <a:cubicBezTo>
                    <a:pt x="17" y="33"/>
                    <a:pt x="19" y="33"/>
                    <a:pt x="20" y="32"/>
                  </a:cubicBezTo>
                  <a:cubicBezTo>
                    <a:pt x="21" y="31"/>
                    <a:pt x="22" y="30"/>
                    <a:pt x="22" y="29"/>
                  </a:cubicBezTo>
                  <a:cubicBezTo>
                    <a:pt x="22" y="28"/>
                    <a:pt x="22" y="28"/>
                    <a:pt x="21" y="27"/>
                  </a:cubicBezTo>
                  <a:cubicBezTo>
                    <a:pt x="21" y="27"/>
                    <a:pt x="20" y="26"/>
                    <a:pt x="20" y="26"/>
                  </a:cubicBezTo>
                  <a:cubicBezTo>
                    <a:pt x="19" y="25"/>
                    <a:pt x="18" y="25"/>
                    <a:pt x="17" y="24"/>
                  </a:cubicBezTo>
                  <a:cubicBezTo>
                    <a:pt x="16" y="24"/>
                    <a:pt x="15" y="23"/>
                    <a:pt x="13" y="23"/>
                  </a:cubicBezTo>
                  <a:cubicBezTo>
                    <a:pt x="11" y="22"/>
                    <a:pt x="9" y="21"/>
                    <a:pt x="8" y="20"/>
                  </a:cubicBezTo>
                  <a:cubicBezTo>
                    <a:pt x="6" y="19"/>
                    <a:pt x="5" y="19"/>
                    <a:pt x="4" y="18"/>
                  </a:cubicBezTo>
                  <a:cubicBezTo>
                    <a:pt x="3" y="17"/>
                    <a:pt x="3" y="16"/>
                    <a:pt x="2" y="15"/>
                  </a:cubicBezTo>
                  <a:cubicBezTo>
                    <a:pt x="2" y="13"/>
                    <a:pt x="2" y="12"/>
                    <a:pt x="2" y="11"/>
                  </a:cubicBezTo>
                  <a:cubicBezTo>
                    <a:pt x="2" y="9"/>
                    <a:pt x="2" y="7"/>
                    <a:pt x="3" y="6"/>
                  </a:cubicBezTo>
                  <a:cubicBezTo>
                    <a:pt x="3" y="5"/>
                    <a:pt x="4" y="4"/>
                    <a:pt x="6" y="3"/>
                  </a:cubicBezTo>
                  <a:cubicBezTo>
                    <a:pt x="7" y="2"/>
                    <a:pt x="8" y="1"/>
                    <a:pt x="10" y="1"/>
                  </a:cubicBezTo>
                  <a:cubicBezTo>
                    <a:pt x="11" y="0"/>
                    <a:pt x="13" y="0"/>
                    <a:pt x="15" y="0"/>
                  </a:cubicBezTo>
                  <a:cubicBezTo>
                    <a:pt x="17" y="0"/>
                    <a:pt x="20" y="0"/>
                    <a:pt x="22" y="1"/>
                  </a:cubicBezTo>
                  <a:cubicBezTo>
                    <a:pt x="24" y="2"/>
                    <a:pt x="26" y="3"/>
                    <a:pt x="28" y="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sp>
          <p:nvSpPr>
            <p:cNvPr id="252" name="Freeform 70">
              <a:extLst>
                <a:ext uri="{FF2B5EF4-FFF2-40B4-BE49-F238E27FC236}">
                  <a16:creationId xmlns:a16="http://schemas.microsoft.com/office/drawing/2014/main" id="{07A005EC-C937-4146-8D02-C00C5931EBCD}"/>
                </a:ext>
              </a:extLst>
            </p:cNvPr>
            <p:cNvSpPr>
              <a:spLocks/>
            </p:cNvSpPr>
            <p:nvPr userDrawn="1"/>
          </p:nvSpPr>
          <p:spPr bwMode="auto">
            <a:xfrm>
              <a:off x="2723096" y="6489826"/>
              <a:ext cx="27899" cy="31387"/>
            </a:xfrm>
            <a:custGeom>
              <a:avLst/>
              <a:gdLst>
                <a:gd name="T0" fmla="*/ 11 w 11"/>
                <a:gd name="T1" fmla="*/ 6 h 12"/>
                <a:gd name="T2" fmla="*/ 11 w 11"/>
                <a:gd name="T3" fmla="*/ 9 h 12"/>
                <a:gd name="T4" fmla="*/ 10 w 11"/>
                <a:gd name="T5" fmla="*/ 10 h 12"/>
                <a:gd name="T6" fmla="*/ 8 w 11"/>
                <a:gd name="T7" fmla="*/ 12 h 12"/>
                <a:gd name="T8" fmla="*/ 6 w 11"/>
                <a:gd name="T9" fmla="*/ 12 h 12"/>
                <a:gd name="T10" fmla="*/ 3 w 11"/>
                <a:gd name="T11" fmla="*/ 12 h 12"/>
                <a:gd name="T12" fmla="*/ 1 w 11"/>
                <a:gd name="T13" fmla="*/ 10 h 12"/>
                <a:gd name="T14" fmla="*/ 0 w 11"/>
                <a:gd name="T15" fmla="*/ 9 h 12"/>
                <a:gd name="T16" fmla="*/ 0 w 11"/>
                <a:gd name="T17" fmla="*/ 6 h 12"/>
                <a:gd name="T18" fmla="*/ 0 w 11"/>
                <a:gd name="T19" fmla="*/ 4 h 12"/>
                <a:gd name="T20" fmla="*/ 1 w 11"/>
                <a:gd name="T21" fmla="*/ 2 h 12"/>
                <a:gd name="T22" fmla="*/ 3 w 11"/>
                <a:gd name="T23" fmla="*/ 1 h 12"/>
                <a:gd name="T24" fmla="*/ 6 w 11"/>
                <a:gd name="T25" fmla="*/ 0 h 12"/>
                <a:gd name="T26" fmla="*/ 8 w 11"/>
                <a:gd name="T27" fmla="*/ 1 h 12"/>
                <a:gd name="T28" fmla="*/ 10 w 11"/>
                <a:gd name="T29" fmla="*/ 2 h 12"/>
                <a:gd name="T30" fmla="*/ 11 w 11"/>
                <a:gd name="T31" fmla="*/ 4 h 12"/>
                <a:gd name="T32" fmla="*/ 11 w 11"/>
                <a:gd name="T33" fmla="*/ 6 h 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1" h="12">
                  <a:moveTo>
                    <a:pt x="11" y="6"/>
                  </a:moveTo>
                  <a:cubicBezTo>
                    <a:pt x="11" y="7"/>
                    <a:pt x="11" y="8"/>
                    <a:pt x="11" y="9"/>
                  </a:cubicBezTo>
                  <a:cubicBezTo>
                    <a:pt x="11" y="9"/>
                    <a:pt x="10" y="10"/>
                    <a:pt x="10" y="10"/>
                  </a:cubicBezTo>
                  <a:cubicBezTo>
                    <a:pt x="9" y="11"/>
                    <a:pt x="9" y="11"/>
                    <a:pt x="8" y="12"/>
                  </a:cubicBezTo>
                  <a:cubicBezTo>
                    <a:pt x="7" y="12"/>
                    <a:pt x="6" y="12"/>
                    <a:pt x="6" y="12"/>
                  </a:cubicBezTo>
                  <a:cubicBezTo>
                    <a:pt x="5" y="12"/>
                    <a:pt x="4" y="12"/>
                    <a:pt x="3" y="12"/>
                  </a:cubicBezTo>
                  <a:cubicBezTo>
                    <a:pt x="3" y="11"/>
                    <a:pt x="2" y="11"/>
                    <a:pt x="1" y="10"/>
                  </a:cubicBezTo>
                  <a:cubicBezTo>
                    <a:pt x="1" y="10"/>
                    <a:pt x="1" y="9"/>
                    <a:pt x="0" y="9"/>
                  </a:cubicBezTo>
                  <a:cubicBezTo>
                    <a:pt x="0" y="8"/>
                    <a:pt x="0" y="7"/>
                    <a:pt x="0" y="6"/>
                  </a:cubicBezTo>
                  <a:cubicBezTo>
                    <a:pt x="0" y="6"/>
                    <a:pt x="0" y="5"/>
                    <a:pt x="0" y="4"/>
                  </a:cubicBezTo>
                  <a:cubicBezTo>
                    <a:pt x="1" y="3"/>
                    <a:pt x="1" y="3"/>
                    <a:pt x="1" y="2"/>
                  </a:cubicBezTo>
                  <a:cubicBezTo>
                    <a:pt x="2" y="2"/>
                    <a:pt x="3" y="1"/>
                    <a:pt x="3" y="1"/>
                  </a:cubicBezTo>
                  <a:cubicBezTo>
                    <a:pt x="4" y="1"/>
                    <a:pt x="5" y="0"/>
                    <a:pt x="6" y="0"/>
                  </a:cubicBezTo>
                  <a:cubicBezTo>
                    <a:pt x="6" y="0"/>
                    <a:pt x="7" y="1"/>
                    <a:pt x="8" y="1"/>
                  </a:cubicBezTo>
                  <a:cubicBezTo>
                    <a:pt x="9" y="1"/>
                    <a:pt x="9" y="2"/>
                    <a:pt x="10" y="2"/>
                  </a:cubicBezTo>
                  <a:cubicBezTo>
                    <a:pt x="10" y="3"/>
                    <a:pt x="11" y="3"/>
                    <a:pt x="11" y="4"/>
                  </a:cubicBezTo>
                  <a:cubicBezTo>
                    <a:pt x="11" y="5"/>
                    <a:pt x="11" y="6"/>
                    <a:pt x="11" y="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en-IN">
                <a:solidFill>
                  <a:schemeClr val="bg1"/>
                </a:solidFill>
              </a:endParaRPr>
            </a:p>
          </p:txBody>
        </p:sp>
      </p:grpSp>
      <p:sp>
        <p:nvSpPr>
          <p:cNvPr id="263" name="Title 1">
            <a:extLst>
              <a:ext uri="{FF2B5EF4-FFF2-40B4-BE49-F238E27FC236}">
                <a16:creationId xmlns:a16="http://schemas.microsoft.com/office/drawing/2014/main" id="{3F36D6CC-3534-47CC-AECE-83EDA4639FB5}"/>
              </a:ext>
            </a:extLst>
          </p:cNvPr>
          <p:cNvSpPr>
            <a:spLocks noGrp="1"/>
          </p:cNvSpPr>
          <p:nvPr>
            <p:ph type="ctrTitle"/>
          </p:nvPr>
        </p:nvSpPr>
        <p:spPr>
          <a:xfrm>
            <a:off x="944880" y="2158329"/>
            <a:ext cx="4000436" cy="860400"/>
          </a:xfrm>
          <a:prstGeom prst="rect">
            <a:avLst/>
          </a:prstGeom>
        </p:spPr>
        <p:txBody>
          <a:bodyPr/>
          <a:lstStyle>
            <a:lvl1pPr>
              <a:defRPr sz="3000" b="0">
                <a:solidFill>
                  <a:schemeClr val="bg1"/>
                </a:solidFill>
                <a:latin typeface="EYInterstate Light" panose="02000506000000020004" pitchFamily="2" charset="0"/>
                <a:cs typeface="Arial" pitchFamily="34" charset="0"/>
              </a:defRPr>
            </a:lvl1pPr>
          </a:lstStyle>
          <a:p>
            <a:r>
              <a:rPr lang="en-US"/>
              <a:t>Click to edit Master title style</a:t>
            </a:r>
            <a:endParaRPr lang="en-GB"/>
          </a:p>
        </p:txBody>
      </p:sp>
      <p:sp>
        <p:nvSpPr>
          <p:cNvPr id="264" name="Subtitle 2">
            <a:extLst>
              <a:ext uri="{FF2B5EF4-FFF2-40B4-BE49-F238E27FC236}">
                <a16:creationId xmlns:a16="http://schemas.microsoft.com/office/drawing/2014/main" id="{C26FB38E-4E99-4AFB-8C8C-F03F7A963D9C}"/>
              </a:ext>
            </a:extLst>
          </p:cNvPr>
          <p:cNvSpPr>
            <a:spLocks noGrp="1"/>
          </p:cNvSpPr>
          <p:nvPr>
            <p:ph type="subTitle" idx="1"/>
          </p:nvPr>
        </p:nvSpPr>
        <p:spPr>
          <a:xfrm>
            <a:off x="945072" y="3200329"/>
            <a:ext cx="4020628" cy="645742"/>
          </a:xfrm>
          <a:prstGeom prst="rect">
            <a:avLst/>
          </a:prstGeom>
        </p:spPr>
        <p:txBody>
          <a:bodyPr/>
          <a:lstStyle>
            <a:lvl1pPr marL="0" indent="0" algn="l">
              <a:buNone/>
              <a:defRPr sz="2000">
                <a:solidFill>
                  <a:schemeClr val="bg1"/>
                </a:solidFill>
                <a:latin typeface="EYInterstate Light" panose="02000506000000020004" pitchFamily="2" charset="0"/>
                <a:cs typeface="Arial" pitchFamily="34" charset="0"/>
              </a:defRPr>
            </a:lvl1pPr>
            <a:lvl2pPr marL="0" indent="0" algn="l">
              <a:buNone/>
              <a:defRPr sz="1600">
                <a:solidFill>
                  <a:schemeClr val="tx1">
                    <a:lumMod val="75000"/>
                    <a:lumOff val="2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subtitle style</a:t>
            </a:r>
            <a:endParaRPr lang="en-GB"/>
          </a:p>
        </p:txBody>
      </p:sp>
      <p:grpSp>
        <p:nvGrpSpPr>
          <p:cNvPr id="77" name="Group 76">
            <a:extLst>
              <a:ext uri="{FF2B5EF4-FFF2-40B4-BE49-F238E27FC236}">
                <a16:creationId xmlns:a16="http://schemas.microsoft.com/office/drawing/2014/main" id="{AE95BC52-A56D-4358-A294-750179EBB698}"/>
              </a:ext>
            </a:extLst>
          </p:cNvPr>
          <p:cNvGrpSpPr/>
          <p:nvPr userDrawn="1"/>
        </p:nvGrpSpPr>
        <p:grpSpPr>
          <a:xfrm>
            <a:off x="489366" y="876058"/>
            <a:ext cx="4855295" cy="3374475"/>
            <a:chOff x="6855933" y="899048"/>
            <a:chExt cx="4855295" cy="3374475"/>
          </a:xfrm>
          <a:solidFill>
            <a:schemeClr val="tx2"/>
          </a:solidFill>
        </p:grpSpPr>
        <p:sp>
          <p:nvSpPr>
            <p:cNvPr id="78" name="Freeform: Shape 77">
              <a:extLst>
                <a:ext uri="{FF2B5EF4-FFF2-40B4-BE49-F238E27FC236}">
                  <a16:creationId xmlns:a16="http://schemas.microsoft.com/office/drawing/2014/main" id="{ECBD2AD5-9A79-4CFE-A808-769ADC8898F3}"/>
                </a:ext>
              </a:extLst>
            </p:cNvPr>
            <p:cNvSpPr/>
            <p:nvPr/>
          </p:nvSpPr>
          <p:spPr>
            <a:xfrm>
              <a:off x="6855933" y="899048"/>
              <a:ext cx="4855295" cy="3374475"/>
            </a:xfrm>
            <a:custGeom>
              <a:avLst/>
              <a:gdLst>
                <a:gd name="connsiteX0" fmla="*/ 6731 w 4855294"/>
                <a:gd name="connsiteY0" fmla="*/ 863542 h 3374474"/>
                <a:gd name="connsiteX1" fmla="*/ 6731 w 4855294"/>
                <a:gd name="connsiteY1" fmla="*/ 3095901 h 3374474"/>
                <a:gd name="connsiteX2" fmla="*/ 145659 w 4855294"/>
                <a:gd name="connsiteY2" fmla="*/ 3095901 h 3374474"/>
                <a:gd name="connsiteX3" fmla="*/ 145659 w 4855294"/>
                <a:gd name="connsiteY3" fmla="*/ 988380 h 3374474"/>
                <a:gd name="connsiteX4" fmla="*/ 4715918 w 4855294"/>
                <a:gd name="connsiteY4" fmla="*/ 179673 h 3374474"/>
                <a:gd name="connsiteX5" fmla="*/ 4715918 w 4855294"/>
                <a:gd name="connsiteY5" fmla="*/ 3234829 h 3374474"/>
                <a:gd name="connsiteX6" fmla="*/ 840208 w 4855294"/>
                <a:gd name="connsiteY6" fmla="*/ 3234829 h 3374474"/>
                <a:gd name="connsiteX7" fmla="*/ 840208 w 4855294"/>
                <a:gd name="connsiteY7" fmla="*/ 3373757 h 3374474"/>
                <a:gd name="connsiteX8" fmla="*/ 4854846 w 4855294"/>
                <a:gd name="connsiteY8" fmla="*/ 3373757 h 3374474"/>
                <a:gd name="connsiteX9" fmla="*/ 4854846 w 4855294"/>
                <a:gd name="connsiteY9" fmla="*/ 6731 h 3374474"/>
                <a:gd name="connsiteX10" fmla="*/ 6731 w 4855294"/>
                <a:gd name="connsiteY10" fmla="*/ 863542 h 3374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855294" h="3374474">
                  <a:moveTo>
                    <a:pt x="6731" y="863542"/>
                  </a:moveTo>
                  <a:lnTo>
                    <a:pt x="6731" y="3095901"/>
                  </a:lnTo>
                  <a:lnTo>
                    <a:pt x="145659" y="3095901"/>
                  </a:lnTo>
                  <a:lnTo>
                    <a:pt x="145659" y="988380"/>
                  </a:lnTo>
                  <a:lnTo>
                    <a:pt x="4715918" y="179673"/>
                  </a:lnTo>
                  <a:lnTo>
                    <a:pt x="4715918" y="3234829"/>
                  </a:lnTo>
                  <a:lnTo>
                    <a:pt x="840208" y="3234829"/>
                  </a:lnTo>
                  <a:lnTo>
                    <a:pt x="840208" y="3373757"/>
                  </a:lnTo>
                  <a:lnTo>
                    <a:pt x="4854846" y="3373757"/>
                  </a:lnTo>
                  <a:lnTo>
                    <a:pt x="4854846" y="6731"/>
                  </a:lnTo>
                  <a:lnTo>
                    <a:pt x="6731" y="863542"/>
                  </a:lnTo>
                  <a:close/>
                </a:path>
              </a:pathLst>
            </a:custGeom>
            <a:grpFill/>
            <a:ln w="9525" cap="flat">
              <a:noFill/>
              <a:prstDash val="solid"/>
              <a:miter/>
            </a:ln>
          </p:spPr>
          <p:txBody>
            <a:bodyPr rtlCol="0" anchor="ctr"/>
            <a:lstStyle/>
            <a:p>
              <a:endParaRPr lang="en-IN"/>
            </a:p>
          </p:txBody>
        </p:sp>
        <p:sp>
          <p:nvSpPr>
            <p:cNvPr id="79" name="Freeform: Shape 78">
              <a:extLst>
                <a:ext uri="{FF2B5EF4-FFF2-40B4-BE49-F238E27FC236}">
                  <a16:creationId xmlns:a16="http://schemas.microsoft.com/office/drawing/2014/main" id="{9EE673CB-A779-4F64-B72D-93428DD2B26D}"/>
                </a:ext>
              </a:extLst>
            </p:cNvPr>
            <p:cNvSpPr/>
            <p:nvPr/>
          </p:nvSpPr>
          <p:spPr>
            <a:xfrm>
              <a:off x="6855933" y="4127146"/>
              <a:ext cx="143595" cy="143595"/>
            </a:xfrm>
            <a:custGeom>
              <a:avLst/>
              <a:gdLst>
                <a:gd name="connsiteX0" fmla="*/ 6731 w 143594"/>
                <a:gd name="connsiteY0" fmla="*/ 6731 h 143594"/>
                <a:gd name="connsiteX1" fmla="*/ 145659 w 143594"/>
                <a:gd name="connsiteY1" fmla="*/ 6731 h 143594"/>
                <a:gd name="connsiteX2" fmla="*/ 145659 w 143594"/>
                <a:gd name="connsiteY2" fmla="*/ 145659 h 143594"/>
                <a:gd name="connsiteX3" fmla="*/ 6731 w 143594"/>
                <a:gd name="connsiteY3" fmla="*/ 145659 h 143594"/>
              </a:gdLst>
              <a:ahLst/>
              <a:cxnLst>
                <a:cxn ang="0">
                  <a:pos x="connsiteX0" y="connsiteY0"/>
                </a:cxn>
                <a:cxn ang="0">
                  <a:pos x="connsiteX1" y="connsiteY1"/>
                </a:cxn>
                <a:cxn ang="0">
                  <a:pos x="connsiteX2" y="connsiteY2"/>
                </a:cxn>
                <a:cxn ang="0">
                  <a:pos x="connsiteX3" y="connsiteY3"/>
                </a:cxn>
              </a:cxnLst>
              <a:rect l="l" t="t" r="r" b="b"/>
              <a:pathLst>
                <a:path w="143594" h="143594">
                  <a:moveTo>
                    <a:pt x="6731" y="6731"/>
                  </a:moveTo>
                  <a:lnTo>
                    <a:pt x="145659" y="6731"/>
                  </a:lnTo>
                  <a:lnTo>
                    <a:pt x="145659" y="145659"/>
                  </a:lnTo>
                  <a:lnTo>
                    <a:pt x="6731" y="145659"/>
                  </a:lnTo>
                  <a:close/>
                </a:path>
              </a:pathLst>
            </a:custGeom>
            <a:grpFill/>
            <a:ln w="9525" cap="flat">
              <a:noFill/>
              <a:prstDash val="solid"/>
              <a:miter/>
            </a:ln>
          </p:spPr>
          <p:txBody>
            <a:bodyPr rtlCol="0" anchor="ctr"/>
            <a:lstStyle/>
            <a:p>
              <a:endParaRPr lang="en-IN"/>
            </a:p>
          </p:txBody>
        </p:sp>
        <p:sp>
          <p:nvSpPr>
            <p:cNvPr id="80" name="Freeform: Shape 79">
              <a:extLst>
                <a:ext uri="{FF2B5EF4-FFF2-40B4-BE49-F238E27FC236}">
                  <a16:creationId xmlns:a16="http://schemas.microsoft.com/office/drawing/2014/main" id="{88144C98-507D-403B-8819-FBBF64A82FA3}"/>
                </a:ext>
              </a:extLst>
            </p:cNvPr>
            <p:cNvSpPr/>
            <p:nvPr/>
          </p:nvSpPr>
          <p:spPr>
            <a:xfrm>
              <a:off x="7133789" y="4127146"/>
              <a:ext cx="143595" cy="143595"/>
            </a:xfrm>
            <a:custGeom>
              <a:avLst/>
              <a:gdLst>
                <a:gd name="connsiteX0" fmla="*/ 6731 w 143594"/>
                <a:gd name="connsiteY0" fmla="*/ 6731 h 143594"/>
                <a:gd name="connsiteX1" fmla="*/ 145659 w 143594"/>
                <a:gd name="connsiteY1" fmla="*/ 6731 h 143594"/>
                <a:gd name="connsiteX2" fmla="*/ 145659 w 143594"/>
                <a:gd name="connsiteY2" fmla="*/ 145659 h 143594"/>
                <a:gd name="connsiteX3" fmla="*/ 6731 w 143594"/>
                <a:gd name="connsiteY3" fmla="*/ 145659 h 143594"/>
              </a:gdLst>
              <a:ahLst/>
              <a:cxnLst>
                <a:cxn ang="0">
                  <a:pos x="connsiteX0" y="connsiteY0"/>
                </a:cxn>
                <a:cxn ang="0">
                  <a:pos x="connsiteX1" y="connsiteY1"/>
                </a:cxn>
                <a:cxn ang="0">
                  <a:pos x="connsiteX2" y="connsiteY2"/>
                </a:cxn>
                <a:cxn ang="0">
                  <a:pos x="connsiteX3" y="connsiteY3"/>
                </a:cxn>
              </a:cxnLst>
              <a:rect l="l" t="t" r="r" b="b"/>
              <a:pathLst>
                <a:path w="143594" h="143594">
                  <a:moveTo>
                    <a:pt x="6731" y="6731"/>
                  </a:moveTo>
                  <a:lnTo>
                    <a:pt x="145659" y="6731"/>
                  </a:lnTo>
                  <a:lnTo>
                    <a:pt x="145659" y="145659"/>
                  </a:lnTo>
                  <a:lnTo>
                    <a:pt x="6731" y="145659"/>
                  </a:lnTo>
                  <a:close/>
                </a:path>
              </a:pathLst>
            </a:custGeom>
            <a:grpFill/>
            <a:ln w="9525" cap="flat">
              <a:noFill/>
              <a:prstDash val="solid"/>
              <a:miter/>
            </a:ln>
          </p:spPr>
          <p:txBody>
            <a:bodyPr rtlCol="0" anchor="ctr"/>
            <a:lstStyle/>
            <a:p>
              <a:endParaRPr lang="en-IN"/>
            </a:p>
          </p:txBody>
        </p:sp>
        <p:sp>
          <p:nvSpPr>
            <p:cNvPr id="81" name="Freeform: Shape 80">
              <a:extLst>
                <a:ext uri="{FF2B5EF4-FFF2-40B4-BE49-F238E27FC236}">
                  <a16:creationId xmlns:a16="http://schemas.microsoft.com/office/drawing/2014/main" id="{21919CB3-2430-4DA6-BF41-59A1EF9C03CB}"/>
                </a:ext>
              </a:extLst>
            </p:cNvPr>
            <p:cNvSpPr/>
            <p:nvPr/>
          </p:nvSpPr>
          <p:spPr>
            <a:xfrm>
              <a:off x="7411555" y="4127146"/>
              <a:ext cx="143595" cy="143595"/>
            </a:xfrm>
            <a:custGeom>
              <a:avLst/>
              <a:gdLst>
                <a:gd name="connsiteX0" fmla="*/ 6731 w 143594"/>
                <a:gd name="connsiteY0" fmla="*/ 6731 h 143594"/>
                <a:gd name="connsiteX1" fmla="*/ 145659 w 143594"/>
                <a:gd name="connsiteY1" fmla="*/ 6731 h 143594"/>
                <a:gd name="connsiteX2" fmla="*/ 145659 w 143594"/>
                <a:gd name="connsiteY2" fmla="*/ 145659 h 143594"/>
                <a:gd name="connsiteX3" fmla="*/ 6731 w 143594"/>
                <a:gd name="connsiteY3" fmla="*/ 145659 h 143594"/>
              </a:gdLst>
              <a:ahLst/>
              <a:cxnLst>
                <a:cxn ang="0">
                  <a:pos x="connsiteX0" y="connsiteY0"/>
                </a:cxn>
                <a:cxn ang="0">
                  <a:pos x="connsiteX1" y="connsiteY1"/>
                </a:cxn>
                <a:cxn ang="0">
                  <a:pos x="connsiteX2" y="connsiteY2"/>
                </a:cxn>
                <a:cxn ang="0">
                  <a:pos x="connsiteX3" y="connsiteY3"/>
                </a:cxn>
              </a:cxnLst>
              <a:rect l="l" t="t" r="r" b="b"/>
              <a:pathLst>
                <a:path w="143594" h="143594">
                  <a:moveTo>
                    <a:pt x="6731" y="6731"/>
                  </a:moveTo>
                  <a:lnTo>
                    <a:pt x="145659" y="6731"/>
                  </a:lnTo>
                  <a:lnTo>
                    <a:pt x="145659" y="145659"/>
                  </a:lnTo>
                  <a:lnTo>
                    <a:pt x="6731" y="145659"/>
                  </a:lnTo>
                  <a:close/>
                </a:path>
              </a:pathLst>
            </a:custGeom>
            <a:grpFill/>
            <a:ln w="9525" cap="flat">
              <a:noFill/>
              <a:prstDash val="solid"/>
              <a:miter/>
            </a:ln>
          </p:spPr>
          <p:txBody>
            <a:bodyPr rtlCol="0" anchor="ctr"/>
            <a:lstStyle/>
            <a:p>
              <a:endParaRPr lang="en-IN"/>
            </a:p>
          </p:txBody>
        </p:sp>
      </p:grpSp>
      <p:grpSp>
        <p:nvGrpSpPr>
          <p:cNvPr id="82" name="Group 4">
            <a:extLst>
              <a:ext uri="{FF2B5EF4-FFF2-40B4-BE49-F238E27FC236}">
                <a16:creationId xmlns:a16="http://schemas.microsoft.com/office/drawing/2014/main" id="{C5FADEE5-07C4-41A9-88D6-C6D2ED1362B8}"/>
              </a:ext>
            </a:extLst>
          </p:cNvPr>
          <p:cNvGrpSpPr>
            <a:grpSpLocks noChangeAspect="1"/>
          </p:cNvGrpSpPr>
          <p:nvPr userDrawn="1"/>
        </p:nvGrpSpPr>
        <p:grpSpPr bwMode="auto">
          <a:xfrm>
            <a:off x="10364788" y="4960938"/>
            <a:ext cx="1225550" cy="1435100"/>
            <a:chOff x="6529" y="3125"/>
            <a:chExt cx="772" cy="904"/>
          </a:xfrm>
        </p:grpSpPr>
        <p:sp>
          <p:nvSpPr>
            <p:cNvPr id="83" name="Freeform 5">
              <a:extLst>
                <a:ext uri="{FF2B5EF4-FFF2-40B4-BE49-F238E27FC236}">
                  <a16:creationId xmlns:a16="http://schemas.microsoft.com/office/drawing/2014/main" id="{5A2C465B-7D43-431D-A35E-50762E7696FC}"/>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84" name="Freeform 6">
              <a:extLst>
                <a:ext uri="{FF2B5EF4-FFF2-40B4-BE49-F238E27FC236}">
                  <a16:creationId xmlns:a16="http://schemas.microsoft.com/office/drawing/2014/main" id="{AC35E6C1-71A8-4C9D-A1A5-682B0BD0A03F}"/>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grpSp>
    </p:spTree>
    <p:extLst>
      <p:ext uri="{BB962C8B-B14F-4D97-AF65-F5344CB8AC3E}">
        <p14:creationId xmlns:p14="http://schemas.microsoft.com/office/powerpoint/2010/main" val="111574529"/>
      </p:ext>
    </p:extLst>
  </p:cSld>
  <p:clrMapOvr>
    <a:masterClrMapping/>
  </p:clrMapOvr>
  <p:extLst>
    <p:ext uri="{DCECCB84-F9BA-43D5-87BE-67443E8EF086}">
      <p15:sldGuideLst xmlns:p15="http://schemas.microsoft.com/office/powerpoint/2012/main"/>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Standard slide">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400"/>
          </a:xfrm>
        </p:spPr>
        <p:txBody>
          <a:bodyPr/>
          <a:lstStyle>
            <a:lvl1pPr>
              <a:defRPr sz="2400">
                <a:solidFill>
                  <a:schemeClr val="bg1"/>
                </a:solidFill>
              </a:defRPr>
            </a:lvl1pPr>
          </a:lstStyle>
          <a:p>
            <a:r>
              <a:rPr lang="en-US"/>
              <a:t>Click to edit Master title style</a:t>
            </a:r>
            <a:endParaRPr lang="en-GB"/>
          </a:p>
        </p:txBody>
      </p:sp>
      <p:sp>
        <p:nvSpPr>
          <p:cNvPr id="12" name="Line 10">
            <a:extLst>
              <a:ext uri="{FF2B5EF4-FFF2-40B4-BE49-F238E27FC236}">
                <a16:creationId xmlns:a16="http://schemas.microsoft.com/office/drawing/2014/main" id="{DA9741B6-D337-4A18-8ECB-FB21A6953E44}"/>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endParaRPr>
          </a:p>
        </p:txBody>
      </p:sp>
      <p:sp>
        <p:nvSpPr>
          <p:cNvPr id="8" name="Text Placeholder 2">
            <a:extLst>
              <a:ext uri="{FF2B5EF4-FFF2-40B4-BE49-F238E27FC236}">
                <a16:creationId xmlns:a16="http://schemas.microsoft.com/office/drawing/2014/main" id="{90356C28-34FC-48BD-943E-82B485EB0C49}"/>
              </a:ext>
            </a:extLst>
          </p:cNvPr>
          <p:cNvSpPr>
            <a:spLocks noGrp="1"/>
          </p:cNvSpPr>
          <p:nvPr>
            <p:ph idx="1"/>
          </p:nvPr>
        </p:nvSpPr>
        <p:spPr>
          <a:xfrm>
            <a:off x="609918" y="1137920"/>
            <a:ext cx="10978515" cy="4947920"/>
          </a:xfrm>
          <a:prstGeom prst="rect">
            <a:avLst/>
          </a:prstGeom>
        </p:spPr>
        <p:txBody>
          <a:bodyPr vert="horz" lIns="0" tIns="0" rIns="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3" name="Date Placeholder 2">
            <a:extLst>
              <a:ext uri="{FF2B5EF4-FFF2-40B4-BE49-F238E27FC236}">
                <a16:creationId xmlns:a16="http://schemas.microsoft.com/office/drawing/2014/main" id="{471C0341-34F4-4193-BA5D-03EC7B169E49}"/>
              </a:ext>
            </a:extLst>
          </p:cNvPr>
          <p:cNvSpPr>
            <a:spLocks noGrp="1"/>
          </p:cNvSpPr>
          <p:nvPr>
            <p:ph type="dt" sz="half" idx="10"/>
          </p:nvPr>
        </p:nvSpPr>
        <p:spPr/>
        <p:txBody>
          <a:bodyPr/>
          <a:lstStyle/>
          <a:p>
            <a:r>
              <a:rPr lang="lv-LV"/>
              <a:t>2022. gada 16. novembris</a:t>
            </a:r>
            <a:endParaRPr lang="en-IN"/>
          </a:p>
        </p:txBody>
      </p:sp>
      <p:sp>
        <p:nvSpPr>
          <p:cNvPr id="4" name="Footer Placeholder 3">
            <a:extLst>
              <a:ext uri="{FF2B5EF4-FFF2-40B4-BE49-F238E27FC236}">
                <a16:creationId xmlns:a16="http://schemas.microsoft.com/office/drawing/2014/main" id="{59766852-DA6A-4FFF-A37A-38799880BFF9}"/>
              </a:ext>
            </a:extLst>
          </p:cNvPr>
          <p:cNvSpPr>
            <a:spLocks noGrp="1"/>
          </p:cNvSpPr>
          <p:nvPr>
            <p:ph type="ftr" sz="quarter" idx="11"/>
          </p:nvPr>
        </p:nvSpPr>
        <p:spPr/>
        <p:txBody>
          <a:bodyPr/>
          <a:lstStyle/>
          <a:p>
            <a:r>
              <a:rPr lang="en-IN"/>
              <a:t>Administratīvi teritoriālās reformas ietekmes uz pašvaldību administratīvo kapacitāti un pakalpojumu nodrošinājumu izvērtējums</a:t>
            </a:r>
          </a:p>
        </p:txBody>
      </p:sp>
      <p:sp>
        <p:nvSpPr>
          <p:cNvPr id="5" name="Slide Number Placeholder 4">
            <a:extLst>
              <a:ext uri="{FF2B5EF4-FFF2-40B4-BE49-F238E27FC236}">
                <a16:creationId xmlns:a16="http://schemas.microsoft.com/office/drawing/2014/main" id="{0633A228-E83A-465D-863A-5296E0692135}"/>
              </a:ext>
            </a:extLst>
          </p:cNvPr>
          <p:cNvSpPr>
            <a:spLocks noGrp="1"/>
          </p:cNvSpPr>
          <p:nvPr>
            <p:ph type="sldNum" sz="quarter" idx="12"/>
          </p:nvPr>
        </p:nvSpPr>
        <p:spPr/>
        <p:txBody>
          <a:bodyPr/>
          <a:lstStyle/>
          <a:p>
            <a:r>
              <a:rPr lang="lv-LV"/>
              <a:t>Lapa </a:t>
            </a:r>
            <a:fld id="{F1BC30E3-FFE5-4B91-AA19-87A149EBB9EE}" type="slidenum">
              <a:rPr smtClean="0"/>
              <a:pPr/>
              <a:t>‹#›</a:t>
            </a:fld>
            <a:endParaRPr/>
          </a:p>
        </p:txBody>
      </p:sp>
    </p:spTree>
    <p:extLst>
      <p:ext uri="{BB962C8B-B14F-4D97-AF65-F5344CB8AC3E}">
        <p14:creationId xmlns:p14="http://schemas.microsoft.com/office/powerpoint/2010/main" val="2783233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3_Standard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918" y="294200"/>
            <a:ext cx="10978515" cy="590400"/>
          </a:xfrm>
        </p:spPr>
        <p:txBody>
          <a:bodyPr/>
          <a:lstStyle>
            <a:lvl1pPr>
              <a:defRPr sz="2400">
                <a:solidFill>
                  <a:schemeClr val="bg1"/>
                </a:solidFill>
              </a:defRPr>
            </a:lvl1pPr>
          </a:lstStyle>
          <a:p>
            <a:r>
              <a:rPr lang="en-US"/>
              <a:t>Standard slide</a:t>
            </a:r>
            <a:endParaRPr lang="en-GB"/>
          </a:p>
        </p:txBody>
      </p:sp>
      <p:sp>
        <p:nvSpPr>
          <p:cNvPr id="80" name="Line 10">
            <a:extLst>
              <a:ext uri="{FF2B5EF4-FFF2-40B4-BE49-F238E27FC236}">
                <a16:creationId xmlns:a16="http://schemas.microsoft.com/office/drawing/2014/main" id="{EF8E9275-C0E0-4ABA-8699-73E5E292EC85}"/>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endParaRPr>
          </a:p>
        </p:txBody>
      </p:sp>
      <p:sp>
        <p:nvSpPr>
          <p:cNvPr id="3" name="Date Placeholder 2">
            <a:extLst>
              <a:ext uri="{FF2B5EF4-FFF2-40B4-BE49-F238E27FC236}">
                <a16:creationId xmlns:a16="http://schemas.microsoft.com/office/drawing/2014/main" id="{4F411006-B995-4148-88EB-11AC253E0BEF}"/>
              </a:ext>
            </a:extLst>
          </p:cNvPr>
          <p:cNvSpPr>
            <a:spLocks noGrp="1"/>
          </p:cNvSpPr>
          <p:nvPr>
            <p:ph type="dt" sz="half" idx="10"/>
          </p:nvPr>
        </p:nvSpPr>
        <p:spPr/>
        <p:txBody>
          <a:bodyPr/>
          <a:lstStyle/>
          <a:p>
            <a:r>
              <a:rPr lang="lv-LV"/>
              <a:t>2022. gada 16. novembris</a:t>
            </a:r>
            <a:endParaRPr lang="en-IN"/>
          </a:p>
        </p:txBody>
      </p:sp>
      <p:sp>
        <p:nvSpPr>
          <p:cNvPr id="4" name="Footer Placeholder 3">
            <a:extLst>
              <a:ext uri="{FF2B5EF4-FFF2-40B4-BE49-F238E27FC236}">
                <a16:creationId xmlns:a16="http://schemas.microsoft.com/office/drawing/2014/main" id="{0A59CED7-E8C3-4B0B-926A-2DB14B76E213}"/>
              </a:ext>
            </a:extLst>
          </p:cNvPr>
          <p:cNvSpPr>
            <a:spLocks noGrp="1"/>
          </p:cNvSpPr>
          <p:nvPr>
            <p:ph type="ftr" sz="quarter" idx="11"/>
          </p:nvPr>
        </p:nvSpPr>
        <p:spPr/>
        <p:txBody>
          <a:bodyPr/>
          <a:lstStyle/>
          <a:p>
            <a:r>
              <a:rPr lang="en-IN"/>
              <a:t>Administratīvi teritoriālās reformas ietekmes uz pašvaldību administratīvo kapacitāti un pakalpojumu nodrošinājumu izvērtējums</a:t>
            </a:r>
          </a:p>
        </p:txBody>
      </p:sp>
      <p:sp>
        <p:nvSpPr>
          <p:cNvPr id="5" name="Slide Number Placeholder 4">
            <a:extLst>
              <a:ext uri="{FF2B5EF4-FFF2-40B4-BE49-F238E27FC236}">
                <a16:creationId xmlns:a16="http://schemas.microsoft.com/office/drawing/2014/main" id="{71E85C59-165A-4058-A688-5CABF45EEC6D}"/>
              </a:ext>
            </a:extLst>
          </p:cNvPr>
          <p:cNvSpPr>
            <a:spLocks noGrp="1"/>
          </p:cNvSpPr>
          <p:nvPr>
            <p:ph type="sldNum" sz="quarter" idx="12"/>
          </p:nvPr>
        </p:nvSpPr>
        <p:spPr/>
        <p:txBody>
          <a:bodyPr/>
          <a:lstStyle/>
          <a:p>
            <a:r>
              <a:rPr lang="lv-LV"/>
              <a:t>Lapa </a:t>
            </a:r>
            <a:fld id="{F1BC30E3-FFE5-4B91-AA19-87A149EBB9EE}" type="slidenum">
              <a:rPr smtClean="0"/>
              <a:pPr/>
              <a:t>‹#›</a:t>
            </a:fld>
            <a:endParaRPr/>
          </a:p>
        </p:txBody>
      </p:sp>
    </p:spTree>
    <p:extLst>
      <p:ext uri="{BB962C8B-B14F-4D97-AF65-F5344CB8AC3E}">
        <p14:creationId xmlns:p14="http://schemas.microsoft.com/office/powerpoint/2010/main" val="354570419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2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8199120" y="1"/>
            <a:ext cx="3999231" cy="6156104"/>
          </a:xfrm>
        </p:spPr>
        <p:txBody>
          <a:bodyPr/>
          <a:lstStyle/>
          <a:p>
            <a:endParaRPr lang="en-IN"/>
          </a:p>
        </p:txBody>
      </p:sp>
      <p:sp>
        <p:nvSpPr>
          <p:cNvPr id="2" name="Title 1"/>
          <p:cNvSpPr>
            <a:spLocks noGrp="1"/>
          </p:cNvSpPr>
          <p:nvPr>
            <p:ph type="title"/>
          </p:nvPr>
        </p:nvSpPr>
        <p:spPr>
          <a:xfrm>
            <a:off x="609919" y="294200"/>
            <a:ext cx="7444422" cy="590400"/>
          </a:xfrm>
        </p:spPr>
        <p:txBody>
          <a:bodyPr/>
          <a:lstStyle>
            <a:lvl1pPr>
              <a:defRPr sz="2400">
                <a:solidFill>
                  <a:schemeClr val="bg1"/>
                </a:solidFill>
              </a:defRPr>
            </a:lvl1pPr>
          </a:lstStyle>
          <a:p>
            <a:r>
              <a:rPr lang="en-US"/>
              <a:t>Click to edit Master title style</a:t>
            </a:r>
            <a:endParaRPr lang="en-GB"/>
          </a:p>
        </p:txBody>
      </p:sp>
      <p:sp>
        <p:nvSpPr>
          <p:cNvPr id="3" name="Content Placeholder 2"/>
          <p:cNvSpPr>
            <a:spLocks noGrp="1"/>
          </p:cNvSpPr>
          <p:nvPr>
            <p:ph idx="1" hasCustomPrompt="1"/>
          </p:nvPr>
        </p:nvSpPr>
        <p:spPr>
          <a:xfrm>
            <a:off x="609918" y="1137921"/>
            <a:ext cx="7299642" cy="873760"/>
          </a:xfrm>
        </p:spPr>
        <p:txBody>
          <a:bodyPr/>
          <a:lstStyle>
            <a:lvl1pPr marL="0" indent="0">
              <a:buNone/>
              <a:defRPr sz="18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609918" y="2311401"/>
            <a:ext cx="3580117" cy="3844704"/>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a:t>Text</a:t>
            </a:r>
          </a:p>
        </p:txBody>
      </p:sp>
      <p:sp>
        <p:nvSpPr>
          <p:cNvPr id="12" name="Content Placeholder 2">
            <a:extLst>
              <a:ext uri="{FF2B5EF4-FFF2-40B4-BE49-F238E27FC236}">
                <a16:creationId xmlns:a16="http://schemas.microsoft.com/office/drawing/2014/main" id="{0C7BD71A-882B-40FB-A05F-48ECC69FF73D}"/>
              </a:ext>
            </a:extLst>
          </p:cNvPr>
          <p:cNvSpPr>
            <a:spLocks noGrp="1"/>
          </p:cNvSpPr>
          <p:nvPr>
            <p:ph idx="12" hasCustomPrompt="1"/>
          </p:nvPr>
        </p:nvSpPr>
        <p:spPr>
          <a:xfrm>
            <a:off x="4329443" y="2311401"/>
            <a:ext cx="3580117" cy="1254759"/>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a:t>Text</a:t>
            </a:r>
          </a:p>
        </p:txBody>
      </p:sp>
      <p:sp>
        <p:nvSpPr>
          <p:cNvPr id="14" name="Content Placeholder 2">
            <a:extLst>
              <a:ext uri="{FF2B5EF4-FFF2-40B4-BE49-F238E27FC236}">
                <a16:creationId xmlns:a16="http://schemas.microsoft.com/office/drawing/2014/main" id="{D87D58C8-1517-42AA-8B2A-E449A3F6F028}"/>
              </a:ext>
            </a:extLst>
          </p:cNvPr>
          <p:cNvSpPr>
            <a:spLocks noGrp="1"/>
          </p:cNvSpPr>
          <p:nvPr>
            <p:ph idx="13" hasCustomPrompt="1"/>
          </p:nvPr>
        </p:nvSpPr>
        <p:spPr>
          <a:xfrm>
            <a:off x="4329443" y="4236721"/>
            <a:ext cx="3580117" cy="1944160"/>
          </a:xfrm>
        </p:spPr>
        <p:txBody>
          <a:bodyPr numCol="1"/>
          <a:lstStyle>
            <a:lvl1pPr marL="0" indent="0">
              <a:buNone/>
              <a:defRPr sz="1800">
                <a:solidFill>
                  <a:schemeClr val="bg1"/>
                </a:solidFill>
                <a:latin typeface="Georgia" panose="02040502050405020303" pitchFamily="18" charset="0"/>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a:t>Quote</a:t>
            </a:r>
          </a:p>
        </p:txBody>
      </p:sp>
      <p:sp>
        <p:nvSpPr>
          <p:cNvPr id="23" name="Line 10">
            <a:extLst>
              <a:ext uri="{FF2B5EF4-FFF2-40B4-BE49-F238E27FC236}">
                <a16:creationId xmlns:a16="http://schemas.microsoft.com/office/drawing/2014/main" id="{E820DC59-E206-4DC0-9012-584F8EBAF730}"/>
              </a:ext>
            </a:extLst>
          </p:cNvPr>
          <p:cNvSpPr>
            <a:spLocks noChangeShapeType="1"/>
          </p:cNvSpPr>
          <p:nvPr userDrawn="1"/>
        </p:nvSpPr>
        <p:spPr bwMode="auto">
          <a:xfrm>
            <a:off x="609918" y="907750"/>
            <a:ext cx="7723854"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endParaRPr>
          </a:p>
        </p:txBody>
      </p:sp>
      <p:sp>
        <p:nvSpPr>
          <p:cNvPr id="4" name="Date Placeholder 3">
            <a:extLst>
              <a:ext uri="{FF2B5EF4-FFF2-40B4-BE49-F238E27FC236}">
                <a16:creationId xmlns:a16="http://schemas.microsoft.com/office/drawing/2014/main" id="{37FCBEA7-2083-4646-B333-4B9CFC33AE29}"/>
              </a:ext>
            </a:extLst>
          </p:cNvPr>
          <p:cNvSpPr>
            <a:spLocks noGrp="1"/>
          </p:cNvSpPr>
          <p:nvPr>
            <p:ph type="dt" sz="half" idx="14"/>
          </p:nvPr>
        </p:nvSpPr>
        <p:spPr/>
        <p:txBody>
          <a:bodyPr/>
          <a:lstStyle/>
          <a:p>
            <a:r>
              <a:rPr lang="lv-LV"/>
              <a:t>2022. gada 16. novembris</a:t>
            </a:r>
            <a:endParaRPr lang="en-IN"/>
          </a:p>
        </p:txBody>
      </p:sp>
      <p:sp>
        <p:nvSpPr>
          <p:cNvPr id="6" name="Footer Placeholder 5">
            <a:extLst>
              <a:ext uri="{FF2B5EF4-FFF2-40B4-BE49-F238E27FC236}">
                <a16:creationId xmlns:a16="http://schemas.microsoft.com/office/drawing/2014/main" id="{F109C751-6B4B-4694-87BD-7EC4CD34E73E}"/>
              </a:ext>
            </a:extLst>
          </p:cNvPr>
          <p:cNvSpPr>
            <a:spLocks noGrp="1"/>
          </p:cNvSpPr>
          <p:nvPr>
            <p:ph type="ftr" sz="quarter" idx="15"/>
          </p:nvPr>
        </p:nvSpPr>
        <p:spPr/>
        <p:txBody>
          <a:bodyPr/>
          <a:lstStyle/>
          <a:p>
            <a:r>
              <a:rPr lang="en-IN"/>
              <a:t>Administratīvi teritoriālās reformas ietekmes uz pašvaldību administratīvo kapacitāti un pakalpojumu nodrošinājumu izvērtējums</a:t>
            </a:r>
          </a:p>
        </p:txBody>
      </p:sp>
      <p:sp>
        <p:nvSpPr>
          <p:cNvPr id="7" name="Slide Number Placeholder 6">
            <a:extLst>
              <a:ext uri="{FF2B5EF4-FFF2-40B4-BE49-F238E27FC236}">
                <a16:creationId xmlns:a16="http://schemas.microsoft.com/office/drawing/2014/main" id="{3C6AEEDE-0F05-40BC-B1C3-FBB31F893D73}"/>
              </a:ext>
            </a:extLst>
          </p:cNvPr>
          <p:cNvSpPr>
            <a:spLocks noGrp="1"/>
          </p:cNvSpPr>
          <p:nvPr>
            <p:ph type="sldNum" sz="quarter" idx="16"/>
          </p:nvPr>
        </p:nvSpPr>
        <p:spPr/>
        <p:txBody>
          <a:bodyPr/>
          <a:lstStyle/>
          <a:p>
            <a:r>
              <a:rPr lang="lv-LV"/>
              <a:t>Lapa </a:t>
            </a:r>
            <a:fld id="{F1BC30E3-FFE5-4B91-AA19-87A149EBB9EE}" type="slidenum">
              <a:rPr smtClean="0"/>
              <a:pPr/>
              <a:t>‹#›</a:t>
            </a:fld>
            <a:endParaRPr/>
          </a:p>
        </p:txBody>
      </p:sp>
    </p:spTree>
    <p:extLst>
      <p:ext uri="{BB962C8B-B14F-4D97-AF65-F5344CB8AC3E}">
        <p14:creationId xmlns:p14="http://schemas.microsoft.com/office/powerpoint/2010/main" val="145001323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0" y="0"/>
            <a:ext cx="2384460" cy="6857999"/>
          </a:xfrm>
        </p:spPr>
        <p:txBody>
          <a:bodyPr/>
          <a:lstStyle/>
          <a:p>
            <a:endParaRPr lang="en-IN"/>
          </a:p>
        </p:txBody>
      </p:sp>
      <p:sp>
        <p:nvSpPr>
          <p:cNvPr id="2" name="Title 1"/>
          <p:cNvSpPr>
            <a:spLocks noGrp="1"/>
          </p:cNvSpPr>
          <p:nvPr>
            <p:ph type="title"/>
          </p:nvPr>
        </p:nvSpPr>
        <p:spPr>
          <a:xfrm>
            <a:off x="2695294" y="294200"/>
            <a:ext cx="8892000" cy="590400"/>
          </a:xfrm>
        </p:spPr>
        <p:txBody>
          <a:bodyPr/>
          <a:lstStyle>
            <a:lvl1pPr>
              <a:defRPr sz="2400">
                <a:solidFill>
                  <a:schemeClr val="bg1"/>
                </a:solidFill>
              </a:defRPr>
            </a:lvl1pPr>
          </a:lstStyle>
          <a:p>
            <a:r>
              <a:rPr lang="en-US"/>
              <a:t>Click to edit Master title style</a:t>
            </a:r>
            <a:endParaRPr lang="en-GB"/>
          </a:p>
        </p:txBody>
      </p:sp>
      <p:sp>
        <p:nvSpPr>
          <p:cNvPr id="3" name="Content Placeholder 2"/>
          <p:cNvSpPr>
            <a:spLocks noGrp="1"/>
          </p:cNvSpPr>
          <p:nvPr>
            <p:ph idx="1" hasCustomPrompt="1"/>
          </p:nvPr>
        </p:nvSpPr>
        <p:spPr>
          <a:xfrm>
            <a:off x="2695293" y="1137921"/>
            <a:ext cx="2742882" cy="5018184"/>
          </a:xfrm>
        </p:spPr>
        <p:txBody>
          <a:bodyPr/>
          <a:lstStyle>
            <a:lvl1pPr marL="0" indent="0">
              <a:buNone/>
              <a:defRPr sz="18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5727083" y="1137921"/>
            <a:ext cx="2803842" cy="5018184"/>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a:t>Text</a:t>
            </a:r>
          </a:p>
        </p:txBody>
      </p:sp>
      <p:sp>
        <p:nvSpPr>
          <p:cNvPr id="23" name="Content Placeholder 2">
            <a:extLst>
              <a:ext uri="{FF2B5EF4-FFF2-40B4-BE49-F238E27FC236}">
                <a16:creationId xmlns:a16="http://schemas.microsoft.com/office/drawing/2014/main" id="{6FF4A6F8-D9C6-4FEE-9324-5200D308BB1F}"/>
              </a:ext>
            </a:extLst>
          </p:cNvPr>
          <p:cNvSpPr>
            <a:spLocks noGrp="1"/>
          </p:cNvSpPr>
          <p:nvPr userDrawn="1">
            <p:ph idx="12" hasCustomPrompt="1"/>
          </p:nvPr>
        </p:nvSpPr>
        <p:spPr>
          <a:xfrm>
            <a:off x="8819832" y="1137921"/>
            <a:ext cx="2768600" cy="2796151"/>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a:t>Text</a:t>
            </a:r>
          </a:p>
        </p:txBody>
      </p:sp>
      <p:sp>
        <p:nvSpPr>
          <p:cNvPr id="19" name="Line 10">
            <a:extLst>
              <a:ext uri="{FF2B5EF4-FFF2-40B4-BE49-F238E27FC236}">
                <a16:creationId xmlns:a16="http://schemas.microsoft.com/office/drawing/2014/main" id="{B63A7CBA-3151-452E-BD2F-D3E65CE1595F}"/>
              </a:ext>
            </a:extLst>
          </p:cNvPr>
          <p:cNvSpPr>
            <a:spLocks noChangeShapeType="1"/>
          </p:cNvSpPr>
          <p:nvPr userDrawn="1"/>
        </p:nvSpPr>
        <p:spPr bwMode="auto">
          <a:xfrm>
            <a:off x="2695294" y="907750"/>
            <a:ext cx="8892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endParaRPr>
          </a:p>
        </p:txBody>
      </p:sp>
      <p:sp>
        <p:nvSpPr>
          <p:cNvPr id="4" name="Date Placeholder 3">
            <a:extLst>
              <a:ext uri="{FF2B5EF4-FFF2-40B4-BE49-F238E27FC236}">
                <a16:creationId xmlns:a16="http://schemas.microsoft.com/office/drawing/2014/main" id="{DB1FEEB4-03F4-45F2-94EB-6EDDD801A2DE}"/>
              </a:ext>
            </a:extLst>
          </p:cNvPr>
          <p:cNvSpPr>
            <a:spLocks noGrp="1"/>
          </p:cNvSpPr>
          <p:nvPr>
            <p:ph type="dt" sz="half" idx="13"/>
          </p:nvPr>
        </p:nvSpPr>
        <p:spPr/>
        <p:txBody>
          <a:bodyPr/>
          <a:lstStyle/>
          <a:p>
            <a:r>
              <a:rPr lang="lv-LV"/>
              <a:t>2022. gada 16. novembris</a:t>
            </a:r>
            <a:endParaRPr lang="en-IN"/>
          </a:p>
        </p:txBody>
      </p:sp>
      <p:sp>
        <p:nvSpPr>
          <p:cNvPr id="6" name="Footer Placeholder 5">
            <a:extLst>
              <a:ext uri="{FF2B5EF4-FFF2-40B4-BE49-F238E27FC236}">
                <a16:creationId xmlns:a16="http://schemas.microsoft.com/office/drawing/2014/main" id="{0CF7118A-49F1-4CFC-9C75-C0CF33DFC44B}"/>
              </a:ext>
            </a:extLst>
          </p:cNvPr>
          <p:cNvSpPr>
            <a:spLocks noGrp="1"/>
          </p:cNvSpPr>
          <p:nvPr>
            <p:ph type="ftr" sz="quarter" idx="14"/>
          </p:nvPr>
        </p:nvSpPr>
        <p:spPr/>
        <p:txBody>
          <a:bodyPr/>
          <a:lstStyle/>
          <a:p>
            <a:r>
              <a:rPr lang="en-IN"/>
              <a:t>Administratīvi teritoriālās reformas ietekmes uz pašvaldību administratīvo kapacitāti un pakalpojumu nodrošinājumu izvērtējums</a:t>
            </a:r>
          </a:p>
        </p:txBody>
      </p:sp>
      <p:sp>
        <p:nvSpPr>
          <p:cNvPr id="7" name="Slide Number Placeholder 6">
            <a:extLst>
              <a:ext uri="{FF2B5EF4-FFF2-40B4-BE49-F238E27FC236}">
                <a16:creationId xmlns:a16="http://schemas.microsoft.com/office/drawing/2014/main" id="{2CA5FC04-2F23-4FBA-9F2B-46CC6019CD8E}"/>
              </a:ext>
            </a:extLst>
          </p:cNvPr>
          <p:cNvSpPr>
            <a:spLocks noGrp="1"/>
          </p:cNvSpPr>
          <p:nvPr>
            <p:ph type="sldNum" sz="quarter" idx="15"/>
          </p:nvPr>
        </p:nvSpPr>
        <p:spPr/>
        <p:txBody>
          <a:bodyPr/>
          <a:lstStyle/>
          <a:p>
            <a:r>
              <a:rPr lang="lv-LV"/>
              <a:t>Lapa </a:t>
            </a:r>
            <a:fld id="{F1BC30E3-FFE5-4B91-AA19-87A149EBB9EE}" type="slidenum">
              <a:rPr smtClean="0"/>
              <a:pPr/>
              <a:t>‹#›</a:t>
            </a:fld>
            <a:endParaRPr/>
          </a:p>
        </p:txBody>
      </p:sp>
    </p:spTree>
    <p:extLst>
      <p:ext uri="{BB962C8B-B14F-4D97-AF65-F5344CB8AC3E}">
        <p14:creationId xmlns:p14="http://schemas.microsoft.com/office/powerpoint/2010/main" val="27108949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400"/>
          </a:xfrm>
        </p:spPr>
        <p:txBody>
          <a:bodyPr/>
          <a:lstStyle>
            <a:lvl1pPr>
              <a:defRPr>
                <a:solidFill>
                  <a:schemeClr val="bg1"/>
                </a:solidFill>
              </a:defRPr>
            </a:lvl1pPr>
          </a:lstStyle>
          <a:p>
            <a:r>
              <a:rPr lang="en-US"/>
              <a:t>Click to edit Master title style</a:t>
            </a:r>
            <a:endParaRPr lang="en-GB"/>
          </a:p>
        </p:txBody>
      </p:sp>
      <p:sp>
        <p:nvSpPr>
          <p:cNvPr id="3" name="Content Placeholder 2"/>
          <p:cNvSpPr>
            <a:spLocks noGrp="1"/>
          </p:cNvSpPr>
          <p:nvPr>
            <p:ph idx="1"/>
          </p:nvPr>
        </p:nvSpPr>
        <p:spPr>
          <a:xfrm>
            <a:off x="609918" y="1137920"/>
            <a:ext cx="8238744" cy="4834800"/>
          </a:xfrm>
        </p:spPr>
        <p:txBody>
          <a:bodyPr/>
          <a:lstStyle>
            <a:lvl1pPr marL="0" indent="0">
              <a:spcBef>
                <a:spcPts val="0"/>
              </a:spcBef>
              <a:buNone/>
              <a:defRPr>
                <a:solidFill>
                  <a:schemeClr val="bg1"/>
                </a:solidFill>
              </a:defRPr>
            </a:lvl1pPr>
            <a:lvl2pPr marL="0" indent="0">
              <a:spcBef>
                <a:spcPts val="0"/>
              </a:spcBef>
              <a:buNone/>
              <a:defRPr sz="1800">
                <a:solidFill>
                  <a:schemeClr val="bg1"/>
                </a:solidFill>
              </a:defRPr>
            </a:lvl2pPr>
            <a:lvl3pPr marL="0" indent="0">
              <a:spcBef>
                <a:spcPts val="0"/>
              </a:spcBef>
              <a:buNone/>
              <a:defRPr sz="1600">
                <a:solidFill>
                  <a:schemeClr val="bg1"/>
                </a:solidFill>
              </a:defRPr>
            </a:lvl3pPr>
            <a:lvl4pPr marL="0" indent="0">
              <a:spcBef>
                <a:spcPts val="0"/>
              </a:spcBef>
              <a:buNone/>
              <a:defRPr sz="1400">
                <a:solidFill>
                  <a:schemeClr val="bg1"/>
                </a:solidFill>
              </a:defRPr>
            </a:lvl4pPr>
            <a:lvl5pPr marL="0" indent="0">
              <a:spcBef>
                <a:spcPts val="0"/>
              </a:spcBef>
              <a:buNone/>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9" name="Line 10">
            <a:extLst>
              <a:ext uri="{FF2B5EF4-FFF2-40B4-BE49-F238E27FC236}">
                <a16:creationId xmlns:a16="http://schemas.microsoft.com/office/drawing/2014/main" id="{CF130104-FAF2-4309-9701-573F37743137}"/>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endParaRPr>
          </a:p>
        </p:txBody>
      </p:sp>
      <p:sp>
        <p:nvSpPr>
          <p:cNvPr id="4" name="Date Placeholder 3">
            <a:extLst>
              <a:ext uri="{FF2B5EF4-FFF2-40B4-BE49-F238E27FC236}">
                <a16:creationId xmlns:a16="http://schemas.microsoft.com/office/drawing/2014/main" id="{2CBC80F8-2CD6-4C81-AD24-BA3317D1CA57}"/>
              </a:ext>
            </a:extLst>
          </p:cNvPr>
          <p:cNvSpPr>
            <a:spLocks noGrp="1"/>
          </p:cNvSpPr>
          <p:nvPr>
            <p:ph type="dt" sz="half" idx="10"/>
          </p:nvPr>
        </p:nvSpPr>
        <p:spPr/>
        <p:txBody>
          <a:bodyPr/>
          <a:lstStyle/>
          <a:p>
            <a:r>
              <a:rPr lang="lv-LV"/>
              <a:t>2022. gada 16. novembris</a:t>
            </a:r>
            <a:endParaRPr lang="en-IN"/>
          </a:p>
        </p:txBody>
      </p:sp>
      <p:sp>
        <p:nvSpPr>
          <p:cNvPr id="5" name="Footer Placeholder 4">
            <a:extLst>
              <a:ext uri="{FF2B5EF4-FFF2-40B4-BE49-F238E27FC236}">
                <a16:creationId xmlns:a16="http://schemas.microsoft.com/office/drawing/2014/main" id="{7D76860F-14AD-4E1D-8798-E3E13FB1C2E7}"/>
              </a:ext>
            </a:extLst>
          </p:cNvPr>
          <p:cNvSpPr>
            <a:spLocks noGrp="1"/>
          </p:cNvSpPr>
          <p:nvPr>
            <p:ph type="ftr" sz="quarter" idx="11"/>
          </p:nvPr>
        </p:nvSpPr>
        <p:spPr/>
        <p:txBody>
          <a:bodyPr/>
          <a:lstStyle/>
          <a:p>
            <a:r>
              <a:rPr lang="en-IN"/>
              <a:t>Administratīvi teritoriālās reformas ietekmes uz pašvaldību administratīvo kapacitāti un pakalpojumu nodrošinājumu izvērtējums</a:t>
            </a:r>
          </a:p>
        </p:txBody>
      </p:sp>
      <p:sp>
        <p:nvSpPr>
          <p:cNvPr id="6" name="Slide Number Placeholder 5">
            <a:extLst>
              <a:ext uri="{FF2B5EF4-FFF2-40B4-BE49-F238E27FC236}">
                <a16:creationId xmlns:a16="http://schemas.microsoft.com/office/drawing/2014/main" id="{29933596-FDB6-40BA-8708-27F679D168F9}"/>
              </a:ext>
            </a:extLst>
          </p:cNvPr>
          <p:cNvSpPr>
            <a:spLocks noGrp="1"/>
          </p:cNvSpPr>
          <p:nvPr>
            <p:ph type="sldNum" sz="quarter" idx="12"/>
          </p:nvPr>
        </p:nvSpPr>
        <p:spPr/>
        <p:txBody>
          <a:bodyPr/>
          <a:lstStyle/>
          <a:p>
            <a:r>
              <a:rPr lang="lv-LV"/>
              <a:t>Lapa </a:t>
            </a:r>
            <a:fld id="{F1BC30E3-FFE5-4B91-AA19-87A149EBB9EE}" type="slidenum">
              <a:rPr smtClean="0"/>
              <a:pPr/>
              <a:t>‹#›</a:t>
            </a:fld>
            <a:endParaRPr/>
          </a:p>
        </p:txBody>
      </p:sp>
    </p:spTree>
    <p:extLst>
      <p:ext uri="{BB962C8B-B14F-4D97-AF65-F5344CB8AC3E}">
        <p14:creationId xmlns:p14="http://schemas.microsoft.com/office/powerpoint/2010/main" val="6460789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Standard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918" y="294200"/>
            <a:ext cx="10978515" cy="590400"/>
          </a:xfrm>
        </p:spPr>
        <p:txBody>
          <a:bodyPr/>
          <a:lstStyle>
            <a:lvl1pPr>
              <a:defRPr sz="2400">
                <a:solidFill>
                  <a:schemeClr val="bg1"/>
                </a:solidFill>
              </a:defRPr>
            </a:lvl1pPr>
          </a:lstStyle>
          <a:p>
            <a:r>
              <a:rPr lang="en-US"/>
              <a:t>Standard slide</a:t>
            </a:r>
            <a:endParaRPr lang="en-GB"/>
          </a:p>
        </p:txBody>
      </p:sp>
      <p:sp>
        <p:nvSpPr>
          <p:cNvPr id="80" name="Line 10">
            <a:extLst>
              <a:ext uri="{FF2B5EF4-FFF2-40B4-BE49-F238E27FC236}">
                <a16:creationId xmlns:a16="http://schemas.microsoft.com/office/drawing/2014/main" id="{EF8E9275-C0E0-4ABA-8699-73E5E292EC85}"/>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endParaRPr>
          </a:p>
        </p:txBody>
      </p:sp>
      <p:sp>
        <p:nvSpPr>
          <p:cNvPr id="3" name="Date Placeholder 2">
            <a:extLst>
              <a:ext uri="{FF2B5EF4-FFF2-40B4-BE49-F238E27FC236}">
                <a16:creationId xmlns:a16="http://schemas.microsoft.com/office/drawing/2014/main" id="{40F0AABF-D862-4E52-856A-98A908BD81E4}"/>
              </a:ext>
            </a:extLst>
          </p:cNvPr>
          <p:cNvSpPr>
            <a:spLocks noGrp="1"/>
          </p:cNvSpPr>
          <p:nvPr>
            <p:ph type="dt" sz="half" idx="10"/>
          </p:nvPr>
        </p:nvSpPr>
        <p:spPr/>
        <p:txBody>
          <a:bodyPr/>
          <a:lstStyle/>
          <a:p>
            <a:r>
              <a:rPr lang="lv-LV"/>
              <a:t>2022. gada 16. novembris</a:t>
            </a:r>
            <a:endParaRPr lang="en-IN"/>
          </a:p>
        </p:txBody>
      </p:sp>
      <p:sp>
        <p:nvSpPr>
          <p:cNvPr id="4" name="Footer Placeholder 3">
            <a:extLst>
              <a:ext uri="{FF2B5EF4-FFF2-40B4-BE49-F238E27FC236}">
                <a16:creationId xmlns:a16="http://schemas.microsoft.com/office/drawing/2014/main" id="{7F5FDC76-F946-4827-A773-FCD68068B859}"/>
              </a:ext>
            </a:extLst>
          </p:cNvPr>
          <p:cNvSpPr>
            <a:spLocks noGrp="1"/>
          </p:cNvSpPr>
          <p:nvPr>
            <p:ph type="ftr" sz="quarter" idx="11"/>
          </p:nvPr>
        </p:nvSpPr>
        <p:spPr/>
        <p:txBody>
          <a:bodyPr/>
          <a:lstStyle/>
          <a:p>
            <a:r>
              <a:rPr lang="en-US"/>
              <a:t>Administratīvi teritoriālās reformas ietekmes uz pašvaldību administratīvo kapacitāti un pakalpojumu nodrošinājumu izvērtējums</a:t>
            </a:r>
          </a:p>
        </p:txBody>
      </p:sp>
      <p:sp>
        <p:nvSpPr>
          <p:cNvPr id="5" name="Slide Number Placeholder 4">
            <a:extLst>
              <a:ext uri="{FF2B5EF4-FFF2-40B4-BE49-F238E27FC236}">
                <a16:creationId xmlns:a16="http://schemas.microsoft.com/office/drawing/2014/main" id="{2ABF873B-E40B-4AF7-8D2F-967775EB8EA6}"/>
              </a:ext>
            </a:extLst>
          </p:cNvPr>
          <p:cNvSpPr>
            <a:spLocks noGrp="1"/>
          </p:cNvSpPr>
          <p:nvPr>
            <p:ph type="sldNum" sz="quarter" idx="12"/>
          </p:nvPr>
        </p:nvSpPr>
        <p:spPr/>
        <p:txBody>
          <a:bodyPr/>
          <a:lstStyle/>
          <a:p>
            <a:r>
              <a:rPr lang="en-GB"/>
              <a:t>Page </a:t>
            </a:r>
            <a:fld id="{F1BC30E3-FFE5-4B91-AA19-87A149EBB9EE}" type="slidenum">
              <a:rPr smtClean="0"/>
              <a:pPr/>
              <a:t>‹#›</a:t>
            </a:fld>
            <a:endParaRPr/>
          </a:p>
        </p:txBody>
      </p:sp>
    </p:spTree>
    <p:extLst>
      <p:ext uri="{BB962C8B-B14F-4D97-AF65-F5344CB8AC3E}">
        <p14:creationId xmlns:p14="http://schemas.microsoft.com/office/powerpoint/2010/main" val="136554701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4_Standard slide_no bullets">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697C43D-4F1B-43DA-A0C6-DA6B6708E161}"/>
              </a:ext>
            </a:extLst>
          </p:cNvPr>
          <p:cNvSpPr>
            <a:spLocks noGrp="1"/>
          </p:cNvSpPr>
          <p:nvPr>
            <p:ph type="body" sz="quarter" idx="10" hasCustomPrompt="1"/>
          </p:nvPr>
        </p:nvSpPr>
        <p:spPr>
          <a:xfrm>
            <a:off x="352800" y="2851522"/>
            <a:ext cx="4447800" cy="1202318"/>
          </a:xfrm>
        </p:spPr>
        <p:txBody>
          <a:bodyPr vert="horz" lIns="0" tIns="0" rIns="0" bIns="0" rtlCol="0" anchor="ctr" anchorCtr="0">
            <a:noAutofit/>
          </a:bodyPr>
          <a:lstStyle>
            <a:lvl1pPr marL="0" indent="0">
              <a:buNone/>
              <a:defRPr kumimoji="0" lang="en-IN" sz="3600" b="0" i="0" u="none" strike="noStrike" cap="none" spc="0" normalizeH="0" baseline="0" dirty="0">
                <a:ln>
                  <a:noFill/>
                </a:ln>
                <a:solidFill>
                  <a:schemeClr val="bg1"/>
                </a:solidFill>
                <a:effectLst/>
                <a:uLnTx/>
                <a:uFillTx/>
                <a:latin typeface="EYInterstate Light" panose="02000506000000020004" pitchFamily="2" charset="0"/>
                <a:ea typeface="+mj-ea"/>
                <a:cs typeface="+mj-cs"/>
              </a:defRPr>
            </a:lvl1pPr>
          </a:lstStyle>
          <a:p>
            <a:pPr marL="356616" marR="0" lvl="0" indent="-356616" defTabSz="1007887" fontAlgn="auto">
              <a:lnSpc>
                <a:spcPct val="100000"/>
              </a:lnSpc>
              <a:spcBef>
                <a:spcPct val="0"/>
              </a:spcBef>
              <a:spcAft>
                <a:spcPts val="0"/>
              </a:spcAft>
              <a:buClrTx/>
              <a:buSzTx/>
              <a:tabLst/>
            </a:pPr>
            <a:r>
              <a:rPr lang="en-US"/>
              <a:t>Chapter Title</a:t>
            </a:r>
            <a:endParaRPr lang="en-IN"/>
          </a:p>
        </p:txBody>
      </p:sp>
      <p:sp>
        <p:nvSpPr>
          <p:cNvPr id="2" name="Date Placeholder 1">
            <a:extLst>
              <a:ext uri="{FF2B5EF4-FFF2-40B4-BE49-F238E27FC236}">
                <a16:creationId xmlns:a16="http://schemas.microsoft.com/office/drawing/2014/main" id="{4D4BC44A-22A5-48D7-99F5-7FD70A047367}"/>
              </a:ext>
            </a:extLst>
          </p:cNvPr>
          <p:cNvSpPr>
            <a:spLocks noGrp="1"/>
          </p:cNvSpPr>
          <p:nvPr>
            <p:ph type="dt" sz="half" idx="11"/>
          </p:nvPr>
        </p:nvSpPr>
        <p:spPr/>
        <p:txBody>
          <a:bodyPr/>
          <a:lstStyle/>
          <a:p>
            <a:r>
              <a:rPr lang="lv-LV"/>
              <a:t>2022. gada 16. novembris</a:t>
            </a:r>
            <a:endParaRPr lang="en-IN"/>
          </a:p>
        </p:txBody>
      </p:sp>
      <p:sp>
        <p:nvSpPr>
          <p:cNvPr id="3" name="Footer Placeholder 2">
            <a:extLst>
              <a:ext uri="{FF2B5EF4-FFF2-40B4-BE49-F238E27FC236}">
                <a16:creationId xmlns:a16="http://schemas.microsoft.com/office/drawing/2014/main" id="{2ACCD0F4-D29E-4D8D-B70C-78780A9D0A02}"/>
              </a:ext>
            </a:extLst>
          </p:cNvPr>
          <p:cNvSpPr>
            <a:spLocks noGrp="1"/>
          </p:cNvSpPr>
          <p:nvPr>
            <p:ph type="ftr" sz="quarter" idx="12"/>
          </p:nvPr>
        </p:nvSpPr>
        <p:spPr/>
        <p:txBody>
          <a:bodyPr/>
          <a:lstStyle/>
          <a:p>
            <a:r>
              <a:rPr lang="en-IN"/>
              <a:t>Administratīvi teritoriālās reformas ietekmes uz pašvaldību administratīvo kapacitāti un pakalpojumu nodrošinājumu izvērtējums</a:t>
            </a:r>
          </a:p>
        </p:txBody>
      </p:sp>
      <p:sp>
        <p:nvSpPr>
          <p:cNvPr id="4" name="Slide Number Placeholder 3">
            <a:extLst>
              <a:ext uri="{FF2B5EF4-FFF2-40B4-BE49-F238E27FC236}">
                <a16:creationId xmlns:a16="http://schemas.microsoft.com/office/drawing/2014/main" id="{86020A4D-11B7-40CC-BC8E-E439CC2DF290}"/>
              </a:ext>
            </a:extLst>
          </p:cNvPr>
          <p:cNvSpPr>
            <a:spLocks noGrp="1"/>
          </p:cNvSpPr>
          <p:nvPr>
            <p:ph type="sldNum" sz="quarter" idx="13"/>
          </p:nvPr>
        </p:nvSpPr>
        <p:spPr/>
        <p:txBody>
          <a:bodyPr/>
          <a:lstStyle/>
          <a:p>
            <a:r>
              <a:rPr lang="lv-LV"/>
              <a:t>Lapa </a:t>
            </a:r>
            <a:fld id="{F1BC30E3-FFE5-4B91-AA19-87A149EBB9EE}" type="slidenum">
              <a:rPr smtClean="0"/>
              <a:pPr/>
              <a:t>‹#›</a:t>
            </a:fld>
            <a:endParaRPr/>
          </a:p>
        </p:txBody>
      </p:sp>
    </p:spTree>
    <p:extLst>
      <p:ext uri="{BB962C8B-B14F-4D97-AF65-F5344CB8AC3E}">
        <p14:creationId xmlns:p14="http://schemas.microsoft.com/office/powerpoint/2010/main" val="362943626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5_Standard slide_no bullets">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697C43D-4F1B-43DA-A0C6-DA6B6708E161}"/>
              </a:ext>
            </a:extLst>
          </p:cNvPr>
          <p:cNvSpPr>
            <a:spLocks noGrp="1"/>
          </p:cNvSpPr>
          <p:nvPr>
            <p:ph type="body" sz="quarter" idx="10" hasCustomPrompt="1"/>
          </p:nvPr>
        </p:nvSpPr>
        <p:spPr>
          <a:xfrm>
            <a:off x="352800" y="2851522"/>
            <a:ext cx="4447800" cy="1202318"/>
          </a:xfrm>
        </p:spPr>
        <p:txBody>
          <a:bodyPr vert="horz" lIns="0" tIns="0" rIns="0" bIns="0" rtlCol="0" anchor="ctr" anchorCtr="0">
            <a:noAutofit/>
          </a:bodyPr>
          <a:lstStyle>
            <a:lvl1pPr marL="0" indent="0">
              <a:buNone/>
              <a:defRPr kumimoji="0" lang="en-IN" sz="3600" b="0" i="0" u="none" strike="noStrike" cap="none" spc="0" normalizeH="0" baseline="0" dirty="0">
                <a:ln>
                  <a:noFill/>
                </a:ln>
                <a:solidFill>
                  <a:srgbClr val="FFFFFF"/>
                </a:solidFill>
                <a:effectLst/>
                <a:uLnTx/>
                <a:uFillTx/>
                <a:latin typeface="EYInterstate Light" panose="02000506000000020004" pitchFamily="2" charset="0"/>
                <a:ea typeface="+mj-ea"/>
                <a:cs typeface="+mj-cs"/>
              </a:defRPr>
            </a:lvl1pPr>
          </a:lstStyle>
          <a:p>
            <a:pPr marL="356616" marR="0" lvl="0" indent="-356616" defTabSz="1007887" fontAlgn="auto">
              <a:lnSpc>
                <a:spcPct val="100000"/>
              </a:lnSpc>
              <a:spcBef>
                <a:spcPct val="0"/>
              </a:spcBef>
              <a:spcAft>
                <a:spcPts val="0"/>
              </a:spcAft>
              <a:buClrTx/>
              <a:buSzTx/>
              <a:tabLst/>
            </a:pPr>
            <a:r>
              <a:rPr lang="en-US"/>
              <a:t>Chapter Title</a:t>
            </a:r>
            <a:endParaRPr lang="en-IN"/>
          </a:p>
        </p:txBody>
      </p:sp>
      <p:sp>
        <p:nvSpPr>
          <p:cNvPr id="2" name="Date Placeholder 1">
            <a:extLst>
              <a:ext uri="{FF2B5EF4-FFF2-40B4-BE49-F238E27FC236}">
                <a16:creationId xmlns:a16="http://schemas.microsoft.com/office/drawing/2014/main" id="{7B1C9586-AFAC-44F4-A639-B7773B8AA061}"/>
              </a:ext>
            </a:extLst>
          </p:cNvPr>
          <p:cNvSpPr>
            <a:spLocks noGrp="1"/>
          </p:cNvSpPr>
          <p:nvPr>
            <p:ph type="dt" sz="half" idx="11"/>
          </p:nvPr>
        </p:nvSpPr>
        <p:spPr/>
        <p:txBody>
          <a:bodyPr/>
          <a:lstStyle/>
          <a:p>
            <a:r>
              <a:rPr lang="lv-LV"/>
              <a:t>2022. gada 16. novembris</a:t>
            </a:r>
            <a:endParaRPr lang="en-IN"/>
          </a:p>
        </p:txBody>
      </p:sp>
      <p:sp>
        <p:nvSpPr>
          <p:cNvPr id="3" name="Footer Placeholder 2">
            <a:extLst>
              <a:ext uri="{FF2B5EF4-FFF2-40B4-BE49-F238E27FC236}">
                <a16:creationId xmlns:a16="http://schemas.microsoft.com/office/drawing/2014/main" id="{B8A0B2D4-9686-42FF-A182-FEB25F5FECB6}"/>
              </a:ext>
            </a:extLst>
          </p:cNvPr>
          <p:cNvSpPr>
            <a:spLocks noGrp="1"/>
          </p:cNvSpPr>
          <p:nvPr>
            <p:ph type="ftr" sz="quarter" idx="12"/>
          </p:nvPr>
        </p:nvSpPr>
        <p:spPr/>
        <p:txBody>
          <a:bodyPr/>
          <a:lstStyle/>
          <a:p>
            <a:r>
              <a:rPr lang="en-IN"/>
              <a:t>Administratīvi teritoriālās reformas ietekmes uz pašvaldību administratīvo kapacitāti un pakalpojumu nodrošinājumu izvērtējums</a:t>
            </a:r>
          </a:p>
        </p:txBody>
      </p:sp>
      <p:sp>
        <p:nvSpPr>
          <p:cNvPr id="4" name="Slide Number Placeholder 3">
            <a:extLst>
              <a:ext uri="{FF2B5EF4-FFF2-40B4-BE49-F238E27FC236}">
                <a16:creationId xmlns:a16="http://schemas.microsoft.com/office/drawing/2014/main" id="{3F3E8E1C-4F0F-499E-81C9-1DF6D1144299}"/>
              </a:ext>
            </a:extLst>
          </p:cNvPr>
          <p:cNvSpPr>
            <a:spLocks noGrp="1"/>
          </p:cNvSpPr>
          <p:nvPr>
            <p:ph type="sldNum" sz="quarter" idx="13"/>
          </p:nvPr>
        </p:nvSpPr>
        <p:spPr/>
        <p:txBody>
          <a:bodyPr/>
          <a:lstStyle/>
          <a:p>
            <a:r>
              <a:rPr lang="lv-LV"/>
              <a:t>Lapa </a:t>
            </a:r>
            <a:fld id="{F1BC30E3-FFE5-4B91-AA19-87A149EBB9EE}" type="slidenum">
              <a:rPr smtClean="0"/>
              <a:pPr/>
              <a:t>‹#›</a:t>
            </a:fld>
            <a:endParaRPr/>
          </a:p>
        </p:txBody>
      </p:sp>
    </p:spTree>
    <p:extLst>
      <p:ext uri="{BB962C8B-B14F-4D97-AF65-F5344CB8AC3E}">
        <p14:creationId xmlns:p14="http://schemas.microsoft.com/office/powerpoint/2010/main" val="49311974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_Standard slide_Quotes">
    <p:spTree>
      <p:nvGrpSpPr>
        <p:cNvPr id="1" name=""/>
        <p:cNvGrpSpPr/>
        <p:nvPr/>
      </p:nvGrpSpPr>
      <p:grpSpPr>
        <a:xfrm>
          <a:off x="0" y="0"/>
          <a:ext cx="0" cy="0"/>
          <a:chOff x="0" y="0"/>
          <a:chExt cx="0" cy="0"/>
        </a:xfrm>
      </p:grpSpPr>
      <p:sp>
        <p:nvSpPr>
          <p:cNvPr id="5" name="Text Placeholder 11">
            <a:extLst>
              <a:ext uri="{FF2B5EF4-FFF2-40B4-BE49-F238E27FC236}">
                <a16:creationId xmlns:a16="http://schemas.microsoft.com/office/drawing/2014/main" id="{8F291EB0-15F5-4E9A-A38B-CE3AC1452E21}"/>
              </a:ext>
            </a:extLst>
          </p:cNvPr>
          <p:cNvSpPr txBox="1">
            <a:spLocks/>
          </p:cNvSpPr>
          <p:nvPr userDrawn="1"/>
        </p:nvSpPr>
        <p:spPr>
          <a:xfrm>
            <a:off x="477351" y="1488927"/>
            <a:ext cx="2338388" cy="858838"/>
          </a:xfrm>
          <a:prstGeom prst="rect">
            <a:avLst/>
          </a:prstGeom>
        </p:spPr>
        <p:txBody>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11200">
                <a:solidFill>
                  <a:schemeClr val="tx2"/>
                </a:solidFill>
                <a:latin typeface="Georgia" panose="02040502050405020303" pitchFamily="18" charset="0"/>
              </a:rPr>
              <a:t>“</a:t>
            </a:r>
          </a:p>
        </p:txBody>
      </p:sp>
      <p:sp>
        <p:nvSpPr>
          <p:cNvPr id="7" name="Text Placeholder 6">
            <a:extLst>
              <a:ext uri="{FF2B5EF4-FFF2-40B4-BE49-F238E27FC236}">
                <a16:creationId xmlns:a16="http://schemas.microsoft.com/office/drawing/2014/main" id="{FB5D2AC0-B4F7-4455-9AE0-201966050A6D}"/>
              </a:ext>
            </a:extLst>
          </p:cNvPr>
          <p:cNvSpPr>
            <a:spLocks noGrp="1"/>
          </p:cNvSpPr>
          <p:nvPr>
            <p:ph type="body" sz="quarter" idx="10"/>
          </p:nvPr>
        </p:nvSpPr>
        <p:spPr>
          <a:xfrm>
            <a:off x="513350" y="2526765"/>
            <a:ext cx="5292000" cy="1800000"/>
          </a:xfrm>
        </p:spPr>
        <p:txBody>
          <a:bodyPr lIns="90000" tIns="46800" rIns="90000" bIns="46800"/>
          <a:lstStyle>
            <a:lvl1pPr marL="0" indent="0">
              <a:buNone/>
              <a:defRPr lang="en-US" sz="2800" dirty="0" smtClean="0">
                <a:latin typeface="Georgia" panose="02040502050405020303" pitchFamily="18" charset="0"/>
              </a:defRPr>
            </a:lvl1pPr>
          </a:lstStyle>
          <a:p>
            <a:pPr marL="356616" lvl="0" indent="-356616">
              <a:spcBef>
                <a:spcPts val="0"/>
              </a:spcBef>
            </a:pPr>
            <a:r>
              <a:rPr lang="en-US"/>
              <a:t>Edit Master text styles</a:t>
            </a:r>
          </a:p>
        </p:txBody>
      </p:sp>
      <p:sp>
        <p:nvSpPr>
          <p:cNvPr id="8" name="Text Placeholder 6">
            <a:extLst>
              <a:ext uri="{FF2B5EF4-FFF2-40B4-BE49-F238E27FC236}">
                <a16:creationId xmlns:a16="http://schemas.microsoft.com/office/drawing/2014/main" id="{F1BA83A2-78F0-4F7E-836B-9B4B87820F96}"/>
              </a:ext>
            </a:extLst>
          </p:cNvPr>
          <p:cNvSpPr>
            <a:spLocks noGrp="1"/>
          </p:cNvSpPr>
          <p:nvPr>
            <p:ph type="body" sz="quarter" idx="11" hasCustomPrompt="1"/>
          </p:nvPr>
        </p:nvSpPr>
        <p:spPr>
          <a:xfrm>
            <a:off x="513350" y="4632765"/>
            <a:ext cx="5292000" cy="316838"/>
          </a:xfrm>
        </p:spPr>
        <p:txBody>
          <a:bodyPr lIns="90000" tIns="46800" rIns="90000" bIns="46800"/>
          <a:lstStyle>
            <a:lvl1pPr marL="0" indent="0" algn="l" defTabSz="914400" rtl="0" eaLnBrk="1" latinLnBrk="0" hangingPunct="1">
              <a:spcBef>
                <a:spcPts val="0"/>
              </a:spcBef>
              <a:spcAft>
                <a:spcPts val="600"/>
              </a:spcAft>
              <a:buClr>
                <a:schemeClr val="tx2"/>
              </a:buClr>
              <a:buSzPct val="70000"/>
              <a:buFont typeface="Arial" pitchFamily="34" charset="0"/>
              <a:buNone/>
              <a:defRPr lang="en-US" sz="1600" kern="1200" dirty="0" smtClean="0">
                <a:solidFill>
                  <a:srgbClr val="2E2E38"/>
                </a:solidFill>
                <a:latin typeface="+mn-lt"/>
                <a:ea typeface="+mn-ea"/>
                <a:cs typeface="+mn-cs"/>
              </a:defRPr>
            </a:lvl1pPr>
            <a:lvl2pPr marL="356616" indent="0">
              <a:buNone/>
              <a:defRPr lang="en-US" sz="2000" smtClean="0">
                <a:latin typeface="+mn-lt"/>
              </a:defRPr>
            </a:lvl2pPr>
            <a:lvl3pPr>
              <a:defRPr lang="en-US" sz="1800" smtClean="0">
                <a:latin typeface="+mn-lt"/>
              </a:defRPr>
            </a:lvl3pPr>
            <a:lvl4pPr>
              <a:defRPr lang="en-US" sz="1600" smtClean="0">
                <a:latin typeface="+mn-lt"/>
              </a:defRPr>
            </a:lvl4pPr>
            <a:lvl5pPr>
              <a:defRPr lang="en-IN" sz="1600">
                <a:latin typeface="+mn-lt"/>
              </a:defRPr>
            </a:lvl5pPr>
          </a:lstStyle>
          <a:p>
            <a:pPr marL="0" lvl="0" indent="0">
              <a:spcBef>
                <a:spcPts val="0"/>
              </a:spcBef>
              <a:buNone/>
            </a:pPr>
            <a:r>
              <a:rPr lang="en-US"/>
              <a:t>Name Surname</a:t>
            </a:r>
          </a:p>
        </p:txBody>
      </p:sp>
      <p:sp>
        <p:nvSpPr>
          <p:cNvPr id="9" name="Text Placeholder 6">
            <a:extLst>
              <a:ext uri="{FF2B5EF4-FFF2-40B4-BE49-F238E27FC236}">
                <a16:creationId xmlns:a16="http://schemas.microsoft.com/office/drawing/2014/main" id="{034CE9DD-CE12-4D9F-8FD6-A2522F36C807}"/>
              </a:ext>
            </a:extLst>
          </p:cNvPr>
          <p:cNvSpPr>
            <a:spLocks noGrp="1"/>
          </p:cNvSpPr>
          <p:nvPr>
            <p:ph type="body" sz="quarter" idx="12" hasCustomPrompt="1"/>
          </p:nvPr>
        </p:nvSpPr>
        <p:spPr>
          <a:xfrm>
            <a:off x="513350" y="4971442"/>
            <a:ext cx="5292000" cy="316838"/>
          </a:xfrm>
        </p:spPr>
        <p:txBody>
          <a:bodyPr lIns="90000" tIns="46800" rIns="90000" bIns="46800"/>
          <a:lstStyle>
            <a:lvl1pPr marL="0" indent="0" algn="l" defTabSz="914400" rtl="0" eaLnBrk="1" latinLnBrk="0" hangingPunct="1">
              <a:spcBef>
                <a:spcPts val="0"/>
              </a:spcBef>
              <a:spcAft>
                <a:spcPts val="600"/>
              </a:spcAft>
              <a:buClr>
                <a:schemeClr val="tx2"/>
              </a:buClr>
              <a:buSzPct val="70000"/>
              <a:buFont typeface="Arial" pitchFamily="34" charset="0"/>
              <a:buNone/>
              <a:defRPr lang="en-US" sz="1600" kern="1200" dirty="0" smtClean="0">
                <a:solidFill>
                  <a:srgbClr val="2E2E38"/>
                </a:solidFill>
                <a:latin typeface="+mn-lt"/>
                <a:ea typeface="+mn-ea"/>
                <a:cs typeface="+mn-cs"/>
              </a:defRPr>
            </a:lvl1pPr>
            <a:lvl2pPr marL="356616" indent="0">
              <a:buNone/>
              <a:defRPr lang="en-US" sz="2000" smtClean="0">
                <a:latin typeface="+mn-lt"/>
              </a:defRPr>
            </a:lvl2pPr>
            <a:lvl3pPr>
              <a:defRPr lang="en-US" sz="1800" smtClean="0">
                <a:latin typeface="+mn-lt"/>
              </a:defRPr>
            </a:lvl3pPr>
            <a:lvl4pPr>
              <a:defRPr lang="en-US" sz="1600" smtClean="0">
                <a:latin typeface="+mn-lt"/>
              </a:defRPr>
            </a:lvl4pPr>
            <a:lvl5pPr>
              <a:defRPr lang="en-IN" sz="1600">
                <a:latin typeface="+mn-lt"/>
              </a:defRPr>
            </a:lvl5pPr>
          </a:lstStyle>
          <a:p>
            <a:pPr marL="0" lvl="0" indent="0">
              <a:spcBef>
                <a:spcPts val="0"/>
              </a:spcBef>
              <a:buNone/>
            </a:pPr>
            <a:r>
              <a:rPr lang="en-US"/>
              <a:t>Job Title</a:t>
            </a:r>
          </a:p>
        </p:txBody>
      </p:sp>
    </p:spTree>
    <p:extLst>
      <p:ext uri="{BB962C8B-B14F-4D97-AF65-F5344CB8AC3E}">
        <p14:creationId xmlns:p14="http://schemas.microsoft.com/office/powerpoint/2010/main" val="422173724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2_Standard slide_Quotes">
    <p:spTree>
      <p:nvGrpSpPr>
        <p:cNvPr id="1" name=""/>
        <p:cNvGrpSpPr/>
        <p:nvPr/>
      </p:nvGrpSpPr>
      <p:grpSpPr>
        <a:xfrm>
          <a:off x="0" y="0"/>
          <a:ext cx="0" cy="0"/>
          <a:chOff x="0" y="0"/>
          <a:chExt cx="0" cy="0"/>
        </a:xfrm>
      </p:grpSpPr>
      <p:sp>
        <p:nvSpPr>
          <p:cNvPr id="4" name="Text Placeholder 6">
            <a:extLst>
              <a:ext uri="{FF2B5EF4-FFF2-40B4-BE49-F238E27FC236}">
                <a16:creationId xmlns:a16="http://schemas.microsoft.com/office/drawing/2014/main" id="{E28D7EA5-A532-4D8B-9984-8F3D1FEA98DB}"/>
              </a:ext>
            </a:extLst>
          </p:cNvPr>
          <p:cNvSpPr>
            <a:spLocks noGrp="1"/>
          </p:cNvSpPr>
          <p:nvPr>
            <p:ph type="body" sz="quarter" idx="10"/>
          </p:nvPr>
        </p:nvSpPr>
        <p:spPr>
          <a:xfrm>
            <a:off x="3453175" y="2060235"/>
            <a:ext cx="5292000" cy="3025522"/>
          </a:xfrm>
        </p:spPr>
        <p:txBody>
          <a:bodyPr lIns="0" tIns="0" rIns="0" bIns="0">
            <a:noAutofit/>
          </a:bodyPr>
          <a:lstStyle>
            <a:lvl1pPr marL="0" indent="0" algn="ctr">
              <a:buNone/>
              <a:defRPr lang="en-US" sz="2800" dirty="0" smtClean="0">
                <a:latin typeface="Georgia" panose="02040502050405020303" pitchFamily="18" charset="0"/>
              </a:defRPr>
            </a:lvl1pPr>
          </a:lstStyle>
          <a:p>
            <a:pPr marL="356616" lvl="0" indent="-356616" algn="ctr">
              <a:spcBef>
                <a:spcPts val="0"/>
              </a:spcBef>
            </a:pPr>
            <a:r>
              <a:rPr lang="en-US"/>
              <a:t>Edit Master text styles</a:t>
            </a:r>
          </a:p>
        </p:txBody>
      </p:sp>
      <p:sp>
        <p:nvSpPr>
          <p:cNvPr id="5" name="Text Placeholder 6">
            <a:extLst>
              <a:ext uri="{FF2B5EF4-FFF2-40B4-BE49-F238E27FC236}">
                <a16:creationId xmlns:a16="http://schemas.microsoft.com/office/drawing/2014/main" id="{9F9B9C3C-16F2-40B2-A460-0480520ECF89}"/>
              </a:ext>
            </a:extLst>
          </p:cNvPr>
          <p:cNvSpPr>
            <a:spLocks noGrp="1"/>
          </p:cNvSpPr>
          <p:nvPr>
            <p:ph type="body" sz="quarter" idx="11" hasCustomPrompt="1"/>
          </p:nvPr>
        </p:nvSpPr>
        <p:spPr>
          <a:xfrm>
            <a:off x="3453175" y="5506678"/>
            <a:ext cx="5292000" cy="316838"/>
          </a:xfrm>
        </p:spPr>
        <p:txBody>
          <a:bodyPr lIns="0" tIns="0" rIns="0" bIns="0">
            <a:noAutofit/>
          </a:bodyPr>
          <a:lstStyle>
            <a:lvl1pPr marL="0" indent="0" algn="ctr">
              <a:buNone/>
              <a:defRPr lang="en-US" sz="1600" dirty="0" smtClean="0">
                <a:solidFill>
                  <a:srgbClr val="2E2E38"/>
                </a:solidFill>
                <a:latin typeface="+mn-lt"/>
              </a:defRPr>
            </a:lvl1pPr>
          </a:lstStyle>
          <a:p>
            <a:pPr marL="356616" lvl="0" indent="-356616" algn="ctr">
              <a:spcBef>
                <a:spcPts val="0"/>
              </a:spcBef>
              <a:spcAft>
                <a:spcPts val="600"/>
              </a:spcAft>
            </a:pPr>
            <a:r>
              <a:rPr lang="en-US"/>
              <a:t>Name Surname</a:t>
            </a:r>
          </a:p>
        </p:txBody>
      </p:sp>
      <p:sp>
        <p:nvSpPr>
          <p:cNvPr id="6" name="Text Placeholder 6">
            <a:extLst>
              <a:ext uri="{FF2B5EF4-FFF2-40B4-BE49-F238E27FC236}">
                <a16:creationId xmlns:a16="http://schemas.microsoft.com/office/drawing/2014/main" id="{8E04541C-CC5D-4455-8271-73223AE0A881}"/>
              </a:ext>
            </a:extLst>
          </p:cNvPr>
          <p:cNvSpPr>
            <a:spLocks noGrp="1"/>
          </p:cNvSpPr>
          <p:nvPr>
            <p:ph type="body" sz="quarter" idx="12" hasCustomPrompt="1"/>
          </p:nvPr>
        </p:nvSpPr>
        <p:spPr>
          <a:xfrm>
            <a:off x="3453175" y="5818717"/>
            <a:ext cx="5292000" cy="316838"/>
          </a:xfrm>
        </p:spPr>
        <p:txBody>
          <a:bodyPr vert="horz" lIns="0" tIns="0" rIns="0" bIns="0" rtlCol="0" anchor="t" anchorCtr="0">
            <a:noAutofit/>
          </a:bodyPr>
          <a:lstStyle>
            <a:lvl1pPr marL="0" indent="0" algn="ctr">
              <a:buNone/>
              <a:defRPr lang="en-US" sz="1600" dirty="0" smtClean="0">
                <a:solidFill>
                  <a:srgbClr val="2E2E38"/>
                </a:solidFill>
                <a:latin typeface="+mn-lt"/>
              </a:defRPr>
            </a:lvl1pPr>
          </a:lstStyle>
          <a:p>
            <a:pPr marL="356616" lvl="0" indent="-356616" algn="ctr">
              <a:spcBef>
                <a:spcPts val="0"/>
              </a:spcBef>
              <a:spcAft>
                <a:spcPts val="600"/>
              </a:spcAft>
            </a:pPr>
            <a:r>
              <a:rPr lang="en-US"/>
              <a:t>Job Title</a:t>
            </a:r>
          </a:p>
        </p:txBody>
      </p:sp>
      <p:sp>
        <p:nvSpPr>
          <p:cNvPr id="9" name="Text Placeholder 11">
            <a:extLst>
              <a:ext uri="{FF2B5EF4-FFF2-40B4-BE49-F238E27FC236}">
                <a16:creationId xmlns:a16="http://schemas.microsoft.com/office/drawing/2014/main" id="{FBD672D3-B116-471A-8511-D80D5D920D93}"/>
              </a:ext>
            </a:extLst>
          </p:cNvPr>
          <p:cNvSpPr txBox="1">
            <a:spLocks/>
          </p:cNvSpPr>
          <p:nvPr userDrawn="1"/>
        </p:nvSpPr>
        <p:spPr>
          <a:xfrm>
            <a:off x="4929981" y="979787"/>
            <a:ext cx="2338388" cy="882687"/>
          </a:xfrm>
          <a:prstGeom prst="rect">
            <a:avLst/>
          </a:prstGeom>
        </p:spPr>
        <p:txBody>
          <a:bodyPr lIns="0" tIns="0" rIns="0" bIns="0">
            <a:noAutofit/>
          </a:bodyPr>
          <a:lstStyle>
            <a:lvl1pPr marL="356616" indent="-356616" algn="l" defTabSz="914400" rtl="0" eaLnBrk="1" latinLnBrk="0" hangingPunct="1">
              <a:spcBef>
                <a:spcPct val="20000"/>
              </a:spcBef>
              <a:buClr>
                <a:schemeClr val="tx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tx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tx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tx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GB" sz="11200">
                <a:solidFill>
                  <a:schemeClr val="tx2"/>
                </a:solidFill>
                <a:latin typeface="Georgia" panose="02040502050405020303" pitchFamily="18" charset="0"/>
              </a:rPr>
              <a:t>“ </a:t>
            </a:r>
          </a:p>
        </p:txBody>
      </p:sp>
    </p:spTree>
    <p:extLst>
      <p:ext uri="{BB962C8B-B14F-4D97-AF65-F5344CB8AC3E}">
        <p14:creationId xmlns:p14="http://schemas.microsoft.com/office/powerpoint/2010/main" val="304899167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2_Standard slide_no bullets">
    <p:spTree>
      <p:nvGrpSpPr>
        <p:cNvPr id="1" name=""/>
        <p:cNvGrpSpPr/>
        <p:nvPr/>
      </p:nvGrpSpPr>
      <p:grpSpPr>
        <a:xfrm>
          <a:off x="0" y="0"/>
          <a:ext cx="0" cy="0"/>
          <a:chOff x="0" y="0"/>
          <a:chExt cx="0" cy="0"/>
        </a:xfrm>
      </p:grpSpPr>
      <p:sp>
        <p:nvSpPr>
          <p:cNvPr id="15" name="Picture Placeholder 14">
            <a:extLst>
              <a:ext uri="{FF2B5EF4-FFF2-40B4-BE49-F238E27FC236}">
                <a16:creationId xmlns:a16="http://schemas.microsoft.com/office/drawing/2014/main" id="{628F8CDB-776D-4811-AE2C-217236ECDECA}"/>
              </a:ext>
            </a:extLst>
          </p:cNvPr>
          <p:cNvSpPr>
            <a:spLocks noGrp="1"/>
          </p:cNvSpPr>
          <p:nvPr>
            <p:ph type="pic" sz="quarter" idx="12"/>
          </p:nvPr>
        </p:nvSpPr>
        <p:spPr>
          <a:xfrm>
            <a:off x="6227180" y="0"/>
            <a:ext cx="5971170" cy="6858000"/>
          </a:xfrm>
        </p:spPr>
        <p:txBody>
          <a:bodyPr/>
          <a:lstStyle/>
          <a:p>
            <a:endParaRPr lang="en-IN"/>
          </a:p>
        </p:txBody>
      </p:sp>
      <p:sp>
        <p:nvSpPr>
          <p:cNvPr id="5" name="Text Placeholder 4">
            <a:extLst>
              <a:ext uri="{FF2B5EF4-FFF2-40B4-BE49-F238E27FC236}">
                <a16:creationId xmlns:a16="http://schemas.microsoft.com/office/drawing/2014/main" id="{626E96BA-E9E4-496B-8CA5-6DA27B8AD7E4}"/>
              </a:ext>
            </a:extLst>
          </p:cNvPr>
          <p:cNvSpPr>
            <a:spLocks noGrp="1"/>
          </p:cNvSpPr>
          <p:nvPr>
            <p:ph type="body" sz="quarter" idx="10" hasCustomPrompt="1"/>
          </p:nvPr>
        </p:nvSpPr>
        <p:spPr>
          <a:xfrm>
            <a:off x="369705" y="2578743"/>
            <a:ext cx="4537959" cy="1055708"/>
          </a:xfrm>
        </p:spPr>
        <p:txBody>
          <a:bodyPr/>
          <a:lstStyle>
            <a:lvl1pPr marL="0" indent="0">
              <a:buNone/>
              <a:defRPr sz="3000"/>
            </a:lvl1pPr>
          </a:lstStyle>
          <a:p>
            <a:pPr lvl="0"/>
            <a:r>
              <a:rPr lang="en-IN"/>
              <a:t>Chapter Title</a:t>
            </a:r>
          </a:p>
          <a:p>
            <a:pPr lvl="0"/>
            <a:r>
              <a:rPr lang="en-IN"/>
              <a:t>EY Interstate Light</a:t>
            </a:r>
          </a:p>
        </p:txBody>
      </p:sp>
      <p:sp>
        <p:nvSpPr>
          <p:cNvPr id="14" name="Text Placeholder 4">
            <a:extLst>
              <a:ext uri="{FF2B5EF4-FFF2-40B4-BE49-F238E27FC236}">
                <a16:creationId xmlns:a16="http://schemas.microsoft.com/office/drawing/2014/main" id="{1173C8A3-BA2F-497B-A214-45B02D73AF20}"/>
              </a:ext>
            </a:extLst>
          </p:cNvPr>
          <p:cNvSpPr>
            <a:spLocks noGrp="1"/>
          </p:cNvSpPr>
          <p:nvPr>
            <p:ph type="body" sz="quarter" idx="11" hasCustomPrompt="1"/>
          </p:nvPr>
        </p:nvSpPr>
        <p:spPr>
          <a:xfrm>
            <a:off x="369705" y="3840384"/>
            <a:ext cx="4537959" cy="1055708"/>
          </a:xfrm>
        </p:spPr>
        <p:txBody>
          <a:bodyPr/>
          <a:lstStyle>
            <a:lvl1pPr marL="0" indent="0">
              <a:buNone/>
              <a:defRPr sz="1600"/>
            </a:lvl1pPr>
          </a:lstStyle>
          <a:p>
            <a:pPr lvl="0"/>
            <a:r>
              <a:rPr lang="en-IN"/>
              <a:t>text</a:t>
            </a:r>
          </a:p>
        </p:txBody>
      </p:sp>
      <p:sp>
        <p:nvSpPr>
          <p:cNvPr id="2" name="Date Placeholder 1">
            <a:extLst>
              <a:ext uri="{FF2B5EF4-FFF2-40B4-BE49-F238E27FC236}">
                <a16:creationId xmlns:a16="http://schemas.microsoft.com/office/drawing/2014/main" id="{233090AE-B6FF-49F9-BB1C-4E66D4E45946}"/>
              </a:ext>
            </a:extLst>
          </p:cNvPr>
          <p:cNvSpPr>
            <a:spLocks noGrp="1"/>
          </p:cNvSpPr>
          <p:nvPr>
            <p:ph type="dt" sz="half" idx="13"/>
          </p:nvPr>
        </p:nvSpPr>
        <p:spPr/>
        <p:txBody>
          <a:bodyPr/>
          <a:lstStyle/>
          <a:p>
            <a:r>
              <a:rPr lang="lv-LV"/>
              <a:t>2022. gada 16. novembris</a:t>
            </a:r>
            <a:endParaRPr lang="en-IN"/>
          </a:p>
        </p:txBody>
      </p:sp>
      <p:sp>
        <p:nvSpPr>
          <p:cNvPr id="3" name="Footer Placeholder 2">
            <a:extLst>
              <a:ext uri="{FF2B5EF4-FFF2-40B4-BE49-F238E27FC236}">
                <a16:creationId xmlns:a16="http://schemas.microsoft.com/office/drawing/2014/main" id="{703879C7-4D65-40F8-A76F-E4D269ADD911}"/>
              </a:ext>
            </a:extLst>
          </p:cNvPr>
          <p:cNvSpPr>
            <a:spLocks noGrp="1"/>
          </p:cNvSpPr>
          <p:nvPr>
            <p:ph type="ftr" sz="quarter" idx="14"/>
          </p:nvPr>
        </p:nvSpPr>
        <p:spPr/>
        <p:txBody>
          <a:bodyPr/>
          <a:lstStyle/>
          <a:p>
            <a:r>
              <a:rPr lang="en-IN"/>
              <a:t>Administratīvi teritoriālās reformas ietekmes uz pašvaldību administratīvo kapacitāti un pakalpojumu nodrošinājumu izvērtējums</a:t>
            </a:r>
          </a:p>
        </p:txBody>
      </p:sp>
      <p:sp>
        <p:nvSpPr>
          <p:cNvPr id="4" name="Slide Number Placeholder 3">
            <a:extLst>
              <a:ext uri="{FF2B5EF4-FFF2-40B4-BE49-F238E27FC236}">
                <a16:creationId xmlns:a16="http://schemas.microsoft.com/office/drawing/2014/main" id="{EC232BAA-5F7C-41CA-B2BA-4DD798D3DCC9}"/>
              </a:ext>
            </a:extLst>
          </p:cNvPr>
          <p:cNvSpPr>
            <a:spLocks noGrp="1"/>
          </p:cNvSpPr>
          <p:nvPr>
            <p:ph type="sldNum" sz="quarter" idx="15"/>
          </p:nvPr>
        </p:nvSpPr>
        <p:spPr/>
        <p:txBody>
          <a:bodyPr/>
          <a:lstStyle/>
          <a:p>
            <a:r>
              <a:rPr lang="lv-LV"/>
              <a:t>Lapa </a:t>
            </a:r>
            <a:fld id="{F1BC30E3-FFE5-4B91-AA19-87A149EBB9EE}" type="slidenum">
              <a:rPr smtClean="0"/>
              <a:pPr/>
              <a:t>‹#›</a:t>
            </a:fld>
            <a:endParaRPr/>
          </a:p>
        </p:txBody>
      </p:sp>
    </p:spTree>
    <p:extLst>
      <p:ext uri="{BB962C8B-B14F-4D97-AF65-F5344CB8AC3E}">
        <p14:creationId xmlns:p14="http://schemas.microsoft.com/office/powerpoint/2010/main" val="167862739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1_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400"/>
          </a:xfrm>
        </p:spPr>
        <p:txBody>
          <a:bodyPr/>
          <a:lstStyle>
            <a:lvl1pPr>
              <a:defRPr>
                <a:solidFill>
                  <a:schemeClr val="bg1"/>
                </a:solidFill>
              </a:defRPr>
            </a:lvl1pPr>
          </a:lstStyle>
          <a:p>
            <a:r>
              <a:rPr lang="en-US"/>
              <a:t>Click to edit Master title style</a:t>
            </a:r>
            <a:endParaRPr lang="en-GB"/>
          </a:p>
        </p:txBody>
      </p:sp>
      <p:sp>
        <p:nvSpPr>
          <p:cNvPr id="5" name="Table Placeholder 4">
            <a:extLst>
              <a:ext uri="{FF2B5EF4-FFF2-40B4-BE49-F238E27FC236}">
                <a16:creationId xmlns:a16="http://schemas.microsoft.com/office/drawing/2014/main" id="{95A2BE92-ABF7-4A82-BC35-00F28F500FED}"/>
              </a:ext>
            </a:extLst>
          </p:cNvPr>
          <p:cNvSpPr>
            <a:spLocks noGrp="1"/>
          </p:cNvSpPr>
          <p:nvPr>
            <p:ph type="tbl" sz="quarter" idx="10"/>
          </p:nvPr>
        </p:nvSpPr>
        <p:spPr>
          <a:xfrm>
            <a:off x="609917" y="1137920"/>
            <a:ext cx="4957505" cy="4267457"/>
          </a:xfrm>
        </p:spPr>
        <p:txBody>
          <a:bodyPr/>
          <a:lstStyle/>
          <a:p>
            <a:endParaRPr lang="en-IN"/>
          </a:p>
        </p:txBody>
      </p:sp>
      <p:sp>
        <p:nvSpPr>
          <p:cNvPr id="10" name="Text Placeholder 16">
            <a:extLst>
              <a:ext uri="{FF2B5EF4-FFF2-40B4-BE49-F238E27FC236}">
                <a16:creationId xmlns:a16="http://schemas.microsoft.com/office/drawing/2014/main" id="{DA81FCAA-64D2-4A9C-B16E-9C4E3BB431BB}"/>
              </a:ext>
            </a:extLst>
          </p:cNvPr>
          <p:cNvSpPr>
            <a:spLocks noGrp="1"/>
          </p:cNvSpPr>
          <p:nvPr>
            <p:ph type="body" sz="quarter" idx="14" hasCustomPrompt="1"/>
          </p:nvPr>
        </p:nvSpPr>
        <p:spPr>
          <a:xfrm>
            <a:off x="7133461" y="3813288"/>
            <a:ext cx="3089275" cy="180000"/>
          </a:xfrm>
        </p:spPr>
        <p:txBody>
          <a:bodyPr/>
          <a:lstStyle>
            <a:lvl1pPr marL="0" indent="0">
              <a:buNone/>
              <a:defRPr sz="1200">
                <a:solidFill>
                  <a:schemeClr val="bg1"/>
                </a:solidFill>
              </a:defRPr>
            </a:lvl1pPr>
          </a:lstStyle>
          <a:p>
            <a:pPr lvl="0"/>
            <a:r>
              <a:rPr lang="en-US"/>
              <a:t>Name Surname</a:t>
            </a:r>
            <a:endParaRPr lang="en-GB"/>
          </a:p>
        </p:txBody>
      </p:sp>
      <p:sp>
        <p:nvSpPr>
          <p:cNvPr id="11" name="Text Placeholder 16">
            <a:extLst>
              <a:ext uri="{FF2B5EF4-FFF2-40B4-BE49-F238E27FC236}">
                <a16:creationId xmlns:a16="http://schemas.microsoft.com/office/drawing/2014/main" id="{03CDC117-35F2-47B2-85B2-29CB8EE7E096}"/>
              </a:ext>
            </a:extLst>
          </p:cNvPr>
          <p:cNvSpPr>
            <a:spLocks noGrp="1"/>
          </p:cNvSpPr>
          <p:nvPr>
            <p:ph type="body" sz="quarter" idx="15" hasCustomPrompt="1"/>
          </p:nvPr>
        </p:nvSpPr>
        <p:spPr>
          <a:xfrm>
            <a:off x="7133461" y="4055931"/>
            <a:ext cx="3089275" cy="180000"/>
          </a:xfrm>
        </p:spPr>
        <p:txBody>
          <a:bodyPr/>
          <a:lstStyle>
            <a:lvl1pPr marL="0" indent="0">
              <a:buNone/>
              <a:defRPr sz="1200">
                <a:solidFill>
                  <a:schemeClr val="bg1"/>
                </a:solidFill>
              </a:defRPr>
            </a:lvl1pPr>
          </a:lstStyle>
          <a:p>
            <a:pPr lvl="0"/>
            <a:r>
              <a:rPr lang="en-US"/>
              <a:t>Job Title to go here</a:t>
            </a:r>
            <a:endParaRPr lang="en-GB"/>
          </a:p>
        </p:txBody>
      </p:sp>
      <p:sp>
        <p:nvSpPr>
          <p:cNvPr id="14" name="Picture Placeholder 19">
            <a:extLst>
              <a:ext uri="{FF2B5EF4-FFF2-40B4-BE49-F238E27FC236}">
                <a16:creationId xmlns:a16="http://schemas.microsoft.com/office/drawing/2014/main" id="{00A15EA9-2372-4E06-83C2-1E13AB1FA626}"/>
              </a:ext>
            </a:extLst>
          </p:cNvPr>
          <p:cNvSpPr>
            <a:spLocks noGrp="1"/>
          </p:cNvSpPr>
          <p:nvPr>
            <p:ph type="pic" sz="quarter" idx="16"/>
          </p:nvPr>
        </p:nvSpPr>
        <p:spPr>
          <a:xfrm>
            <a:off x="6123007" y="3578083"/>
            <a:ext cx="778959" cy="778959"/>
          </a:xfrm>
          <a:prstGeom prst="ellipse">
            <a:avLst/>
          </a:prstGeom>
        </p:spPr>
        <p:txBody>
          <a:bodyPr anchor="ctr"/>
          <a:lstStyle>
            <a:lvl1pPr marL="0" indent="0" algn="ctr">
              <a:buNone/>
              <a:defRPr sz="900">
                <a:solidFill>
                  <a:schemeClr val="bg1"/>
                </a:solidFill>
              </a:defRPr>
            </a:lvl1pPr>
          </a:lstStyle>
          <a:p>
            <a:endParaRPr lang="en-GB"/>
          </a:p>
        </p:txBody>
      </p:sp>
      <p:sp>
        <p:nvSpPr>
          <p:cNvPr id="9" name="Text Placeholder 8">
            <a:extLst>
              <a:ext uri="{FF2B5EF4-FFF2-40B4-BE49-F238E27FC236}">
                <a16:creationId xmlns:a16="http://schemas.microsoft.com/office/drawing/2014/main" id="{5DB83DAE-9FEB-4E9C-85BA-A34BD239275A}"/>
              </a:ext>
            </a:extLst>
          </p:cNvPr>
          <p:cNvSpPr>
            <a:spLocks noGrp="1"/>
          </p:cNvSpPr>
          <p:nvPr>
            <p:ph type="body" sz="quarter" idx="17" hasCustomPrompt="1"/>
          </p:nvPr>
        </p:nvSpPr>
        <p:spPr>
          <a:xfrm>
            <a:off x="6123008" y="1137920"/>
            <a:ext cx="5465425" cy="373807"/>
          </a:xfrm>
        </p:spPr>
        <p:txBody>
          <a:bodyPr/>
          <a:lstStyle>
            <a:lvl1pPr marL="0" indent="0">
              <a:buNone/>
              <a:defRPr/>
            </a:lvl1pPr>
          </a:lstStyle>
          <a:p>
            <a:pPr lvl="0"/>
            <a:r>
              <a:rPr lang="en-US"/>
              <a:t>Key Takeaways</a:t>
            </a:r>
          </a:p>
        </p:txBody>
      </p:sp>
      <p:sp>
        <p:nvSpPr>
          <p:cNvPr id="15" name="Text Placeholder 8">
            <a:extLst>
              <a:ext uri="{FF2B5EF4-FFF2-40B4-BE49-F238E27FC236}">
                <a16:creationId xmlns:a16="http://schemas.microsoft.com/office/drawing/2014/main" id="{C1ABE303-7041-4312-AD03-0E872AEF99BE}"/>
              </a:ext>
            </a:extLst>
          </p:cNvPr>
          <p:cNvSpPr>
            <a:spLocks noGrp="1"/>
          </p:cNvSpPr>
          <p:nvPr>
            <p:ph type="body" sz="quarter" idx="18" hasCustomPrompt="1"/>
          </p:nvPr>
        </p:nvSpPr>
        <p:spPr>
          <a:xfrm>
            <a:off x="6123008" y="1635009"/>
            <a:ext cx="5465425" cy="1611554"/>
          </a:xfrm>
        </p:spPr>
        <p:txBody>
          <a:bodyPr/>
          <a:lstStyle>
            <a:lvl1pPr marL="0" indent="0">
              <a:buNone/>
              <a:defRPr sz="1600"/>
            </a:lvl1pPr>
          </a:lstStyle>
          <a:p>
            <a:pPr lvl="0"/>
            <a:r>
              <a:rPr lang="en-US"/>
              <a:t>Content EY Interstate Light, 16pt, Lorem ipsum dolor, 12pt, </a:t>
            </a:r>
            <a:r>
              <a:rPr lang="en-US" err="1"/>
              <a:t>Utinam</a:t>
            </a:r>
            <a:r>
              <a:rPr lang="en-US"/>
              <a:t> </a:t>
            </a:r>
            <a:r>
              <a:rPr lang="en-US" err="1"/>
              <a:t>nonumy</a:t>
            </a:r>
            <a:r>
              <a:rPr lang="en-US"/>
              <a:t> </a:t>
            </a:r>
            <a:r>
              <a:rPr lang="en-US" err="1"/>
              <a:t>abhorreant</a:t>
            </a:r>
            <a:r>
              <a:rPr lang="en-US"/>
              <a:t> </a:t>
            </a:r>
            <a:r>
              <a:rPr lang="en-US" err="1"/>
              <a:t>sead</a:t>
            </a:r>
            <a:r>
              <a:rPr lang="en-US"/>
              <a:t>. </a:t>
            </a:r>
            <a:r>
              <a:rPr lang="en-US" err="1"/>
              <a:t>Putant</a:t>
            </a:r>
            <a:r>
              <a:rPr lang="en-US"/>
              <a:t> </a:t>
            </a:r>
            <a:r>
              <a:rPr lang="en-US" err="1"/>
              <a:t>probatus</a:t>
            </a:r>
            <a:r>
              <a:rPr lang="en-US"/>
              <a:t> id vis, ad his </a:t>
            </a:r>
            <a:r>
              <a:rPr lang="en-US" err="1"/>
              <a:t>meis</a:t>
            </a:r>
            <a:r>
              <a:rPr lang="en-US"/>
              <a:t> </a:t>
            </a:r>
            <a:r>
              <a:rPr lang="en-US" err="1"/>
              <a:t>habemus</a:t>
            </a:r>
            <a:r>
              <a:rPr lang="en-US"/>
              <a:t> </a:t>
            </a:r>
            <a:r>
              <a:rPr lang="en-US" err="1"/>
              <a:t>repudiare</a:t>
            </a:r>
            <a:r>
              <a:rPr lang="en-US"/>
              <a:t>, has an </a:t>
            </a:r>
            <a:r>
              <a:rPr lang="en-US" err="1"/>
              <a:t>pericula</a:t>
            </a:r>
            <a:r>
              <a:rPr lang="en-US"/>
              <a:t> </a:t>
            </a:r>
            <a:r>
              <a:rPr lang="en-US" err="1"/>
              <a:t>tractatos</a:t>
            </a:r>
            <a:r>
              <a:rPr lang="en-US"/>
              <a:t>. </a:t>
            </a:r>
            <a:r>
              <a:rPr lang="en-US" err="1"/>
              <a:t>Nec</a:t>
            </a:r>
            <a:r>
              <a:rPr lang="en-US"/>
              <a:t> </a:t>
            </a:r>
            <a:r>
              <a:rPr lang="en-US" err="1"/>
              <a:t>debitis</a:t>
            </a:r>
            <a:r>
              <a:rPr lang="en-US"/>
              <a:t> </a:t>
            </a:r>
            <a:r>
              <a:rPr lang="en-US" err="1"/>
              <a:t>dissentias</a:t>
            </a:r>
            <a:r>
              <a:rPr lang="en-US"/>
              <a:t> ad. </a:t>
            </a:r>
            <a:r>
              <a:rPr lang="en-US" err="1"/>
              <a:t>Patrioque</a:t>
            </a:r>
            <a:r>
              <a:rPr lang="en-US"/>
              <a:t> </a:t>
            </a:r>
            <a:r>
              <a:rPr lang="en-US" err="1"/>
              <a:t>voluptatum</a:t>
            </a:r>
            <a:r>
              <a:rPr lang="en-US"/>
              <a:t> </a:t>
            </a:r>
            <a:r>
              <a:rPr lang="en-US" err="1"/>
              <a:t>sed</a:t>
            </a:r>
            <a:r>
              <a:rPr lang="en-US"/>
              <a:t> ex, id </a:t>
            </a:r>
            <a:r>
              <a:rPr lang="en-US" err="1"/>
              <a:t>admodum</a:t>
            </a:r>
            <a:r>
              <a:rPr lang="en-US"/>
              <a:t>.</a:t>
            </a:r>
          </a:p>
          <a:p>
            <a:pPr lvl="0"/>
            <a:endParaRPr lang="en-US"/>
          </a:p>
        </p:txBody>
      </p:sp>
      <p:sp>
        <p:nvSpPr>
          <p:cNvPr id="20" name="Line 10">
            <a:extLst>
              <a:ext uri="{FF2B5EF4-FFF2-40B4-BE49-F238E27FC236}">
                <a16:creationId xmlns:a16="http://schemas.microsoft.com/office/drawing/2014/main" id="{B69EB865-6B86-419B-923C-F7DDC68C9C66}"/>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endParaRPr>
          </a:p>
        </p:txBody>
      </p:sp>
      <p:sp>
        <p:nvSpPr>
          <p:cNvPr id="3" name="Date Placeholder 2">
            <a:extLst>
              <a:ext uri="{FF2B5EF4-FFF2-40B4-BE49-F238E27FC236}">
                <a16:creationId xmlns:a16="http://schemas.microsoft.com/office/drawing/2014/main" id="{8769A5CD-8A0E-4B35-814B-FB3B7708ECDD}"/>
              </a:ext>
            </a:extLst>
          </p:cNvPr>
          <p:cNvSpPr>
            <a:spLocks noGrp="1"/>
          </p:cNvSpPr>
          <p:nvPr>
            <p:ph type="dt" sz="half" idx="19"/>
          </p:nvPr>
        </p:nvSpPr>
        <p:spPr/>
        <p:txBody>
          <a:bodyPr/>
          <a:lstStyle/>
          <a:p>
            <a:r>
              <a:rPr lang="lv-LV"/>
              <a:t>2022. gada 16. novembris</a:t>
            </a:r>
            <a:endParaRPr lang="en-IN"/>
          </a:p>
        </p:txBody>
      </p:sp>
      <p:sp>
        <p:nvSpPr>
          <p:cNvPr id="4" name="Footer Placeholder 3">
            <a:extLst>
              <a:ext uri="{FF2B5EF4-FFF2-40B4-BE49-F238E27FC236}">
                <a16:creationId xmlns:a16="http://schemas.microsoft.com/office/drawing/2014/main" id="{790880E2-DB1E-4AF7-8DED-AC73C7236913}"/>
              </a:ext>
            </a:extLst>
          </p:cNvPr>
          <p:cNvSpPr>
            <a:spLocks noGrp="1"/>
          </p:cNvSpPr>
          <p:nvPr>
            <p:ph type="ftr" sz="quarter" idx="20"/>
          </p:nvPr>
        </p:nvSpPr>
        <p:spPr/>
        <p:txBody>
          <a:bodyPr/>
          <a:lstStyle/>
          <a:p>
            <a:r>
              <a:rPr lang="en-IN"/>
              <a:t>Administratīvi teritoriālās reformas ietekmes uz pašvaldību administratīvo kapacitāti un pakalpojumu nodrošinājumu izvērtējums</a:t>
            </a:r>
          </a:p>
        </p:txBody>
      </p:sp>
      <p:sp>
        <p:nvSpPr>
          <p:cNvPr id="6" name="Slide Number Placeholder 5">
            <a:extLst>
              <a:ext uri="{FF2B5EF4-FFF2-40B4-BE49-F238E27FC236}">
                <a16:creationId xmlns:a16="http://schemas.microsoft.com/office/drawing/2014/main" id="{D64BFAB5-AFFD-4CF6-B953-2B8AC46595DB}"/>
              </a:ext>
            </a:extLst>
          </p:cNvPr>
          <p:cNvSpPr>
            <a:spLocks noGrp="1"/>
          </p:cNvSpPr>
          <p:nvPr>
            <p:ph type="sldNum" sz="quarter" idx="21"/>
          </p:nvPr>
        </p:nvSpPr>
        <p:spPr/>
        <p:txBody>
          <a:bodyPr/>
          <a:lstStyle/>
          <a:p>
            <a:r>
              <a:rPr lang="lv-LV"/>
              <a:t>Lapa </a:t>
            </a:r>
            <a:fld id="{F1BC30E3-FFE5-4B91-AA19-87A149EBB9EE}" type="slidenum">
              <a:rPr smtClean="0"/>
              <a:pPr/>
              <a:t>‹#›</a:t>
            </a:fld>
            <a:endParaRPr/>
          </a:p>
        </p:txBody>
      </p:sp>
    </p:spTree>
    <p:extLst>
      <p:ext uri="{BB962C8B-B14F-4D97-AF65-F5344CB8AC3E}">
        <p14:creationId xmlns:p14="http://schemas.microsoft.com/office/powerpoint/2010/main" val="252544142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Standard slide_Quotes">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43168CD0-24CF-4BFE-A5A5-9B1FA394C1DE}"/>
              </a:ext>
            </a:extLst>
          </p:cNvPr>
          <p:cNvSpPr>
            <a:spLocks noGrp="1"/>
          </p:cNvSpPr>
          <p:nvPr>
            <p:ph type="dt" sz="half" idx="10"/>
          </p:nvPr>
        </p:nvSpPr>
        <p:spPr/>
        <p:txBody>
          <a:bodyPr/>
          <a:lstStyle/>
          <a:p>
            <a:r>
              <a:rPr lang="lv-LV"/>
              <a:t>2022. gada 16. novembris</a:t>
            </a:r>
            <a:endParaRPr lang="en-IN"/>
          </a:p>
        </p:txBody>
      </p:sp>
      <p:sp>
        <p:nvSpPr>
          <p:cNvPr id="6" name="Footer Placeholder 5">
            <a:extLst>
              <a:ext uri="{FF2B5EF4-FFF2-40B4-BE49-F238E27FC236}">
                <a16:creationId xmlns:a16="http://schemas.microsoft.com/office/drawing/2014/main" id="{8A03029B-4CD8-44C1-8D62-4C21014BBA80}"/>
              </a:ext>
            </a:extLst>
          </p:cNvPr>
          <p:cNvSpPr>
            <a:spLocks noGrp="1"/>
          </p:cNvSpPr>
          <p:nvPr>
            <p:ph type="ftr" sz="quarter" idx="11"/>
          </p:nvPr>
        </p:nvSpPr>
        <p:spPr/>
        <p:txBody>
          <a:bodyPr/>
          <a:lstStyle/>
          <a:p>
            <a:r>
              <a:rPr lang="en-IN"/>
              <a:t>Administratīvi teritoriālās reformas ietekmes uz pašvaldību administratīvo kapacitāti un pakalpojumu nodrošinājumu izvērtējums</a:t>
            </a:r>
          </a:p>
        </p:txBody>
      </p:sp>
      <p:sp>
        <p:nvSpPr>
          <p:cNvPr id="7" name="Slide Number Placeholder 6">
            <a:extLst>
              <a:ext uri="{FF2B5EF4-FFF2-40B4-BE49-F238E27FC236}">
                <a16:creationId xmlns:a16="http://schemas.microsoft.com/office/drawing/2014/main" id="{A55D0878-DBF4-4FDC-8BBD-B51A057753DB}"/>
              </a:ext>
            </a:extLst>
          </p:cNvPr>
          <p:cNvSpPr>
            <a:spLocks noGrp="1"/>
          </p:cNvSpPr>
          <p:nvPr>
            <p:ph type="sldNum" sz="quarter" idx="12"/>
          </p:nvPr>
        </p:nvSpPr>
        <p:spPr/>
        <p:txBody>
          <a:bodyPr/>
          <a:lstStyle/>
          <a:p>
            <a:r>
              <a:rPr lang="lv-LV"/>
              <a:t>Lapa </a:t>
            </a:r>
            <a:fld id="{F1BC30E3-FFE5-4B91-AA19-87A149EBB9EE}" type="slidenum">
              <a:rPr smtClean="0"/>
              <a:pPr/>
              <a:t>‹#›</a:t>
            </a:fld>
            <a:endParaRPr/>
          </a:p>
        </p:txBody>
      </p:sp>
    </p:spTree>
    <p:extLst>
      <p:ext uri="{BB962C8B-B14F-4D97-AF65-F5344CB8AC3E}">
        <p14:creationId xmlns:p14="http://schemas.microsoft.com/office/powerpoint/2010/main" val="8956502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 preserve="1">
  <p:cSld name="Standard slide_no_first_level_bullets">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400"/>
          </a:xfrm>
        </p:spPr>
        <p:txBody>
          <a:bodyPr/>
          <a:lstStyle>
            <a:lvl1pPr>
              <a:defRPr>
                <a:solidFill>
                  <a:schemeClr val="bg1"/>
                </a:solidFill>
              </a:defRPr>
            </a:lvl1pPr>
          </a:lstStyle>
          <a:p>
            <a:r>
              <a:rPr lang="en-US"/>
              <a:t>Click to edit Master title style</a:t>
            </a:r>
            <a:endParaRPr lang="en-GB"/>
          </a:p>
        </p:txBody>
      </p:sp>
      <p:sp>
        <p:nvSpPr>
          <p:cNvPr id="3" name="Content Placeholder 2"/>
          <p:cNvSpPr>
            <a:spLocks noGrp="1"/>
          </p:cNvSpPr>
          <p:nvPr>
            <p:ph idx="1"/>
          </p:nvPr>
        </p:nvSpPr>
        <p:spPr>
          <a:xfrm>
            <a:off x="609918" y="1137920"/>
            <a:ext cx="8238744" cy="4834800"/>
          </a:xfrm>
        </p:spPr>
        <p:txBody>
          <a:bodyPr/>
          <a:lstStyle>
            <a:lvl1pPr marL="0" indent="0">
              <a:buNone/>
              <a:defRPr>
                <a:solidFill>
                  <a:schemeClr val="bg1"/>
                </a:solidFill>
              </a:defRPr>
            </a:lvl1pPr>
            <a:lvl2pPr marL="356616">
              <a:defRPr>
                <a:solidFill>
                  <a:schemeClr val="bg1"/>
                </a:solidFill>
              </a:defRPr>
            </a:lvl2pPr>
            <a:lvl3pPr marL="713232">
              <a:defRPr>
                <a:solidFill>
                  <a:schemeClr val="bg1"/>
                </a:solidFill>
              </a:defRPr>
            </a:lvl3pPr>
            <a:lvl4pPr marL="1069848">
              <a:defRPr>
                <a:solidFill>
                  <a:schemeClr val="bg1"/>
                </a:solidFill>
              </a:defRPr>
            </a:lvl4pPr>
            <a:lvl5pPr marL="1426464">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Line 10">
            <a:extLst>
              <a:ext uri="{FF2B5EF4-FFF2-40B4-BE49-F238E27FC236}">
                <a16:creationId xmlns:a16="http://schemas.microsoft.com/office/drawing/2014/main" id="{8D4CA674-C969-4C5C-9EA4-6D41FE961DE2}"/>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endParaRPr>
          </a:p>
        </p:txBody>
      </p:sp>
      <p:sp>
        <p:nvSpPr>
          <p:cNvPr id="4" name="Date Placeholder 3">
            <a:extLst>
              <a:ext uri="{FF2B5EF4-FFF2-40B4-BE49-F238E27FC236}">
                <a16:creationId xmlns:a16="http://schemas.microsoft.com/office/drawing/2014/main" id="{9676AC5F-F41B-41B3-944D-407B2EC006EE}"/>
              </a:ext>
            </a:extLst>
          </p:cNvPr>
          <p:cNvSpPr>
            <a:spLocks noGrp="1"/>
          </p:cNvSpPr>
          <p:nvPr>
            <p:ph type="dt" sz="half" idx="10"/>
          </p:nvPr>
        </p:nvSpPr>
        <p:spPr/>
        <p:txBody>
          <a:bodyPr/>
          <a:lstStyle/>
          <a:p>
            <a:r>
              <a:rPr lang="lv-LV"/>
              <a:t>2022. gada 16. novembris</a:t>
            </a:r>
            <a:endParaRPr lang="en-IN"/>
          </a:p>
        </p:txBody>
      </p:sp>
      <p:sp>
        <p:nvSpPr>
          <p:cNvPr id="5" name="Footer Placeholder 4">
            <a:extLst>
              <a:ext uri="{FF2B5EF4-FFF2-40B4-BE49-F238E27FC236}">
                <a16:creationId xmlns:a16="http://schemas.microsoft.com/office/drawing/2014/main" id="{361D047A-D60B-4333-A8BC-94FB1C913B58}"/>
              </a:ext>
            </a:extLst>
          </p:cNvPr>
          <p:cNvSpPr>
            <a:spLocks noGrp="1"/>
          </p:cNvSpPr>
          <p:nvPr>
            <p:ph type="ftr" sz="quarter" idx="11"/>
          </p:nvPr>
        </p:nvSpPr>
        <p:spPr/>
        <p:txBody>
          <a:bodyPr/>
          <a:lstStyle/>
          <a:p>
            <a:r>
              <a:rPr lang="en-IN"/>
              <a:t>Administratīvi teritoriālās reformas ietekmes uz pašvaldību administratīvo kapacitāti un pakalpojumu nodrošinājumu izvērtējums</a:t>
            </a:r>
          </a:p>
        </p:txBody>
      </p:sp>
      <p:sp>
        <p:nvSpPr>
          <p:cNvPr id="6" name="Slide Number Placeholder 5">
            <a:extLst>
              <a:ext uri="{FF2B5EF4-FFF2-40B4-BE49-F238E27FC236}">
                <a16:creationId xmlns:a16="http://schemas.microsoft.com/office/drawing/2014/main" id="{E0FD345F-47B5-44A9-AB94-75DC10DC21EC}"/>
              </a:ext>
            </a:extLst>
          </p:cNvPr>
          <p:cNvSpPr>
            <a:spLocks noGrp="1"/>
          </p:cNvSpPr>
          <p:nvPr>
            <p:ph type="sldNum" sz="quarter" idx="12"/>
          </p:nvPr>
        </p:nvSpPr>
        <p:spPr/>
        <p:txBody>
          <a:bodyPr/>
          <a:lstStyle/>
          <a:p>
            <a:r>
              <a:rPr lang="lv-LV"/>
              <a:t>Lapa </a:t>
            </a:r>
            <a:fld id="{F1BC30E3-FFE5-4B91-AA19-87A149EBB9EE}" type="slidenum">
              <a:rPr smtClean="0"/>
              <a:pPr/>
              <a:t>‹#›</a:t>
            </a:fld>
            <a:endParaRPr/>
          </a:p>
        </p:txBody>
      </p:sp>
    </p:spTree>
    <p:extLst>
      <p:ext uri="{BB962C8B-B14F-4D97-AF65-F5344CB8AC3E}">
        <p14:creationId xmlns:p14="http://schemas.microsoft.com/office/powerpoint/2010/main" val="260758110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itle only, no line">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880"/>
          </a:xfrm>
        </p:spPr>
        <p:txBody>
          <a:bodyPr/>
          <a:lstStyle>
            <a:lvl1pPr>
              <a:defRPr>
                <a:solidFill>
                  <a:schemeClr val="bg1"/>
                </a:solidFill>
              </a:defRPr>
            </a:lvl1pPr>
          </a:lstStyle>
          <a:p>
            <a:r>
              <a:rPr lang="en-US"/>
              <a:t>Click to edit Master title style</a:t>
            </a:r>
            <a:endParaRPr lang="en-GB"/>
          </a:p>
        </p:txBody>
      </p:sp>
      <p:sp>
        <p:nvSpPr>
          <p:cNvPr id="6" name="Line 10">
            <a:extLst>
              <a:ext uri="{FF2B5EF4-FFF2-40B4-BE49-F238E27FC236}">
                <a16:creationId xmlns:a16="http://schemas.microsoft.com/office/drawing/2014/main" id="{97A26880-8DD7-4A78-ADAF-91ED2E744A7C}"/>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endParaRPr>
          </a:p>
        </p:txBody>
      </p:sp>
      <p:sp>
        <p:nvSpPr>
          <p:cNvPr id="3" name="Date Placeholder 2">
            <a:extLst>
              <a:ext uri="{FF2B5EF4-FFF2-40B4-BE49-F238E27FC236}">
                <a16:creationId xmlns:a16="http://schemas.microsoft.com/office/drawing/2014/main" id="{867E904C-40FC-478E-BED5-7D16E82B3BC2}"/>
              </a:ext>
            </a:extLst>
          </p:cNvPr>
          <p:cNvSpPr>
            <a:spLocks noGrp="1"/>
          </p:cNvSpPr>
          <p:nvPr>
            <p:ph type="dt" sz="half" idx="10"/>
          </p:nvPr>
        </p:nvSpPr>
        <p:spPr/>
        <p:txBody>
          <a:bodyPr/>
          <a:lstStyle/>
          <a:p>
            <a:r>
              <a:rPr lang="lv-LV"/>
              <a:t>2022. gada 16. novembris</a:t>
            </a:r>
            <a:endParaRPr lang="en-IN"/>
          </a:p>
        </p:txBody>
      </p:sp>
      <p:sp>
        <p:nvSpPr>
          <p:cNvPr id="4" name="Footer Placeholder 3">
            <a:extLst>
              <a:ext uri="{FF2B5EF4-FFF2-40B4-BE49-F238E27FC236}">
                <a16:creationId xmlns:a16="http://schemas.microsoft.com/office/drawing/2014/main" id="{53AF9D1A-049F-47B8-95F8-FB0F6841B74D}"/>
              </a:ext>
            </a:extLst>
          </p:cNvPr>
          <p:cNvSpPr>
            <a:spLocks noGrp="1"/>
          </p:cNvSpPr>
          <p:nvPr>
            <p:ph type="ftr" sz="quarter" idx="11"/>
          </p:nvPr>
        </p:nvSpPr>
        <p:spPr/>
        <p:txBody>
          <a:bodyPr/>
          <a:lstStyle/>
          <a:p>
            <a:r>
              <a:rPr lang="en-IN"/>
              <a:t>Administratīvi teritoriālās reformas ietekmes uz pašvaldību administratīvo kapacitāti un pakalpojumu nodrošinājumu izvērtējums</a:t>
            </a:r>
          </a:p>
        </p:txBody>
      </p:sp>
      <p:sp>
        <p:nvSpPr>
          <p:cNvPr id="5" name="Slide Number Placeholder 4">
            <a:extLst>
              <a:ext uri="{FF2B5EF4-FFF2-40B4-BE49-F238E27FC236}">
                <a16:creationId xmlns:a16="http://schemas.microsoft.com/office/drawing/2014/main" id="{31673B52-B4E0-42F2-A086-88E313EA7411}"/>
              </a:ext>
            </a:extLst>
          </p:cNvPr>
          <p:cNvSpPr>
            <a:spLocks noGrp="1"/>
          </p:cNvSpPr>
          <p:nvPr>
            <p:ph type="sldNum" sz="quarter" idx="12"/>
          </p:nvPr>
        </p:nvSpPr>
        <p:spPr/>
        <p:txBody>
          <a:bodyPr/>
          <a:lstStyle/>
          <a:p>
            <a:r>
              <a:rPr lang="lv-LV"/>
              <a:t>Lapa </a:t>
            </a:r>
            <a:fld id="{F1BC30E3-FFE5-4B91-AA19-87A149EBB9EE}" type="slidenum">
              <a:rPr smtClean="0"/>
              <a:pPr/>
              <a:t>‹#›</a:t>
            </a:fld>
            <a:endParaRPr/>
          </a:p>
        </p:txBody>
      </p:sp>
    </p:spTree>
    <p:extLst>
      <p:ext uri="{BB962C8B-B14F-4D97-AF65-F5344CB8AC3E}">
        <p14:creationId xmlns:p14="http://schemas.microsoft.com/office/powerpoint/2010/main" val="57615930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Obj" preserve="1">
  <p:cSld name="Two columns, no headings">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880"/>
          </a:xfrm>
        </p:spPr>
        <p:txBody>
          <a:bodyPr/>
          <a:lstStyle>
            <a:lvl1pPr>
              <a:defRPr>
                <a:solidFill>
                  <a:schemeClr val="bg1"/>
                </a:solidFill>
              </a:defRPr>
            </a:lvl1pPr>
          </a:lstStyle>
          <a:p>
            <a:r>
              <a:rPr lang="en-US"/>
              <a:t>Click to edit Master title style</a:t>
            </a:r>
            <a:endParaRPr lang="en-GB"/>
          </a:p>
        </p:txBody>
      </p:sp>
      <p:sp>
        <p:nvSpPr>
          <p:cNvPr id="3" name="Content Placeholder 2"/>
          <p:cNvSpPr>
            <a:spLocks noGrp="1"/>
          </p:cNvSpPr>
          <p:nvPr>
            <p:ph sz="half" idx="1"/>
          </p:nvPr>
        </p:nvSpPr>
        <p:spPr>
          <a:xfrm>
            <a:off x="609918" y="1137919"/>
            <a:ext cx="5387605" cy="4834800"/>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200828" y="1137919"/>
            <a:ext cx="5387605" cy="4834800"/>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Line 10">
            <a:extLst>
              <a:ext uri="{FF2B5EF4-FFF2-40B4-BE49-F238E27FC236}">
                <a16:creationId xmlns:a16="http://schemas.microsoft.com/office/drawing/2014/main" id="{9B070B28-7AAC-47E5-9EB5-96B8B8B88057}"/>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endParaRPr>
          </a:p>
        </p:txBody>
      </p:sp>
      <p:sp>
        <p:nvSpPr>
          <p:cNvPr id="5" name="Date Placeholder 4">
            <a:extLst>
              <a:ext uri="{FF2B5EF4-FFF2-40B4-BE49-F238E27FC236}">
                <a16:creationId xmlns:a16="http://schemas.microsoft.com/office/drawing/2014/main" id="{80A9C25C-3A8C-4C58-96C4-E37B4561A61F}"/>
              </a:ext>
            </a:extLst>
          </p:cNvPr>
          <p:cNvSpPr>
            <a:spLocks noGrp="1"/>
          </p:cNvSpPr>
          <p:nvPr>
            <p:ph type="dt" sz="half" idx="10"/>
          </p:nvPr>
        </p:nvSpPr>
        <p:spPr/>
        <p:txBody>
          <a:bodyPr/>
          <a:lstStyle/>
          <a:p>
            <a:r>
              <a:rPr lang="lv-LV"/>
              <a:t>2022. gada 16. novembris</a:t>
            </a:r>
            <a:endParaRPr lang="en-IN"/>
          </a:p>
        </p:txBody>
      </p:sp>
      <p:sp>
        <p:nvSpPr>
          <p:cNvPr id="6" name="Footer Placeholder 5">
            <a:extLst>
              <a:ext uri="{FF2B5EF4-FFF2-40B4-BE49-F238E27FC236}">
                <a16:creationId xmlns:a16="http://schemas.microsoft.com/office/drawing/2014/main" id="{3D1EACC4-E008-4EAD-B376-3291A92C1F62}"/>
              </a:ext>
            </a:extLst>
          </p:cNvPr>
          <p:cNvSpPr>
            <a:spLocks noGrp="1"/>
          </p:cNvSpPr>
          <p:nvPr>
            <p:ph type="ftr" sz="quarter" idx="11"/>
          </p:nvPr>
        </p:nvSpPr>
        <p:spPr/>
        <p:txBody>
          <a:bodyPr/>
          <a:lstStyle/>
          <a:p>
            <a:r>
              <a:rPr lang="en-IN"/>
              <a:t>Administratīvi teritoriālās reformas ietekmes uz pašvaldību administratīvo kapacitāti un pakalpojumu nodrošinājumu izvērtējums</a:t>
            </a:r>
          </a:p>
        </p:txBody>
      </p:sp>
      <p:sp>
        <p:nvSpPr>
          <p:cNvPr id="7" name="Slide Number Placeholder 6">
            <a:extLst>
              <a:ext uri="{FF2B5EF4-FFF2-40B4-BE49-F238E27FC236}">
                <a16:creationId xmlns:a16="http://schemas.microsoft.com/office/drawing/2014/main" id="{AB123B54-CFA9-4016-9E57-DB2AA98A8757}"/>
              </a:ext>
            </a:extLst>
          </p:cNvPr>
          <p:cNvSpPr>
            <a:spLocks noGrp="1"/>
          </p:cNvSpPr>
          <p:nvPr>
            <p:ph type="sldNum" sz="quarter" idx="12"/>
          </p:nvPr>
        </p:nvSpPr>
        <p:spPr/>
        <p:txBody>
          <a:bodyPr/>
          <a:lstStyle/>
          <a:p>
            <a:r>
              <a:rPr lang="lv-LV"/>
              <a:t>Lapa </a:t>
            </a:r>
            <a:fld id="{F1BC30E3-FFE5-4B91-AA19-87A149EBB9EE}" type="slidenum">
              <a:rPr smtClean="0"/>
              <a:pPr/>
              <a:t>‹#›</a:t>
            </a:fld>
            <a:endParaRPr/>
          </a:p>
        </p:txBody>
      </p:sp>
    </p:spTree>
    <p:extLst>
      <p:ext uri="{BB962C8B-B14F-4D97-AF65-F5344CB8AC3E}">
        <p14:creationId xmlns:p14="http://schemas.microsoft.com/office/powerpoint/2010/main" val="39546440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8199120" y="1"/>
            <a:ext cx="3999231" cy="6156104"/>
          </a:xfrm>
        </p:spPr>
        <p:txBody>
          <a:bodyPr/>
          <a:lstStyle/>
          <a:p>
            <a:r>
              <a:rPr lang="en-US"/>
              <a:t>Click icon to add picture</a:t>
            </a:r>
            <a:endParaRPr lang="en-IN"/>
          </a:p>
        </p:txBody>
      </p:sp>
      <p:sp>
        <p:nvSpPr>
          <p:cNvPr id="2" name="Title 1"/>
          <p:cNvSpPr>
            <a:spLocks noGrp="1"/>
          </p:cNvSpPr>
          <p:nvPr>
            <p:ph type="title"/>
          </p:nvPr>
        </p:nvSpPr>
        <p:spPr>
          <a:xfrm>
            <a:off x="609919" y="294200"/>
            <a:ext cx="7444422" cy="590400"/>
          </a:xfrm>
        </p:spPr>
        <p:txBody>
          <a:bodyPr/>
          <a:lstStyle>
            <a:lvl1pPr>
              <a:defRPr sz="2400">
                <a:solidFill>
                  <a:schemeClr val="bg1"/>
                </a:solidFill>
              </a:defRPr>
            </a:lvl1pPr>
          </a:lstStyle>
          <a:p>
            <a:r>
              <a:rPr lang="en-US"/>
              <a:t>Click to edit Master title style</a:t>
            </a:r>
            <a:endParaRPr lang="en-GB"/>
          </a:p>
        </p:txBody>
      </p:sp>
      <p:sp>
        <p:nvSpPr>
          <p:cNvPr id="3" name="Content Placeholder 2"/>
          <p:cNvSpPr>
            <a:spLocks noGrp="1"/>
          </p:cNvSpPr>
          <p:nvPr>
            <p:ph idx="1" hasCustomPrompt="1"/>
          </p:nvPr>
        </p:nvSpPr>
        <p:spPr>
          <a:xfrm>
            <a:off x="609918" y="1137921"/>
            <a:ext cx="7299642" cy="873760"/>
          </a:xfrm>
        </p:spPr>
        <p:txBody>
          <a:bodyPr/>
          <a:lstStyle>
            <a:lvl1pPr marL="0" indent="0">
              <a:buNone/>
              <a:defRPr sz="18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609918" y="2311401"/>
            <a:ext cx="3580117" cy="3844704"/>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a:t>Text</a:t>
            </a:r>
          </a:p>
        </p:txBody>
      </p:sp>
      <p:sp>
        <p:nvSpPr>
          <p:cNvPr id="12" name="Content Placeholder 2">
            <a:extLst>
              <a:ext uri="{FF2B5EF4-FFF2-40B4-BE49-F238E27FC236}">
                <a16:creationId xmlns:a16="http://schemas.microsoft.com/office/drawing/2014/main" id="{0C7BD71A-882B-40FB-A05F-48ECC69FF73D}"/>
              </a:ext>
            </a:extLst>
          </p:cNvPr>
          <p:cNvSpPr>
            <a:spLocks noGrp="1"/>
          </p:cNvSpPr>
          <p:nvPr>
            <p:ph idx="12" hasCustomPrompt="1"/>
          </p:nvPr>
        </p:nvSpPr>
        <p:spPr>
          <a:xfrm>
            <a:off x="4329443" y="2311401"/>
            <a:ext cx="3580117" cy="1254759"/>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a:t>Text</a:t>
            </a:r>
          </a:p>
        </p:txBody>
      </p:sp>
      <p:sp>
        <p:nvSpPr>
          <p:cNvPr id="14" name="Content Placeholder 2">
            <a:extLst>
              <a:ext uri="{FF2B5EF4-FFF2-40B4-BE49-F238E27FC236}">
                <a16:creationId xmlns:a16="http://schemas.microsoft.com/office/drawing/2014/main" id="{D87D58C8-1517-42AA-8B2A-E449A3F6F028}"/>
              </a:ext>
            </a:extLst>
          </p:cNvPr>
          <p:cNvSpPr>
            <a:spLocks noGrp="1"/>
          </p:cNvSpPr>
          <p:nvPr>
            <p:ph idx="13" hasCustomPrompt="1"/>
          </p:nvPr>
        </p:nvSpPr>
        <p:spPr>
          <a:xfrm>
            <a:off x="4329443" y="4236721"/>
            <a:ext cx="3580117" cy="1944160"/>
          </a:xfrm>
        </p:spPr>
        <p:txBody>
          <a:bodyPr numCol="1"/>
          <a:lstStyle>
            <a:lvl1pPr marL="0" indent="0">
              <a:buNone/>
              <a:defRPr sz="1800">
                <a:solidFill>
                  <a:schemeClr val="bg1"/>
                </a:solidFill>
                <a:latin typeface="Georgia" panose="02040502050405020303" pitchFamily="18" charset="0"/>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a:t>Quote</a:t>
            </a:r>
          </a:p>
        </p:txBody>
      </p:sp>
      <p:sp>
        <p:nvSpPr>
          <p:cNvPr id="23" name="Line 10">
            <a:extLst>
              <a:ext uri="{FF2B5EF4-FFF2-40B4-BE49-F238E27FC236}">
                <a16:creationId xmlns:a16="http://schemas.microsoft.com/office/drawing/2014/main" id="{E820DC59-E206-4DC0-9012-584F8EBAF730}"/>
              </a:ext>
            </a:extLst>
          </p:cNvPr>
          <p:cNvSpPr>
            <a:spLocks noChangeShapeType="1"/>
          </p:cNvSpPr>
          <p:nvPr userDrawn="1"/>
        </p:nvSpPr>
        <p:spPr bwMode="auto">
          <a:xfrm>
            <a:off x="609918" y="907750"/>
            <a:ext cx="7444423"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endParaRPr>
          </a:p>
        </p:txBody>
      </p:sp>
      <p:sp>
        <p:nvSpPr>
          <p:cNvPr id="4" name="Date Placeholder 3">
            <a:extLst>
              <a:ext uri="{FF2B5EF4-FFF2-40B4-BE49-F238E27FC236}">
                <a16:creationId xmlns:a16="http://schemas.microsoft.com/office/drawing/2014/main" id="{38FDA286-FC7C-4768-AFFF-1618056D687D}"/>
              </a:ext>
            </a:extLst>
          </p:cNvPr>
          <p:cNvSpPr>
            <a:spLocks noGrp="1"/>
          </p:cNvSpPr>
          <p:nvPr>
            <p:ph type="dt" sz="half" idx="14"/>
          </p:nvPr>
        </p:nvSpPr>
        <p:spPr/>
        <p:txBody>
          <a:bodyPr/>
          <a:lstStyle/>
          <a:p>
            <a:r>
              <a:rPr lang="lv-LV"/>
              <a:t>2022. gada 16. novembris</a:t>
            </a:r>
            <a:endParaRPr lang="en-IN"/>
          </a:p>
        </p:txBody>
      </p:sp>
      <p:sp>
        <p:nvSpPr>
          <p:cNvPr id="6" name="Footer Placeholder 5">
            <a:extLst>
              <a:ext uri="{FF2B5EF4-FFF2-40B4-BE49-F238E27FC236}">
                <a16:creationId xmlns:a16="http://schemas.microsoft.com/office/drawing/2014/main" id="{69C73E4D-1EBD-404A-B8F4-9B8AD7336F33}"/>
              </a:ext>
            </a:extLst>
          </p:cNvPr>
          <p:cNvSpPr>
            <a:spLocks noGrp="1"/>
          </p:cNvSpPr>
          <p:nvPr>
            <p:ph type="ftr" sz="quarter" idx="15"/>
          </p:nvPr>
        </p:nvSpPr>
        <p:spPr/>
        <p:txBody>
          <a:bodyPr/>
          <a:lstStyle/>
          <a:p>
            <a:r>
              <a:rPr lang="en-US"/>
              <a:t>Administratīvi teritoriālās reformas ietekmes uz pašvaldību administratīvo kapacitāti un pakalpojumu nodrošinājumu izvērtējums</a:t>
            </a:r>
          </a:p>
        </p:txBody>
      </p:sp>
      <p:sp>
        <p:nvSpPr>
          <p:cNvPr id="7" name="Slide Number Placeholder 6">
            <a:extLst>
              <a:ext uri="{FF2B5EF4-FFF2-40B4-BE49-F238E27FC236}">
                <a16:creationId xmlns:a16="http://schemas.microsoft.com/office/drawing/2014/main" id="{D159C267-49E7-46A8-B353-C5EB81154AB5}"/>
              </a:ext>
            </a:extLst>
          </p:cNvPr>
          <p:cNvSpPr>
            <a:spLocks noGrp="1"/>
          </p:cNvSpPr>
          <p:nvPr>
            <p:ph type="sldNum" sz="quarter" idx="16"/>
          </p:nvPr>
        </p:nvSpPr>
        <p:spPr/>
        <p:txBody>
          <a:bodyPr/>
          <a:lstStyle/>
          <a:p>
            <a:r>
              <a:rPr lang="en-GB"/>
              <a:t>Page </a:t>
            </a:r>
            <a:fld id="{F1BC30E3-FFE5-4B91-AA19-87A149EBB9EE}" type="slidenum">
              <a:rPr smtClean="0"/>
              <a:pPr/>
              <a:t>‹#›</a:t>
            </a:fld>
            <a:endParaRPr/>
          </a:p>
        </p:txBody>
      </p:sp>
    </p:spTree>
    <p:extLst>
      <p:ext uri="{BB962C8B-B14F-4D97-AF65-F5344CB8AC3E}">
        <p14:creationId xmlns:p14="http://schemas.microsoft.com/office/powerpoint/2010/main" val="140639128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wo columns with heading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12648" y="1869440"/>
            <a:ext cx="5393208" cy="4256075"/>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9632" y="1869440"/>
            <a:ext cx="5393208" cy="4256075"/>
          </a:xfrm>
        </p:spPr>
        <p:txBody>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200">
                <a:solidFill>
                  <a:schemeClr val="bg1"/>
                </a:solidFill>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Text Placeholder 9"/>
          <p:cNvSpPr>
            <a:spLocks noGrp="1"/>
          </p:cNvSpPr>
          <p:nvPr>
            <p:ph type="body" sz="quarter" idx="12"/>
          </p:nvPr>
        </p:nvSpPr>
        <p:spPr>
          <a:xfrm>
            <a:off x="609918" y="1137920"/>
            <a:ext cx="5393208" cy="640800"/>
          </a:xfrm>
        </p:spPr>
        <p:txBody>
          <a:bodyPr anchor="t" anchorCtr="0"/>
          <a:lstStyle>
            <a:lvl1pPr>
              <a:buNone/>
              <a:defRPr b="1">
                <a:solidFill>
                  <a:schemeClr val="bg1"/>
                </a:solidFill>
              </a:defRPr>
            </a:lvl1pPr>
          </a:lstStyle>
          <a:p>
            <a:pPr lvl="0"/>
            <a:endParaRPr lang="en-GB"/>
          </a:p>
        </p:txBody>
      </p:sp>
      <p:sp>
        <p:nvSpPr>
          <p:cNvPr id="11" name="Text Placeholder 9"/>
          <p:cNvSpPr>
            <a:spLocks noGrp="1"/>
          </p:cNvSpPr>
          <p:nvPr>
            <p:ph type="body" sz="quarter" idx="13"/>
          </p:nvPr>
        </p:nvSpPr>
        <p:spPr>
          <a:xfrm>
            <a:off x="6199632" y="1137920"/>
            <a:ext cx="5393208" cy="640800"/>
          </a:xfrm>
        </p:spPr>
        <p:txBody>
          <a:bodyPr anchor="t" anchorCtr="0"/>
          <a:lstStyle>
            <a:lvl1pPr>
              <a:buNone/>
              <a:defRPr b="1">
                <a:solidFill>
                  <a:schemeClr val="bg1"/>
                </a:solidFill>
              </a:defRPr>
            </a:lvl1pPr>
          </a:lstStyle>
          <a:p>
            <a:pPr lvl="0"/>
            <a:endParaRPr lang="en-GB"/>
          </a:p>
        </p:txBody>
      </p:sp>
      <p:sp>
        <p:nvSpPr>
          <p:cNvPr id="2" name="Title 1"/>
          <p:cNvSpPr>
            <a:spLocks noGrp="1"/>
          </p:cNvSpPr>
          <p:nvPr>
            <p:ph type="title"/>
          </p:nvPr>
        </p:nvSpPr>
        <p:spPr>
          <a:xfrm>
            <a:off x="609918" y="294200"/>
            <a:ext cx="10978515" cy="590880"/>
          </a:xfrm>
        </p:spPr>
        <p:txBody>
          <a:bodyPr/>
          <a:lstStyle>
            <a:lvl1pPr>
              <a:defRPr>
                <a:solidFill>
                  <a:schemeClr val="bg1"/>
                </a:solidFill>
              </a:defRPr>
            </a:lvl1pPr>
          </a:lstStyle>
          <a:p>
            <a:r>
              <a:rPr lang="en-US"/>
              <a:t>Click to edit Master title style</a:t>
            </a:r>
          </a:p>
        </p:txBody>
      </p:sp>
      <p:sp>
        <p:nvSpPr>
          <p:cNvPr id="14" name="Line 10">
            <a:extLst>
              <a:ext uri="{FF2B5EF4-FFF2-40B4-BE49-F238E27FC236}">
                <a16:creationId xmlns:a16="http://schemas.microsoft.com/office/drawing/2014/main" id="{9773E7D9-2434-4381-A00D-27B62C086733}"/>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endParaRPr>
          </a:p>
        </p:txBody>
      </p:sp>
      <p:sp>
        <p:nvSpPr>
          <p:cNvPr id="5" name="Date Placeholder 4">
            <a:extLst>
              <a:ext uri="{FF2B5EF4-FFF2-40B4-BE49-F238E27FC236}">
                <a16:creationId xmlns:a16="http://schemas.microsoft.com/office/drawing/2014/main" id="{ADFF1ECC-D716-46AD-962C-B32A20A2DA9B}"/>
              </a:ext>
            </a:extLst>
          </p:cNvPr>
          <p:cNvSpPr>
            <a:spLocks noGrp="1"/>
          </p:cNvSpPr>
          <p:nvPr>
            <p:ph type="dt" sz="half" idx="14"/>
          </p:nvPr>
        </p:nvSpPr>
        <p:spPr/>
        <p:txBody>
          <a:bodyPr/>
          <a:lstStyle/>
          <a:p>
            <a:r>
              <a:rPr lang="lv-LV"/>
              <a:t>2022. gada 16. novembris</a:t>
            </a:r>
            <a:endParaRPr lang="en-IN"/>
          </a:p>
        </p:txBody>
      </p:sp>
      <p:sp>
        <p:nvSpPr>
          <p:cNvPr id="6" name="Footer Placeholder 5">
            <a:extLst>
              <a:ext uri="{FF2B5EF4-FFF2-40B4-BE49-F238E27FC236}">
                <a16:creationId xmlns:a16="http://schemas.microsoft.com/office/drawing/2014/main" id="{922DD0AC-C845-45A9-9269-24BB926CD6A0}"/>
              </a:ext>
            </a:extLst>
          </p:cNvPr>
          <p:cNvSpPr>
            <a:spLocks noGrp="1"/>
          </p:cNvSpPr>
          <p:nvPr>
            <p:ph type="ftr" sz="quarter" idx="15"/>
          </p:nvPr>
        </p:nvSpPr>
        <p:spPr/>
        <p:txBody>
          <a:bodyPr/>
          <a:lstStyle/>
          <a:p>
            <a:r>
              <a:rPr lang="en-IN"/>
              <a:t>Administratīvi teritoriālās reformas ietekmes uz pašvaldību administratīvo kapacitāti un pakalpojumu nodrošinājumu izvērtējums</a:t>
            </a:r>
          </a:p>
        </p:txBody>
      </p:sp>
      <p:sp>
        <p:nvSpPr>
          <p:cNvPr id="7" name="Slide Number Placeholder 6">
            <a:extLst>
              <a:ext uri="{FF2B5EF4-FFF2-40B4-BE49-F238E27FC236}">
                <a16:creationId xmlns:a16="http://schemas.microsoft.com/office/drawing/2014/main" id="{0340F5C5-4C2B-44BD-928E-0C8CDB06CA69}"/>
              </a:ext>
            </a:extLst>
          </p:cNvPr>
          <p:cNvSpPr>
            <a:spLocks noGrp="1"/>
          </p:cNvSpPr>
          <p:nvPr>
            <p:ph type="sldNum" sz="quarter" idx="16"/>
          </p:nvPr>
        </p:nvSpPr>
        <p:spPr/>
        <p:txBody>
          <a:bodyPr/>
          <a:lstStyle/>
          <a:p>
            <a:r>
              <a:rPr lang="lv-LV"/>
              <a:t>Lapa </a:t>
            </a:r>
            <a:fld id="{F1BC30E3-FFE5-4B91-AA19-87A149EBB9EE}" type="slidenum">
              <a:rPr smtClean="0"/>
              <a:pPr/>
              <a:t>‹#›</a:t>
            </a:fld>
            <a:endParaRPr/>
          </a:p>
        </p:txBody>
      </p:sp>
    </p:spTree>
    <p:extLst>
      <p:ext uri="{BB962C8B-B14F-4D97-AF65-F5344CB8AC3E}">
        <p14:creationId xmlns:p14="http://schemas.microsoft.com/office/powerpoint/2010/main" val="59664102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Key statement">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D1D31E5-3A36-4B92-9824-68015446CE38}"/>
              </a:ext>
            </a:extLst>
          </p:cNvPr>
          <p:cNvSpPr>
            <a:spLocks noGrp="1"/>
          </p:cNvSpPr>
          <p:nvPr>
            <p:ph type="dt" sz="half" idx="10"/>
          </p:nvPr>
        </p:nvSpPr>
        <p:spPr/>
        <p:txBody>
          <a:bodyPr/>
          <a:lstStyle/>
          <a:p>
            <a:r>
              <a:rPr lang="lv-LV"/>
              <a:t>2022. gada 16. novembris</a:t>
            </a:r>
            <a:endParaRPr lang="en-IN"/>
          </a:p>
        </p:txBody>
      </p:sp>
      <p:sp>
        <p:nvSpPr>
          <p:cNvPr id="3" name="Footer Placeholder 2">
            <a:extLst>
              <a:ext uri="{FF2B5EF4-FFF2-40B4-BE49-F238E27FC236}">
                <a16:creationId xmlns:a16="http://schemas.microsoft.com/office/drawing/2014/main" id="{B6917ECE-7F22-4E34-BEC0-FF476EAA7A27}"/>
              </a:ext>
            </a:extLst>
          </p:cNvPr>
          <p:cNvSpPr>
            <a:spLocks noGrp="1"/>
          </p:cNvSpPr>
          <p:nvPr>
            <p:ph type="ftr" sz="quarter" idx="11"/>
          </p:nvPr>
        </p:nvSpPr>
        <p:spPr/>
        <p:txBody>
          <a:bodyPr/>
          <a:lstStyle/>
          <a:p>
            <a:r>
              <a:rPr lang="en-IN"/>
              <a:t>Administratīvi teritoriālās reformas ietekmes uz pašvaldību administratīvo kapacitāti un pakalpojumu nodrošinājumu izvērtējums</a:t>
            </a:r>
          </a:p>
        </p:txBody>
      </p:sp>
      <p:sp>
        <p:nvSpPr>
          <p:cNvPr id="4" name="Slide Number Placeholder 3">
            <a:extLst>
              <a:ext uri="{FF2B5EF4-FFF2-40B4-BE49-F238E27FC236}">
                <a16:creationId xmlns:a16="http://schemas.microsoft.com/office/drawing/2014/main" id="{BB3F14B0-01FE-4A53-8102-B11A8D1461F1}"/>
              </a:ext>
            </a:extLst>
          </p:cNvPr>
          <p:cNvSpPr>
            <a:spLocks noGrp="1"/>
          </p:cNvSpPr>
          <p:nvPr>
            <p:ph type="sldNum" sz="quarter" idx="12"/>
          </p:nvPr>
        </p:nvSpPr>
        <p:spPr/>
        <p:txBody>
          <a:bodyPr/>
          <a:lstStyle/>
          <a:p>
            <a:r>
              <a:rPr lang="lv-LV"/>
              <a:t>Lapa </a:t>
            </a:r>
            <a:fld id="{F1BC30E3-FFE5-4B91-AA19-87A149EBB9EE}" type="slidenum">
              <a:rPr smtClean="0"/>
              <a:pPr/>
              <a:t>‹#›</a:t>
            </a:fld>
            <a:endParaRPr/>
          </a:p>
        </p:txBody>
      </p:sp>
    </p:spTree>
    <p:extLst>
      <p:ext uri="{BB962C8B-B14F-4D97-AF65-F5344CB8AC3E}">
        <p14:creationId xmlns:p14="http://schemas.microsoft.com/office/powerpoint/2010/main" val="3021805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Focused data">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F2D0D41-C0F6-403C-A7A7-43E790279BFA}"/>
              </a:ext>
            </a:extLst>
          </p:cNvPr>
          <p:cNvSpPr>
            <a:spLocks noGrp="1"/>
          </p:cNvSpPr>
          <p:nvPr>
            <p:ph type="dt" sz="half" idx="10"/>
          </p:nvPr>
        </p:nvSpPr>
        <p:spPr/>
        <p:txBody>
          <a:bodyPr/>
          <a:lstStyle/>
          <a:p>
            <a:r>
              <a:rPr lang="lv-LV"/>
              <a:t>2022. gada 16. novembris</a:t>
            </a:r>
            <a:endParaRPr lang="en-IN"/>
          </a:p>
        </p:txBody>
      </p:sp>
      <p:sp>
        <p:nvSpPr>
          <p:cNvPr id="3" name="Footer Placeholder 2">
            <a:extLst>
              <a:ext uri="{FF2B5EF4-FFF2-40B4-BE49-F238E27FC236}">
                <a16:creationId xmlns:a16="http://schemas.microsoft.com/office/drawing/2014/main" id="{A8AA7B3C-2A50-4163-BC1E-4B56A39D36E7}"/>
              </a:ext>
            </a:extLst>
          </p:cNvPr>
          <p:cNvSpPr>
            <a:spLocks noGrp="1"/>
          </p:cNvSpPr>
          <p:nvPr>
            <p:ph type="ftr" sz="quarter" idx="11"/>
          </p:nvPr>
        </p:nvSpPr>
        <p:spPr/>
        <p:txBody>
          <a:bodyPr/>
          <a:lstStyle/>
          <a:p>
            <a:r>
              <a:rPr lang="en-IN"/>
              <a:t>Administratīvi teritoriālās reformas ietekmes uz pašvaldību administratīvo kapacitāti un pakalpojumu nodrošinājumu izvērtējums</a:t>
            </a:r>
          </a:p>
        </p:txBody>
      </p:sp>
      <p:sp>
        <p:nvSpPr>
          <p:cNvPr id="4" name="Slide Number Placeholder 3">
            <a:extLst>
              <a:ext uri="{FF2B5EF4-FFF2-40B4-BE49-F238E27FC236}">
                <a16:creationId xmlns:a16="http://schemas.microsoft.com/office/drawing/2014/main" id="{B84A0F18-411D-4935-9981-B5C6EFC12665}"/>
              </a:ext>
            </a:extLst>
          </p:cNvPr>
          <p:cNvSpPr>
            <a:spLocks noGrp="1"/>
          </p:cNvSpPr>
          <p:nvPr>
            <p:ph type="sldNum" sz="quarter" idx="12"/>
          </p:nvPr>
        </p:nvSpPr>
        <p:spPr/>
        <p:txBody>
          <a:bodyPr/>
          <a:lstStyle/>
          <a:p>
            <a:r>
              <a:rPr lang="lv-LV"/>
              <a:t>Lapa </a:t>
            </a:r>
            <a:fld id="{F1BC30E3-FFE5-4B91-AA19-87A149EBB9EE}" type="slidenum">
              <a:rPr smtClean="0"/>
              <a:pPr/>
              <a:t>‹#›</a:t>
            </a:fld>
            <a:endParaRPr/>
          </a:p>
        </p:txBody>
      </p:sp>
    </p:spTree>
    <p:extLst>
      <p:ext uri="{BB962C8B-B14F-4D97-AF65-F5344CB8AC3E}">
        <p14:creationId xmlns:p14="http://schemas.microsoft.com/office/powerpoint/2010/main" val="2404079289"/>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0A27BF3-82A1-4599-8CCA-CF3ACAB0C86D}"/>
              </a:ext>
            </a:extLst>
          </p:cNvPr>
          <p:cNvSpPr>
            <a:spLocks noGrp="1"/>
          </p:cNvSpPr>
          <p:nvPr>
            <p:ph type="dt" sz="half" idx="10"/>
          </p:nvPr>
        </p:nvSpPr>
        <p:spPr/>
        <p:txBody>
          <a:bodyPr/>
          <a:lstStyle/>
          <a:p>
            <a:r>
              <a:rPr lang="lv-LV"/>
              <a:t>2022. gada 16. novembris</a:t>
            </a:r>
            <a:endParaRPr lang="en-IN"/>
          </a:p>
        </p:txBody>
      </p:sp>
      <p:sp>
        <p:nvSpPr>
          <p:cNvPr id="3" name="Footer Placeholder 2">
            <a:extLst>
              <a:ext uri="{FF2B5EF4-FFF2-40B4-BE49-F238E27FC236}">
                <a16:creationId xmlns:a16="http://schemas.microsoft.com/office/drawing/2014/main" id="{0E231361-E880-4D6A-825A-680614E9A87B}"/>
              </a:ext>
            </a:extLst>
          </p:cNvPr>
          <p:cNvSpPr>
            <a:spLocks noGrp="1"/>
          </p:cNvSpPr>
          <p:nvPr>
            <p:ph type="ftr" sz="quarter" idx="11"/>
          </p:nvPr>
        </p:nvSpPr>
        <p:spPr/>
        <p:txBody>
          <a:bodyPr/>
          <a:lstStyle/>
          <a:p>
            <a:r>
              <a:rPr lang="en-IN"/>
              <a:t>Administratīvi teritoriālās reformas ietekmes uz pašvaldību administratīvo kapacitāti un pakalpojumu nodrošinājumu izvērtējums</a:t>
            </a:r>
          </a:p>
        </p:txBody>
      </p:sp>
      <p:sp>
        <p:nvSpPr>
          <p:cNvPr id="4" name="Slide Number Placeholder 3">
            <a:extLst>
              <a:ext uri="{FF2B5EF4-FFF2-40B4-BE49-F238E27FC236}">
                <a16:creationId xmlns:a16="http://schemas.microsoft.com/office/drawing/2014/main" id="{F9181148-8F5A-4E91-8793-730AF648EE6C}"/>
              </a:ext>
            </a:extLst>
          </p:cNvPr>
          <p:cNvSpPr>
            <a:spLocks noGrp="1"/>
          </p:cNvSpPr>
          <p:nvPr>
            <p:ph type="sldNum" sz="quarter" idx="12"/>
          </p:nvPr>
        </p:nvSpPr>
        <p:spPr/>
        <p:txBody>
          <a:bodyPr/>
          <a:lstStyle/>
          <a:p>
            <a:r>
              <a:rPr lang="lv-LV"/>
              <a:t>Lapa </a:t>
            </a:r>
            <a:fld id="{F1BC30E3-FFE5-4B91-AA19-87A149EBB9EE}" type="slidenum">
              <a:rPr smtClean="0"/>
              <a:pPr/>
              <a:t>‹#›</a:t>
            </a:fld>
            <a:endParaRPr/>
          </a:p>
        </p:txBody>
      </p:sp>
    </p:spTree>
    <p:extLst>
      <p:ext uri="{BB962C8B-B14F-4D97-AF65-F5344CB8AC3E}">
        <p14:creationId xmlns:p14="http://schemas.microsoft.com/office/powerpoint/2010/main" val="2139393885"/>
      </p:ext>
    </p:extLst>
  </p:cSld>
  <p:clrMapOvr>
    <a:masterClrMapping/>
  </p:clrMapOvr>
  <p:extLst>
    <p:ext uri="{DCECCB84-F9BA-43D5-87BE-67443E8EF086}">
      <p15:sldGuideLst xmlns:p15="http://schemas.microsoft.com/office/powerpoint/2012/main"/>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Divider 3">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ABF41DC-C088-4408-8F03-9E8FE84B9906}"/>
              </a:ext>
            </a:extLst>
          </p:cNvPr>
          <p:cNvSpPr>
            <a:spLocks noGrp="1"/>
          </p:cNvSpPr>
          <p:nvPr>
            <p:ph type="dt" sz="half" idx="10"/>
          </p:nvPr>
        </p:nvSpPr>
        <p:spPr/>
        <p:txBody>
          <a:bodyPr/>
          <a:lstStyle/>
          <a:p>
            <a:r>
              <a:rPr lang="lv-LV"/>
              <a:t>2022. gada 16. novembris</a:t>
            </a:r>
            <a:endParaRPr lang="en-IN"/>
          </a:p>
        </p:txBody>
      </p:sp>
      <p:sp>
        <p:nvSpPr>
          <p:cNvPr id="3" name="Footer Placeholder 2">
            <a:extLst>
              <a:ext uri="{FF2B5EF4-FFF2-40B4-BE49-F238E27FC236}">
                <a16:creationId xmlns:a16="http://schemas.microsoft.com/office/drawing/2014/main" id="{094103BA-A989-4AA1-98D0-D1C50DEC6F81}"/>
              </a:ext>
            </a:extLst>
          </p:cNvPr>
          <p:cNvSpPr>
            <a:spLocks noGrp="1"/>
          </p:cNvSpPr>
          <p:nvPr>
            <p:ph type="ftr" sz="quarter" idx="11"/>
          </p:nvPr>
        </p:nvSpPr>
        <p:spPr/>
        <p:txBody>
          <a:bodyPr/>
          <a:lstStyle/>
          <a:p>
            <a:r>
              <a:rPr lang="en-IN"/>
              <a:t>Administratīvi teritoriālās reformas ietekmes uz pašvaldību administratīvo kapacitāti un pakalpojumu nodrošinājumu izvērtējums</a:t>
            </a:r>
          </a:p>
        </p:txBody>
      </p:sp>
      <p:sp>
        <p:nvSpPr>
          <p:cNvPr id="4" name="Slide Number Placeholder 3">
            <a:extLst>
              <a:ext uri="{FF2B5EF4-FFF2-40B4-BE49-F238E27FC236}">
                <a16:creationId xmlns:a16="http://schemas.microsoft.com/office/drawing/2014/main" id="{6FD666F6-A0AB-4C89-91BC-046B84ABD97A}"/>
              </a:ext>
            </a:extLst>
          </p:cNvPr>
          <p:cNvSpPr>
            <a:spLocks noGrp="1"/>
          </p:cNvSpPr>
          <p:nvPr>
            <p:ph type="sldNum" sz="quarter" idx="12"/>
          </p:nvPr>
        </p:nvSpPr>
        <p:spPr/>
        <p:txBody>
          <a:bodyPr/>
          <a:lstStyle/>
          <a:p>
            <a:r>
              <a:rPr lang="lv-LV"/>
              <a:t>Lapa </a:t>
            </a:r>
            <a:fld id="{F1BC30E3-FFE5-4B91-AA19-87A149EBB9EE}" type="slidenum">
              <a:rPr smtClean="0"/>
              <a:pPr/>
              <a:t>‹#›</a:t>
            </a:fld>
            <a:endParaRPr/>
          </a:p>
        </p:txBody>
      </p:sp>
    </p:spTree>
    <p:extLst>
      <p:ext uri="{BB962C8B-B14F-4D97-AF65-F5344CB8AC3E}">
        <p14:creationId xmlns:p14="http://schemas.microsoft.com/office/powerpoint/2010/main" val="1895198702"/>
      </p:ext>
    </p:extLst>
  </p:cSld>
  <p:clrMapOvr>
    <a:masterClrMapping/>
  </p:clrMapOvr>
  <p:extLst>
    <p:ext uri="{DCECCB84-F9BA-43D5-87BE-67443E8EF086}">
      <p15:sldGuideLst xmlns:p15="http://schemas.microsoft.com/office/powerpoint/2012/main"/>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val="38860053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1_Empty">
    <p:spTree>
      <p:nvGrpSpPr>
        <p:cNvPr id="1" name=""/>
        <p:cNvGrpSpPr/>
        <p:nvPr/>
      </p:nvGrpSpPr>
      <p:grpSpPr>
        <a:xfrm>
          <a:off x="0" y="0"/>
          <a:ext cx="0" cy="0"/>
          <a:chOff x="0" y="0"/>
          <a:chExt cx="0" cy="0"/>
        </a:xfrm>
      </p:grpSpPr>
      <p:sp>
        <p:nvSpPr>
          <p:cNvPr id="3" name="Media Placeholder 2">
            <a:extLst>
              <a:ext uri="{FF2B5EF4-FFF2-40B4-BE49-F238E27FC236}">
                <a16:creationId xmlns:a16="http://schemas.microsoft.com/office/drawing/2014/main" id="{0052CFA6-7CF5-41BD-9D94-2D0DAE108428}"/>
              </a:ext>
            </a:extLst>
          </p:cNvPr>
          <p:cNvSpPr>
            <a:spLocks noGrp="1"/>
          </p:cNvSpPr>
          <p:nvPr>
            <p:ph type="media" sz="quarter" idx="10" hasCustomPrompt="1"/>
          </p:nvPr>
        </p:nvSpPr>
        <p:spPr>
          <a:xfrm>
            <a:off x="0" y="0"/>
            <a:ext cx="12198350" cy="6858000"/>
          </a:xfrm>
        </p:spPr>
        <p:txBody>
          <a:bodyPr anchor="ctr"/>
          <a:lstStyle>
            <a:lvl1pPr marL="0" indent="0" algn="ctr">
              <a:buNone/>
              <a:defRPr/>
            </a:lvl1pPr>
          </a:lstStyle>
          <a:p>
            <a:r>
              <a:rPr lang="en-IN"/>
              <a:t>Video</a:t>
            </a:r>
          </a:p>
        </p:txBody>
      </p:sp>
      <p:sp>
        <p:nvSpPr>
          <p:cNvPr id="2" name="Date Placeholder 1">
            <a:extLst>
              <a:ext uri="{FF2B5EF4-FFF2-40B4-BE49-F238E27FC236}">
                <a16:creationId xmlns:a16="http://schemas.microsoft.com/office/drawing/2014/main" id="{8052B57E-D8D9-41A9-9A23-57DF0FE007D2}"/>
              </a:ext>
            </a:extLst>
          </p:cNvPr>
          <p:cNvSpPr>
            <a:spLocks noGrp="1"/>
          </p:cNvSpPr>
          <p:nvPr>
            <p:ph type="dt" sz="half" idx="11"/>
          </p:nvPr>
        </p:nvSpPr>
        <p:spPr/>
        <p:txBody>
          <a:bodyPr/>
          <a:lstStyle/>
          <a:p>
            <a:r>
              <a:rPr lang="lv-LV"/>
              <a:t>2022. gada 16. novembris</a:t>
            </a:r>
            <a:endParaRPr lang="en-IN"/>
          </a:p>
        </p:txBody>
      </p:sp>
      <p:sp>
        <p:nvSpPr>
          <p:cNvPr id="4" name="Footer Placeholder 3">
            <a:extLst>
              <a:ext uri="{FF2B5EF4-FFF2-40B4-BE49-F238E27FC236}">
                <a16:creationId xmlns:a16="http://schemas.microsoft.com/office/drawing/2014/main" id="{C94FFAD0-F08B-4EB5-A51A-B14BC48FA29C}"/>
              </a:ext>
            </a:extLst>
          </p:cNvPr>
          <p:cNvSpPr>
            <a:spLocks noGrp="1"/>
          </p:cNvSpPr>
          <p:nvPr>
            <p:ph type="ftr" sz="quarter" idx="12"/>
          </p:nvPr>
        </p:nvSpPr>
        <p:spPr/>
        <p:txBody>
          <a:bodyPr/>
          <a:lstStyle/>
          <a:p>
            <a:r>
              <a:rPr lang="en-IN"/>
              <a:t>Administratīvi teritoriālās reformas ietekmes uz pašvaldību administratīvo kapacitāti un pakalpojumu nodrošinājumu izvērtējums</a:t>
            </a:r>
          </a:p>
        </p:txBody>
      </p:sp>
      <p:sp>
        <p:nvSpPr>
          <p:cNvPr id="5" name="Slide Number Placeholder 4">
            <a:extLst>
              <a:ext uri="{FF2B5EF4-FFF2-40B4-BE49-F238E27FC236}">
                <a16:creationId xmlns:a16="http://schemas.microsoft.com/office/drawing/2014/main" id="{4F19FC2B-3BB3-4DA2-9433-70BCC7C5659E}"/>
              </a:ext>
            </a:extLst>
          </p:cNvPr>
          <p:cNvSpPr>
            <a:spLocks noGrp="1"/>
          </p:cNvSpPr>
          <p:nvPr>
            <p:ph type="sldNum" sz="quarter" idx="13"/>
          </p:nvPr>
        </p:nvSpPr>
        <p:spPr/>
        <p:txBody>
          <a:bodyPr/>
          <a:lstStyle/>
          <a:p>
            <a:r>
              <a:rPr lang="lv-LV"/>
              <a:t>Lapa </a:t>
            </a:r>
            <a:fld id="{F1BC30E3-FFE5-4B91-AA19-87A149EBB9EE}" type="slidenum">
              <a:rPr smtClean="0"/>
              <a:pPr/>
              <a:t>‹#›</a:t>
            </a:fld>
            <a:endParaRPr/>
          </a:p>
        </p:txBody>
      </p:sp>
    </p:spTree>
    <p:extLst>
      <p:ext uri="{BB962C8B-B14F-4D97-AF65-F5344CB8AC3E}">
        <p14:creationId xmlns:p14="http://schemas.microsoft.com/office/powerpoint/2010/main" val="3192157036"/>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Final legal tex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4223874-3AD1-4756-B25E-8234DD3717B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175" y="0"/>
            <a:ext cx="12192000" cy="6858000"/>
          </a:xfrm>
          <a:prstGeom prst="rect">
            <a:avLst/>
          </a:prstGeom>
        </p:spPr>
      </p:pic>
      <p:sp>
        <p:nvSpPr>
          <p:cNvPr id="8" name="Content Placeholder 2"/>
          <p:cNvSpPr>
            <a:spLocks noGrp="1"/>
          </p:cNvSpPr>
          <p:nvPr>
            <p:ph idx="1"/>
          </p:nvPr>
        </p:nvSpPr>
        <p:spPr>
          <a:xfrm>
            <a:off x="607799" y="719139"/>
            <a:ext cx="4677635" cy="5210062"/>
          </a:xfrm>
        </p:spPr>
        <p:txBody>
          <a:bodyPr/>
          <a:lstStyle>
            <a:lvl1pPr marL="0" indent="0" algn="l" defTabSz="995363" rtl="0" fontAlgn="base">
              <a:lnSpc>
                <a:spcPct val="100000"/>
              </a:lnSpc>
              <a:spcBef>
                <a:spcPct val="70000"/>
              </a:spcBef>
              <a:spcAft>
                <a:spcPct val="0"/>
              </a:spcAft>
              <a:buSzPct val="100000"/>
              <a:buNone/>
              <a:defRPr lang="en-US" sz="1200" kern="1200" noProof="0" dirty="0" smtClean="0">
                <a:solidFill>
                  <a:schemeClr val="bg1"/>
                </a:solidFill>
                <a:latin typeface="EYInterstate Light" panose="02000506000000020004" pitchFamily="2" charset="0"/>
                <a:ea typeface="+mn-ea"/>
                <a:cs typeface="Arial" pitchFamily="34" charset="0"/>
              </a:defRPr>
            </a:lvl1pPr>
            <a:lvl2pPr marL="0" indent="0" algn="l" defTabSz="995363" rtl="0" fontAlgn="base">
              <a:lnSpc>
                <a:spcPct val="100000"/>
              </a:lnSpc>
              <a:spcBef>
                <a:spcPct val="0"/>
              </a:spcBef>
              <a:spcAft>
                <a:spcPct val="0"/>
              </a:spcAft>
              <a:buSzPct val="100000"/>
              <a:buNone/>
              <a:defRPr lang="en-US" sz="900" b="1" kern="1200" noProof="0" dirty="0" smtClean="0">
                <a:solidFill>
                  <a:schemeClr val="bg1"/>
                </a:solidFill>
                <a:latin typeface="EYInterstate Light" panose="02000506000000020004" pitchFamily="2" charset="0"/>
                <a:ea typeface="+mn-ea"/>
                <a:cs typeface="Arial" pitchFamily="34" charset="0"/>
              </a:defRPr>
            </a:lvl2pPr>
            <a:lvl3pPr marL="176213" indent="-176213" algn="l" defTabSz="995363" rtl="0" fontAlgn="base">
              <a:lnSpc>
                <a:spcPct val="100000"/>
              </a:lnSpc>
              <a:spcBef>
                <a:spcPct val="0"/>
              </a:spcBef>
              <a:spcAft>
                <a:spcPct val="0"/>
              </a:spcAft>
              <a:buClr>
                <a:schemeClr val="tx2"/>
              </a:buClr>
              <a:buSzPct val="70000"/>
              <a:buFont typeface="Arial" pitchFamily="34" charset="0"/>
              <a:buChar char="►"/>
              <a:defRPr lang="en-US" sz="900" b="1" kern="1200" noProof="0" dirty="0" smtClean="0">
                <a:solidFill>
                  <a:schemeClr val="bg1"/>
                </a:solidFill>
                <a:latin typeface="EYInterstate Light" panose="02000506000000020004" pitchFamily="2" charset="0"/>
                <a:ea typeface="+mn-ea"/>
                <a:cs typeface="Arial" pitchFamily="34" charset="0"/>
              </a:defRPr>
            </a:lvl3pPr>
            <a:lvl4pPr marL="0" indent="0" algn="l" defTabSz="995363" rtl="0" fontAlgn="base">
              <a:lnSpc>
                <a:spcPct val="100000"/>
              </a:lnSpc>
              <a:spcBef>
                <a:spcPct val="0"/>
              </a:spcBef>
              <a:spcAft>
                <a:spcPct val="0"/>
              </a:spcAft>
              <a:buSzPct val="100000"/>
              <a:buNone/>
              <a:defRPr lang="en-US" sz="800" kern="1200" noProof="0" dirty="0" smtClean="0">
                <a:solidFill>
                  <a:schemeClr val="bg1"/>
                </a:solidFill>
                <a:latin typeface="EYInterstate Light" panose="02000506000000020004" pitchFamily="2" charset="0"/>
                <a:ea typeface="+mn-ea"/>
                <a:cs typeface="Arial" pitchFamily="34" charset="0"/>
              </a:defRPr>
            </a:lvl4pPr>
            <a:lvl5pPr marL="188913" indent="-188913" algn="l" defTabSz="995363" rtl="0" fontAlgn="base">
              <a:lnSpc>
                <a:spcPct val="100000"/>
              </a:lnSpc>
              <a:spcBef>
                <a:spcPct val="0"/>
              </a:spcBef>
              <a:spcAft>
                <a:spcPct val="0"/>
              </a:spcAft>
              <a:buClr>
                <a:schemeClr val="tx2"/>
              </a:buClr>
              <a:buSzPct val="70000"/>
              <a:buFont typeface="Arial" pitchFamily="34" charset="0"/>
              <a:buChar char="►"/>
              <a:defRPr lang="en-US" sz="800" kern="1200" noProof="0" dirty="0">
                <a:solidFill>
                  <a:schemeClr val="bg1"/>
                </a:solidFill>
                <a:latin typeface="EYInterstate Light" panose="02000506000000020004" pitchFamily="2" charset="0"/>
                <a:ea typeface="+mn-ea"/>
                <a:cs typeface="Arial"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2531054875"/>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1_Final legal text">
    <p:spTree>
      <p:nvGrpSpPr>
        <p:cNvPr id="1" name=""/>
        <p:cNvGrpSpPr/>
        <p:nvPr/>
      </p:nvGrpSpPr>
      <p:grpSpPr>
        <a:xfrm>
          <a:off x="0" y="0"/>
          <a:ext cx="0" cy="0"/>
          <a:chOff x="0" y="0"/>
          <a:chExt cx="0" cy="0"/>
        </a:xfrm>
      </p:grpSpPr>
      <p:pic>
        <p:nvPicPr>
          <p:cNvPr id="3" name="Content Placeholder 3">
            <a:extLst>
              <a:ext uri="{FF2B5EF4-FFF2-40B4-BE49-F238E27FC236}">
                <a16:creationId xmlns:a16="http://schemas.microsoft.com/office/drawing/2014/main" id="{C94B4409-2B48-4C2E-B122-78CAC0F697B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55" y="0"/>
            <a:ext cx="12192000" cy="6858000"/>
          </a:xfrm>
          <a:prstGeom prst="rect">
            <a:avLst/>
          </a:prstGeom>
        </p:spPr>
      </p:pic>
      <p:sp>
        <p:nvSpPr>
          <p:cNvPr id="8" name="Content Placeholder 2"/>
          <p:cNvSpPr>
            <a:spLocks noGrp="1"/>
          </p:cNvSpPr>
          <p:nvPr>
            <p:ph idx="1"/>
          </p:nvPr>
        </p:nvSpPr>
        <p:spPr>
          <a:xfrm>
            <a:off x="607799" y="719139"/>
            <a:ext cx="4677635" cy="5210062"/>
          </a:xfrm>
        </p:spPr>
        <p:txBody>
          <a:bodyPr/>
          <a:lstStyle>
            <a:lvl1pPr marL="0" indent="0" algn="l" defTabSz="995363" rtl="0" fontAlgn="base">
              <a:lnSpc>
                <a:spcPct val="100000"/>
              </a:lnSpc>
              <a:spcBef>
                <a:spcPct val="70000"/>
              </a:spcBef>
              <a:spcAft>
                <a:spcPct val="0"/>
              </a:spcAft>
              <a:buSzPct val="100000"/>
              <a:buNone/>
              <a:defRPr lang="en-US" sz="1200" kern="1200" noProof="0" dirty="0" smtClean="0">
                <a:solidFill>
                  <a:schemeClr val="bg1"/>
                </a:solidFill>
                <a:latin typeface="EYInterstate Light" panose="02000506000000020004" pitchFamily="2" charset="0"/>
                <a:ea typeface="+mn-ea"/>
                <a:cs typeface="Arial" pitchFamily="34" charset="0"/>
              </a:defRPr>
            </a:lvl1pPr>
            <a:lvl2pPr marL="0" indent="0" algn="l" defTabSz="995363" rtl="0" fontAlgn="base">
              <a:lnSpc>
                <a:spcPct val="100000"/>
              </a:lnSpc>
              <a:spcBef>
                <a:spcPct val="0"/>
              </a:spcBef>
              <a:spcAft>
                <a:spcPct val="0"/>
              </a:spcAft>
              <a:buSzPct val="100000"/>
              <a:buNone/>
              <a:defRPr lang="en-US" sz="900" b="1" kern="1200" noProof="0" dirty="0" smtClean="0">
                <a:solidFill>
                  <a:schemeClr val="bg1"/>
                </a:solidFill>
                <a:latin typeface="EYInterstate Light" panose="02000506000000020004" pitchFamily="2" charset="0"/>
                <a:ea typeface="+mn-ea"/>
                <a:cs typeface="Arial" pitchFamily="34" charset="0"/>
              </a:defRPr>
            </a:lvl2pPr>
            <a:lvl3pPr marL="176213" indent="-176213" algn="l" defTabSz="995363" rtl="0" fontAlgn="base">
              <a:lnSpc>
                <a:spcPct val="100000"/>
              </a:lnSpc>
              <a:spcBef>
                <a:spcPct val="0"/>
              </a:spcBef>
              <a:spcAft>
                <a:spcPct val="0"/>
              </a:spcAft>
              <a:buClr>
                <a:schemeClr val="tx2"/>
              </a:buClr>
              <a:buSzPct val="70000"/>
              <a:buFont typeface="Arial" pitchFamily="34" charset="0"/>
              <a:buChar char="►"/>
              <a:defRPr lang="en-US" sz="900" b="1" kern="1200" noProof="0" dirty="0" smtClean="0">
                <a:solidFill>
                  <a:schemeClr val="bg1"/>
                </a:solidFill>
                <a:latin typeface="EYInterstate Light" panose="02000506000000020004" pitchFamily="2" charset="0"/>
                <a:ea typeface="+mn-ea"/>
                <a:cs typeface="Arial" pitchFamily="34" charset="0"/>
              </a:defRPr>
            </a:lvl3pPr>
            <a:lvl4pPr marL="0" indent="0" algn="l" defTabSz="995363" rtl="0" fontAlgn="base">
              <a:lnSpc>
                <a:spcPct val="100000"/>
              </a:lnSpc>
              <a:spcBef>
                <a:spcPct val="0"/>
              </a:spcBef>
              <a:spcAft>
                <a:spcPct val="0"/>
              </a:spcAft>
              <a:buSzPct val="100000"/>
              <a:buNone/>
              <a:defRPr lang="en-US" sz="800" kern="1200" noProof="0" dirty="0" smtClean="0">
                <a:solidFill>
                  <a:schemeClr val="bg1"/>
                </a:solidFill>
                <a:latin typeface="EYInterstate Light" panose="02000506000000020004" pitchFamily="2" charset="0"/>
                <a:ea typeface="+mn-ea"/>
                <a:cs typeface="Arial" pitchFamily="34" charset="0"/>
              </a:defRPr>
            </a:lvl4pPr>
            <a:lvl5pPr marL="188913" indent="-188913" algn="l" defTabSz="995363" rtl="0" fontAlgn="base">
              <a:lnSpc>
                <a:spcPct val="100000"/>
              </a:lnSpc>
              <a:spcBef>
                <a:spcPct val="0"/>
              </a:spcBef>
              <a:spcAft>
                <a:spcPct val="0"/>
              </a:spcAft>
              <a:buClr>
                <a:schemeClr val="tx2"/>
              </a:buClr>
              <a:buSzPct val="70000"/>
              <a:buFont typeface="Arial" pitchFamily="34" charset="0"/>
              <a:buChar char="►"/>
              <a:defRPr lang="en-US" sz="800" kern="1200" noProof="0" dirty="0">
                <a:solidFill>
                  <a:schemeClr val="bg1"/>
                </a:solidFill>
                <a:latin typeface="EYInterstate Light" panose="02000506000000020004" pitchFamily="2" charset="0"/>
                <a:ea typeface="+mn-ea"/>
                <a:cs typeface="Arial"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57559399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2_Final legal text">
    <p:spTree>
      <p:nvGrpSpPr>
        <p:cNvPr id="1" name=""/>
        <p:cNvGrpSpPr/>
        <p:nvPr/>
      </p:nvGrpSpPr>
      <p:grpSpPr>
        <a:xfrm>
          <a:off x="0" y="0"/>
          <a:ext cx="0" cy="0"/>
          <a:chOff x="0" y="0"/>
          <a:chExt cx="0" cy="0"/>
        </a:xfrm>
      </p:grpSpPr>
      <p:pic>
        <p:nvPicPr>
          <p:cNvPr id="3" name="Content Placeholder 3">
            <a:extLst>
              <a:ext uri="{FF2B5EF4-FFF2-40B4-BE49-F238E27FC236}">
                <a16:creationId xmlns:a16="http://schemas.microsoft.com/office/drawing/2014/main" id="{512A84B0-F10A-4A02-AD57-E01F7676B6B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553" y="0"/>
            <a:ext cx="12192005" cy="6858000"/>
          </a:xfrm>
          <a:prstGeom prst="rect">
            <a:avLst/>
          </a:prstGeom>
        </p:spPr>
      </p:pic>
      <p:sp>
        <p:nvSpPr>
          <p:cNvPr id="8" name="Content Placeholder 2"/>
          <p:cNvSpPr>
            <a:spLocks noGrp="1"/>
          </p:cNvSpPr>
          <p:nvPr>
            <p:ph idx="1"/>
          </p:nvPr>
        </p:nvSpPr>
        <p:spPr>
          <a:xfrm>
            <a:off x="607799" y="719139"/>
            <a:ext cx="4677635" cy="5210062"/>
          </a:xfrm>
        </p:spPr>
        <p:txBody>
          <a:bodyPr/>
          <a:lstStyle>
            <a:lvl1pPr marL="0" indent="0" algn="l" defTabSz="995363" rtl="0" fontAlgn="base">
              <a:lnSpc>
                <a:spcPct val="100000"/>
              </a:lnSpc>
              <a:spcBef>
                <a:spcPct val="70000"/>
              </a:spcBef>
              <a:spcAft>
                <a:spcPct val="0"/>
              </a:spcAft>
              <a:buSzPct val="100000"/>
              <a:buNone/>
              <a:defRPr lang="en-US" sz="1200" kern="1200" noProof="0" dirty="0" smtClean="0">
                <a:solidFill>
                  <a:schemeClr val="bg1"/>
                </a:solidFill>
                <a:latin typeface="EYInterstate Light" panose="02000506000000020004" pitchFamily="2" charset="0"/>
                <a:ea typeface="+mn-ea"/>
                <a:cs typeface="Arial" pitchFamily="34" charset="0"/>
              </a:defRPr>
            </a:lvl1pPr>
            <a:lvl2pPr marL="0" indent="0" algn="l" defTabSz="995363" rtl="0" fontAlgn="base">
              <a:lnSpc>
                <a:spcPct val="100000"/>
              </a:lnSpc>
              <a:spcBef>
                <a:spcPct val="0"/>
              </a:spcBef>
              <a:spcAft>
                <a:spcPct val="0"/>
              </a:spcAft>
              <a:buSzPct val="100000"/>
              <a:buNone/>
              <a:defRPr lang="en-US" sz="900" b="1" kern="1200" noProof="0" dirty="0" smtClean="0">
                <a:solidFill>
                  <a:schemeClr val="bg1"/>
                </a:solidFill>
                <a:latin typeface="EYInterstate Light" panose="02000506000000020004" pitchFamily="2" charset="0"/>
                <a:ea typeface="+mn-ea"/>
                <a:cs typeface="Arial" pitchFamily="34" charset="0"/>
              </a:defRPr>
            </a:lvl2pPr>
            <a:lvl3pPr marL="176213" indent="-176213" algn="l" defTabSz="995363" rtl="0" fontAlgn="base">
              <a:lnSpc>
                <a:spcPct val="100000"/>
              </a:lnSpc>
              <a:spcBef>
                <a:spcPct val="0"/>
              </a:spcBef>
              <a:spcAft>
                <a:spcPct val="0"/>
              </a:spcAft>
              <a:buClr>
                <a:schemeClr val="tx2"/>
              </a:buClr>
              <a:buSzPct val="70000"/>
              <a:buFont typeface="Arial" pitchFamily="34" charset="0"/>
              <a:buChar char="►"/>
              <a:defRPr lang="en-US" sz="900" b="1" kern="1200" noProof="0" dirty="0" smtClean="0">
                <a:solidFill>
                  <a:schemeClr val="bg1"/>
                </a:solidFill>
                <a:latin typeface="EYInterstate Light" panose="02000506000000020004" pitchFamily="2" charset="0"/>
                <a:ea typeface="+mn-ea"/>
                <a:cs typeface="Arial" pitchFamily="34" charset="0"/>
              </a:defRPr>
            </a:lvl3pPr>
            <a:lvl4pPr marL="0" indent="0" algn="l" defTabSz="995363" rtl="0" fontAlgn="base">
              <a:lnSpc>
                <a:spcPct val="100000"/>
              </a:lnSpc>
              <a:spcBef>
                <a:spcPct val="0"/>
              </a:spcBef>
              <a:spcAft>
                <a:spcPct val="0"/>
              </a:spcAft>
              <a:buSzPct val="100000"/>
              <a:buNone/>
              <a:defRPr lang="en-US" sz="800" kern="1200" noProof="0" dirty="0" smtClean="0">
                <a:solidFill>
                  <a:schemeClr val="bg1"/>
                </a:solidFill>
                <a:latin typeface="EYInterstate Light" panose="02000506000000020004" pitchFamily="2" charset="0"/>
                <a:ea typeface="+mn-ea"/>
                <a:cs typeface="Arial" pitchFamily="34" charset="0"/>
              </a:defRPr>
            </a:lvl4pPr>
            <a:lvl5pPr marL="188913" indent="-188913" algn="l" defTabSz="995363" rtl="0" fontAlgn="base">
              <a:lnSpc>
                <a:spcPct val="100000"/>
              </a:lnSpc>
              <a:spcBef>
                <a:spcPct val="0"/>
              </a:spcBef>
              <a:spcAft>
                <a:spcPct val="0"/>
              </a:spcAft>
              <a:buClr>
                <a:schemeClr val="tx2"/>
              </a:buClr>
              <a:buSzPct val="70000"/>
              <a:buFont typeface="Arial" pitchFamily="34" charset="0"/>
              <a:buChar char="►"/>
              <a:defRPr lang="en-US" sz="800" kern="1200" noProof="0" dirty="0">
                <a:solidFill>
                  <a:schemeClr val="bg1"/>
                </a:solidFill>
                <a:latin typeface="EYInterstate Light" panose="02000506000000020004" pitchFamily="2" charset="0"/>
                <a:ea typeface="+mn-ea"/>
                <a:cs typeface="Arial" pitchFamily="34" charset="0"/>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1371450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Standard slide">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380593A0-4211-460E-B6CF-FE2D9CE6D9CB}"/>
              </a:ext>
            </a:extLst>
          </p:cNvPr>
          <p:cNvSpPr>
            <a:spLocks noGrp="1"/>
          </p:cNvSpPr>
          <p:nvPr>
            <p:ph type="pic" sz="quarter" idx="10"/>
          </p:nvPr>
        </p:nvSpPr>
        <p:spPr>
          <a:xfrm>
            <a:off x="0" y="0"/>
            <a:ext cx="2384460" cy="6857999"/>
          </a:xfrm>
        </p:spPr>
        <p:txBody>
          <a:bodyPr/>
          <a:lstStyle/>
          <a:p>
            <a:r>
              <a:rPr lang="en-US"/>
              <a:t>Click icon to add picture</a:t>
            </a:r>
            <a:endParaRPr lang="en-IN"/>
          </a:p>
        </p:txBody>
      </p:sp>
      <p:sp>
        <p:nvSpPr>
          <p:cNvPr id="2" name="Title 1"/>
          <p:cNvSpPr>
            <a:spLocks noGrp="1"/>
          </p:cNvSpPr>
          <p:nvPr>
            <p:ph type="title"/>
          </p:nvPr>
        </p:nvSpPr>
        <p:spPr>
          <a:xfrm>
            <a:off x="2695294" y="294200"/>
            <a:ext cx="8892000" cy="590400"/>
          </a:xfrm>
        </p:spPr>
        <p:txBody>
          <a:bodyPr/>
          <a:lstStyle>
            <a:lvl1pPr>
              <a:defRPr sz="2400">
                <a:solidFill>
                  <a:schemeClr val="bg1"/>
                </a:solidFill>
              </a:defRPr>
            </a:lvl1pPr>
          </a:lstStyle>
          <a:p>
            <a:r>
              <a:rPr lang="en-US"/>
              <a:t>Click to edit Master title style</a:t>
            </a:r>
            <a:endParaRPr lang="en-GB"/>
          </a:p>
        </p:txBody>
      </p:sp>
      <p:sp>
        <p:nvSpPr>
          <p:cNvPr id="3" name="Content Placeholder 2"/>
          <p:cNvSpPr>
            <a:spLocks noGrp="1"/>
          </p:cNvSpPr>
          <p:nvPr>
            <p:ph idx="1" hasCustomPrompt="1"/>
          </p:nvPr>
        </p:nvSpPr>
        <p:spPr>
          <a:xfrm>
            <a:off x="2695293" y="1137921"/>
            <a:ext cx="2742882" cy="5018184"/>
          </a:xfrm>
        </p:spPr>
        <p:txBody>
          <a:bodyPr/>
          <a:lstStyle>
            <a:lvl1pPr marL="0" indent="0">
              <a:buNone/>
              <a:defRPr sz="18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a:t>Text</a:t>
            </a:r>
          </a:p>
        </p:txBody>
      </p:sp>
      <p:sp>
        <p:nvSpPr>
          <p:cNvPr id="11" name="Content Placeholder 2">
            <a:extLst>
              <a:ext uri="{FF2B5EF4-FFF2-40B4-BE49-F238E27FC236}">
                <a16:creationId xmlns:a16="http://schemas.microsoft.com/office/drawing/2014/main" id="{578D3272-120F-430D-AFB5-E93227EEEAAF}"/>
              </a:ext>
            </a:extLst>
          </p:cNvPr>
          <p:cNvSpPr>
            <a:spLocks noGrp="1"/>
          </p:cNvSpPr>
          <p:nvPr>
            <p:ph idx="11" hasCustomPrompt="1"/>
          </p:nvPr>
        </p:nvSpPr>
        <p:spPr>
          <a:xfrm>
            <a:off x="5727083" y="1137921"/>
            <a:ext cx="2803842" cy="5018184"/>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a:t>Text</a:t>
            </a:r>
          </a:p>
        </p:txBody>
      </p:sp>
      <p:sp>
        <p:nvSpPr>
          <p:cNvPr id="23" name="Content Placeholder 2">
            <a:extLst>
              <a:ext uri="{FF2B5EF4-FFF2-40B4-BE49-F238E27FC236}">
                <a16:creationId xmlns:a16="http://schemas.microsoft.com/office/drawing/2014/main" id="{6FF4A6F8-D9C6-4FEE-9324-5200D308BB1F}"/>
              </a:ext>
            </a:extLst>
          </p:cNvPr>
          <p:cNvSpPr>
            <a:spLocks noGrp="1"/>
          </p:cNvSpPr>
          <p:nvPr userDrawn="1">
            <p:ph idx="12" hasCustomPrompt="1"/>
          </p:nvPr>
        </p:nvSpPr>
        <p:spPr>
          <a:xfrm>
            <a:off x="8819832" y="1137921"/>
            <a:ext cx="2768600" cy="2796151"/>
          </a:xfrm>
        </p:spPr>
        <p:txBody>
          <a:bodyPr numCol="1"/>
          <a:lstStyle>
            <a:lvl1pPr marL="0" indent="0">
              <a:buNone/>
              <a:defRPr sz="1400">
                <a:solidFill>
                  <a:schemeClr val="bg1"/>
                </a:solidFill>
              </a:defRPr>
            </a:lvl1pPr>
            <a:lvl2pPr marL="356616" indent="0">
              <a:buNone/>
              <a:defRPr sz="1800">
                <a:solidFill>
                  <a:schemeClr val="bg1"/>
                </a:solidFill>
              </a:defRPr>
            </a:lvl2pPr>
            <a:lvl3pPr marL="713232" indent="0">
              <a:buNone/>
              <a:defRPr sz="1600">
                <a:solidFill>
                  <a:schemeClr val="bg1"/>
                </a:solidFill>
              </a:defRPr>
            </a:lvl3pPr>
            <a:lvl4pPr marL="1069848" indent="0">
              <a:buNone/>
              <a:defRPr sz="1400">
                <a:solidFill>
                  <a:schemeClr val="bg1"/>
                </a:solidFill>
              </a:defRPr>
            </a:lvl4pPr>
            <a:lvl5pPr marL="1426464" indent="0">
              <a:buNone/>
              <a:defRPr sz="1200">
                <a:solidFill>
                  <a:schemeClr val="bg1"/>
                </a:solidFill>
              </a:defRPr>
            </a:lvl5pPr>
          </a:lstStyle>
          <a:p>
            <a:pPr lvl="0"/>
            <a:r>
              <a:rPr lang="en-US"/>
              <a:t>Text</a:t>
            </a:r>
          </a:p>
        </p:txBody>
      </p:sp>
      <p:sp>
        <p:nvSpPr>
          <p:cNvPr id="19" name="Line 10">
            <a:extLst>
              <a:ext uri="{FF2B5EF4-FFF2-40B4-BE49-F238E27FC236}">
                <a16:creationId xmlns:a16="http://schemas.microsoft.com/office/drawing/2014/main" id="{B63A7CBA-3151-452E-BD2F-D3E65CE1595F}"/>
              </a:ext>
            </a:extLst>
          </p:cNvPr>
          <p:cNvSpPr>
            <a:spLocks noChangeShapeType="1"/>
          </p:cNvSpPr>
          <p:nvPr userDrawn="1"/>
        </p:nvSpPr>
        <p:spPr bwMode="auto">
          <a:xfrm>
            <a:off x="2695294" y="907750"/>
            <a:ext cx="8892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endParaRPr>
          </a:p>
        </p:txBody>
      </p:sp>
      <p:sp>
        <p:nvSpPr>
          <p:cNvPr id="4" name="Date Placeholder 3">
            <a:extLst>
              <a:ext uri="{FF2B5EF4-FFF2-40B4-BE49-F238E27FC236}">
                <a16:creationId xmlns:a16="http://schemas.microsoft.com/office/drawing/2014/main" id="{457DDD53-DA5D-4F66-8EAA-913A40461E30}"/>
              </a:ext>
            </a:extLst>
          </p:cNvPr>
          <p:cNvSpPr>
            <a:spLocks noGrp="1"/>
          </p:cNvSpPr>
          <p:nvPr>
            <p:ph type="dt" sz="half" idx="13"/>
          </p:nvPr>
        </p:nvSpPr>
        <p:spPr/>
        <p:txBody>
          <a:bodyPr/>
          <a:lstStyle/>
          <a:p>
            <a:r>
              <a:rPr lang="lv-LV"/>
              <a:t>2022. gada 16. novembris</a:t>
            </a:r>
            <a:endParaRPr lang="en-IN"/>
          </a:p>
        </p:txBody>
      </p:sp>
      <p:sp>
        <p:nvSpPr>
          <p:cNvPr id="6" name="Footer Placeholder 5">
            <a:extLst>
              <a:ext uri="{FF2B5EF4-FFF2-40B4-BE49-F238E27FC236}">
                <a16:creationId xmlns:a16="http://schemas.microsoft.com/office/drawing/2014/main" id="{89A18168-B280-402E-8310-35BC958D390B}"/>
              </a:ext>
            </a:extLst>
          </p:cNvPr>
          <p:cNvSpPr>
            <a:spLocks noGrp="1"/>
          </p:cNvSpPr>
          <p:nvPr>
            <p:ph type="ftr" sz="quarter" idx="14"/>
          </p:nvPr>
        </p:nvSpPr>
        <p:spPr/>
        <p:txBody>
          <a:bodyPr/>
          <a:lstStyle/>
          <a:p>
            <a:r>
              <a:rPr lang="en-US"/>
              <a:t>Administratīvi teritoriālās reformas ietekmes uz pašvaldību administratīvo kapacitāti un pakalpojumu nodrošinājumu izvērtējums</a:t>
            </a:r>
          </a:p>
        </p:txBody>
      </p:sp>
      <p:sp>
        <p:nvSpPr>
          <p:cNvPr id="7" name="Slide Number Placeholder 6">
            <a:extLst>
              <a:ext uri="{FF2B5EF4-FFF2-40B4-BE49-F238E27FC236}">
                <a16:creationId xmlns:a16="http://schemas.microsoft.com/office/drawing/2014/main" id="{97D562B9-5194-4705-ABBD-89576E2CC7A3}"/>
              </a:ext>
            </a:extLst>
          </p:cNvPr>
          <p:cNvSpPr>
            <a:spLocks noGrp="1"/>
          </p:cNvSpPr>
          <p:nvPr>
            <p:ph type="sldNum" sz="quarter" idx="15"/>
          </p:nvPr>
        </p:nvSpPr>
        <p:spPr/>
        <p:txBody>
          <a:bodyPr/>
          <a:lstStyle/>
          <a:p>
            <a:r>
              <a:rPr lang="en-GB"/>
              <a:t>Page </a:t>
            </a:r>
            <a:fld id="{F1BC30E3-FFE5-4B91-AA19-87A149EBB9EE}" type="slidenum">
              <a:rPr smtClean="0"/>
              <a:pPr/>
              <a:t>‹#›</a:t>
            </a:fld>
            <a:endParaRPr/>
          </a:p>
        </p:txBody>
      </p:sp>
    </p:spTree>
    <p:extLst>
      <p:ext uri="{BB962C8B-B14F-4D97-AF65-F5344CB8AC3E}">
        <p14:creationId xmlns:p14="http://schemas.microsoft.com/office/powerpoint/2010/main" val="353138134"/>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14854436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Cover">
    <p:spTree>
      <p:nvGrpSpPr>
        <p:cNvPr id="1" name=""/>
        <p:cNvGrpSpPr/>
        <p:nvPr/>
      </p:nvGrpSpPr>
      <p:grpSpPr>
        <a:xfrm>
          <a:off x="0" y="0"/>
          <a:ext cx="0" cy="0"/>
          <a:chOff x="0" y="0"/>
          <a:chExt cx="0" cy="0"/>
        </a:xfrm>
      </p:grpSpPr>
      <p:sp>
        <p:nvSpPr>
          <p:cNvPr id="13" name="Rectangle 1"/>
          <p:cNvSpPr>
            <a:spLocks noChangeAspect="1"/>
          </p:cNvSpPr>
          <p:nvPr userDrawn="1"/>
        </p:nvSpPr>
        <p:spPr>
          <a:xfrm>
            <a:off x="3853963" y="615950"/>
            <a:ext cx="7735824" cy="3575304"/>
          </a:xfrm>
          <a:custGeom>
            <a:avLst/>
            <a:gdLst>
              <a:gd name="connsiteX0" fmla="*/ 0 w 6753225"/>
              <a:gd name="connsiteY0" fmla="*/ 0 h 3400425"/>
              <a:gd name="connsiteX1" fmla="*/ 6753225 w 6753225"/>
              <a:gd name="connsiteY1" fmla="*/ 0 h 3400425"/>
              <a:gd name="connsiteX2" fmla="*/ 6753225 w 6753225"/>
              <a:gd name="connsiteY2" fmla="*/ 3400425 h 3400425"/>
              <a:gd name="connsiteX3" fmla="*/ 0 w 6753225"/>
              <a:gd name="connsiteY3" fmla="*/ 3400425 h 3400425"/>
              <a:gd name="connsiteX4" fmla="*/ 0 w 6753225"/>
              <a:gd name="connsiteY4" fmla="*/ 0 h 3400425"/>
              <a:gd name="connsiteX0" fmla="*/ 0 w 6755607"/>
              <a:gd name="connsiteY0" fmla="*/ 1197768 h 3400425"/>
              <a:gd name="connsiteX1" fmla="*/ 6755607 w 6755607"/>
              <a:gd name="connsiteY1" fmla="*/ 0 h 3400425"/>
              <a:gd name="connsiteX2" fmla="*/ 6755607 w 6755607"/>
              <a:gd name="connsiteY2" fmla="*/ 3400425 h 3400425"/>
              <a:gd name="connsiteX3" fmla="*/ 2382 w 6755607"/>
              <a:gd name="connsiteY3" fmla="*/ 3400425 h 3400425"/>
              <a:gd name="connsiteX4" fmla="*/ 0 w 6755607"/>
              <a:gd name="connsiteY4" fmla="*/ 1197768 h 3400425"/>
              <a:gd name="connsiteX0" fmla="*/ 3182 w 6753225"/>
              <a:gd name="connsiteY0" fmla="*/ 1312615 h 3400425"/>
              <a:gd name="connsiteX1" fmla="*/ 6753225 w 6753225"/>
              <a:gd name="connsiteY1" fmla="*/ 0 h 3400425"/>
              <a:gd name="connsiteX2" fmla="*/ 6753225 w 6753225"/>
              <a:gd name="connsiteY2" fmla="*/ 3400425 h 3400425"/>
              <a:gd name="connsiteX3" fmla="*/ 0 w 6753225"/>
              <a:gd name="connsiteY3" fmla="*/ 3400425 h 3400425"/>
              <a:gd name="connsiteX4" fmla="*/ 3182 w 6753225"/>
              <a:gd name="connsiteY4" fmla="*/ 1312615 h 3400425"/>
              <a:gd name="connsiteX0" fmla="*/ 3182 w 6753225"/>
              <a:gd name="connsiteY0" fmla="*/ 67426 h 2155236"/>
              <a:gd name="connsiteX1" fmla="*/ 6619689 w 6753225"/>
              <a:gd name="connsiteY1" fmla="*/ 0 h 2155236"/>
              <a:gd name="connsiteX2" fmla="*/ 6753225 w 6753225"/>
              <a:gd name="connsiteY2" fmla="*/ 2155236 h 2155236"/>
              <a:gd name="connsiteX3" fmla="*/ 0 w 6753225"/>
              <a:gd name="connsiteY3" fmla="*/ 2155236 h 2155236"/>
              <a:gd name="connsiteX4" fmla="*/ 3182 w 6753225"/>
              <a:gd name="connsiteY4" fmla="*/ 67426 h 2155236"/>
              <a:gd name="connsiteX0" fmla="*/ 3182 w 6769917"/>
              <a:gd name="connsiteY0" fmla="*/ 1306570 h 3394380"/>
              <a:gd name="connsiteX1" fmla="*/ 6769917 w 6769917"/>
              <a:gd name="connsiteY1" fmla="*/ 0 h 3394380"/>
              <a:gd name="connsiteX2" fmla="*/ 6753225 w 6769917"/>
              <a:gd name="connsiteY2" fmla="*/ 3394380 h 3394380"/>
              <a:gd name="connsiteX3" fmla="*/ 0 w 6769917"/>
              <a:gd name="connsiteY3" fmla="*/ 3394380 h 3394380"/>
              <a:gd name="connsiteX4" fmla="*/ 3182 w 6769917"/>
              <a:gd name="connsiteY4" fmla="*/ 1306570 h 3394380"/>
              <a:gd name="connsiteX0" fmla="*/ 223 w 6771131"/>
              <a:gd name="connsiteY0" fmla="*/ 1297504 h 3394380"/>
              <a:gd name="connsiteX1" fmla="*/ 6771131 w 6771131"/>
              <a:gd name="connsiteY1" fmla="*/ 0 h 3394380"/>
              <a:gd name="connsiteX2" fmla="*/ 6754439 w 6771131"/>
              <a:gd name="connsiteY2" fmla="*/ 3394380 h 3394380"/>
              <a:gd name="connsiteX3" fmla="*/ 1214 w 6771131"/>
              <a:gd name="connsiteY3" fmla="*/ 3394380 h 3394380"/>
              <a:gd name="connsiteX4" fmla="*/ 223 w 6771131"/>
              <a:gd name="connsiteY4" fmla="*/ 1297504 h 3394380"/>
              <a:gd name="connsiteX0" fmla="*/ 105 w 6775185"/>
              <a:gd name="connsiteY0" fmla="*/ 1297505 h 3394380"/>
              <a:gd name="connsiteX1" fmla="*/ 6775185 w 6775185"/>
              <a:gd name="connsiteY1" fmla="*/ 0 h 3394380"/>
              <a:gd name="connsiteX2" fmla="*/ 6758493 w 6775185"/>
              <a:gd name="connsiteY2" fmla="*/ 3394380 h 3394380"/>
              <a:gd name="connsiteX3" fmla="*/ 5268 w 6775185"/>
              <a:gd name="connsiteY3" fmla="*/ 3394380 h 3394380"/>
              <a:gd name="connsiteX4" fmla="*/ 105 w 6775185"/>
              <a:gd name="connsiteY4" fmla="*/ 1297505 h 3394380"/>
              <a:gd name="connsiteX0" fmla="*/ 105 w 6775185"/>
              <a:gd name="connsiteY0" fmla="*/ 1297505 h 3394380"/>
              <a:gd name="connsiteX1" fmla="*/ 6775185 w 6775185"/>
              <a:gd name="connsiteY1" fmla="*/ 0 h 3394380"/>
              <a:gd name="connsiteX2" fmla="*/ 6769621 w 6775185"/>
              <a:gd name="connsiteY2" fmla="*/ 3394380 h 3394380"/>
              <a:gd name="connsiteX3" fmla="*/ 5268 w 6775185"/>
              <a:gd name="connsiteY3" fmla="*/ 3394380 h 3394380"/>
              <a:gd name="connsiteX4" fmla="*/ 105 w 6775185"/>
              <a:gd name="connsiteY4" fmla="*/ 1297505 h 3394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75185" h="3394380">
                <a:moveTo>
                  <a:pt x="105" y="1297505"/>
                </a:moveTo>
                <a:lnTo>
                  <a:pt x="6775185" y="0"/>
                </a:lnTo>
                <a:cubicBezTo>
                  <a:pt x="6773330" y="1131460"/>
                  <a:pt x="6771476" y="2262920"/>
                  <a:pt x="6769621" y="3394380"/>
                </a:cubicBezTo>
                <a:lnTo>
                  <a:pt x="5268" y="3394380"/>
                </a:lnTo>
                <a:cubicBezTo>
                  <a:pt x="6329" y="2698443"/>
                  <a:pt x="-956" y="1993442"/>
                  <a:pt x="105" y="1297505"/>
                </a:cubicBezTo>
                <a:close/>
              </a:path>
            </a:pathLst>
          </a:cu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a:solidFill>
                <a:schemeClr val="tx1"/>
              </a:solidFill>
            </a:endParaRPr>
          </a:p>
        </p:txBody>
      </p:sp>
      <p:sp>
        <p:nvSpPr>
          <p:cNvPr id="8" name="Title 1"/>
          <p:cNvSpPr>
            <a:spLocks noGrp="1"/>
          </p:cNvSpPr>
          <p:nvPr>
            <p:ph type="ctrTitle"/>
          </p:nvPr>
        </p:nvSpPr>
        <p:spPr>
          <a:xfrm>
            <a:off x="4151376" y="2240280"/>
            <a:ext cx="7223760" cy="860400"/>
          </a:xfrm>
        </p:spPr>
        <p:txBody>
          <a:bodyPr/>
          <a:lstStyle>
            <a:lvl1pPr>
              <a:defRPr>
                <a:solidFill>
                  <a:srgbClr val="404040"/>
                </a:solidFill>
                <a:latin typeface="+mn-lt"/>
                <a:cs typeface="Arial" pitchFamily="34" charset="0"/>
              </a:defRPr>
            </a:lvl1pPr>
          </a:lstStyle>
          <a:p>
            <a:r>
              <a:rPr lang="en-US"/>
              <a:t>Click to edit Master title style</a:t>
            </a:r>
            <a:endParaRPr lang="en-GB"/>
          </a:p>
        </p:txBody>
      </p:sp>
      <p:sp>
        <p:nvSpPr>
          <p:cNvPr id="10" name="Subtitle 2"/>
          <p:cNvSpPr>
            <a:spLocks noGrp="1"/>
          </p:cNvSpPr>
          <p:nvPr>
            <p:ph type="subTitle" idx="1"/>
          </p:nvPr>
        </p:nvSpPr>
        <p:spPr>
          <a:xfrm>
            <a:off x="4151376" y="3218688"/>
            <a:ext cx="7223760" cy="645742"/>
          </a:xfrm>
        </p:spPr>
        <p:txBody>
          <a:bodyPr/>
          <a:lstStyle>
            <a:lvl1pPr marL="0" indent="0" algn="l">
              <a:buNone/>
              <a:defRPr sz="2000">
                <a:solidFill>
                  <a:srgbClr val="404040"/>
                </a:solidFill>
                <a:latin typeface="+mn-lt"/>
                <a:cs typeface="Arial" pitchFamily="34" charset="0"/>
              </a:defRPr>
            </a:lvl1pPr>
            <a:lvl2pPr marL="0" indent="0" algn="l">
              <a:buNone/>
              <a:defRPr sz="1600">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subtitle style</a:t>
            </a:r>
            <a:endParaRPr lang="en-GB"/>
          </a:p>
        </p:txBody>
      </p: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81676" y="5339038"/>
            <a:ext cx="987552" cy="1156968"/>
          </a:xfrm>
          <a:prstGeom prst="rect">
            <a:avLst/>
          </a:prstGeom>
        </p:spPr>
      </p:pic>
    </p:spTree>
    <p:extLst>
      <p:ext uri="{BB962C8B-B14F-4D97-AF65-F5344CB8AC3E}">
        <p14:creationId xmlns:p14="http://schemas.microsoft.com/office/powerpoint/2010/main" val="652330994"/>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userDrawn="1">
  <p:cSld name="Cover alternate">
    <p:spTree>
      <p:nvGrpSpPr>
        <p:cNvPr id="1" name=""/>
        <p:cNvGrpSpPr/>
        <p:nvPr/>
      </p:nvGrpSpPr>
      <p:grpSpPr>
        <a:xfrm>
          <a:off x="0" y="0"/>
          <a:ext cx="0" cy="0"/>
          <a:chOff x="0" y="0"/>
          <a:chExt cx="0" cy="0"/>
        </a:xfrm>
      </p:grpSpPr>
      <p:sp>
        <p:nvSpPr>
          <p:cNvPr id="7" name="Freeform 5"/>
          <p:cNvSpPr>
            <a:spLocks noChangeAspect="1"/>
          </p:cNvSpPr>
          <p:nvPr userDrawn="1"/>
        </p:nvSpPr>
        <p:spPr bwMode="gray">
          <a:xfrm rot="10800000">
            <a:off x="4370832" y="457200"/>
            <a:ext cx="7221423" cy="4570413"/>
          </a:xfrm>
          <a:custGeom>
            <a:avLst/>
            <a:gdLst>
              <a:gd name="connsiteX0" fmla="*/ 0 w 10000"/>
              <a:gd name="connsiteY0" fmla="*/ 0 h 9745"/>
              <a:gd name="connsiteX1" fmla="*/ 921 w 10000"/>
              <a:gd name="connsiteY1" fmla="*/ 9745 h 9745"/>
              <a:gd name="connsiteX2" fmla="*/ 10000 w 10000"/>
              <a:gd name="connsiteY2" fmla="*/ 7201 h 9745"/>
              <a:gd name="connsiteX3" fmla="*/ 10000 w 10000"/>
              <a:gd name="connsiteY3" fmla="*/ 0 h 9745"/>
              <a:gd name="connsiteX4" fmla="*/ 0 w 10000"/>
              <a:gd name="connsiteY4" fmla="*/ 0 h 9745"/>
              <a:gd name="connsiteX0" fmla="*/ 0 w 9079"/>
              <a:gd name="connsiteY0" fmla="*/ 0 h 10000"/>
              <a:gd name="connsiteX1" fmla="*/ 0 w 9079"/>
              <a:gd name="connsiteY1" fmla="*/ 10000 h 10000"/>
              <a:gd name="connsiteX2" fmla="*/ 9079 w 9079"/>
              <a:gd name="connsiteY2" fmla="*/ 7389 h 10000"/>
              <a:gd name="connsiteX3" fmla="*/ 9079 w 9079"/>
              <a:gd name="connsiteY3" fmla="*/ 0 h 10000"/>
              <a:gd name="connsiteX4" fmla="*/ 0 w 9079"/>
              <a:gd name="connsiteY4" fmla="*/ 0 h 10000"/>
              <a:gd name="connsiteX0" fmla="*/ 5 w 10000"/>
              <a:gd name="connsiteY0" fmla="*/ 2555 h 10000"/>
              <a:gd name="connsiteX1" fmla="*/ 0 w 10000"/>
              <a:gd name="connsiteY1" fmla="*/ 10000 h 10000"/>
              <a:gd name="connsiteX2" fmla="*/ 10000 w 10000"/>
              <a:gd name="connsiteY2" fmla="*/ 7389 h 10000"/>
              <a:gd name="connsiteX3" fmla="*/ 10000 w 10000"/>
              <a:gd name="connsiteY3" fmla="*/ 0 h 10000"/>
              <a:gd name="connsiteX4" fmla="*/ 5 w 10000"/>
              <a:gd name="connsiteY4" fmla="*/ 2555 h 10000"/>
              <a:gd name="connsiteX0" fmla="*/ 5 w 10000"/>
              <a:gd name="connsiteY0" fmla="*/ 0 h 7445"/>
              <a:gd name="connsiteX1" fmla="*/ 0 w 10000"/>
              <a:gd name="connsiteY1" fmla="*/ 7445 h 7445"/>
              <a:gd name="connsiteX2" fmla="*/ 10000 w 10000"/>
              <a:gd name="connsiteY2" fmla="*/ 4834 h 7445"/>
              <a:gd name="connsiteX3" fmla="*/ 10000 w 10000"/>
              <a:gd name="connsiteY3" fmla="*/ 7 h 7445"/>
              <a:gd name="connsiteX4" fmla="*/ 5 w 10000"/>
              <a:gd name="connsiteY4" fmla="*/ 0 h 7445"/>
              <a:gd name="connsiteX0" fmla="*/ 5 w 10000"/>
              <a:gd name="connsiteY0" fmla="*/ 0 h 10000"/>
              <a:gd name="connsiteX1" fmla="*/ 0 w 10000"/>
              <a:gd name="connsiteY1" fmla="*/ 10000 h 10000"/>
              <a:gd name="connsiteX2" fmla="*/ 8453 w 10000"/>
              <a:gd name="connsiteY2" fmla="*/ 7036 h 10000"/>
              <a:gd name="connsiteX3" fmla="*/ 10000 w 10000"/>
              <a:gd name="connsiteY3" fmla="*/ 9 h 10000"/>
              <a:gd name="connsiteX4" fmla="*/ 5 w 10000"/>
              <a:gd name="connsiteY4" fmla="*/ 0 h 10000"/>
              <a:gd name="connsiteX0" fmla="*/ 5 w 8453"/>
              <a:gd name="connsiteY0" fmla="*/ 4143 h 14143"/>
              <a:gd name="connsiteX1" fmla="*/ 0 w 8453"/>
              <a:gd name="connsiteY1" fmla="*/ 14143 h 14143"/>
              <a:gd name="connsiteX2" fmla="*/ 8453 w 8453"/>
              <a:gd name="connsiteY2" fmla="*/ 11179 h 14143"/>
              <a:gd name="connsiteX3" fmla="*/ 8453 w 8453"/>
              <a:gd name="connsiteY3" fmla="*/ 0 h 14143"/>
              <a:gd name="connsiteX4" fmla="*/ 5 w 8453"/>
              <a:gd name="connsiteY4" fmla="*/ 4143 h 14143"/>
              <a:gd name="connsiteX0" fmla="*/ 6 w 10000"/>
              <a:gd name="connsiteY0" fmla="*/ 0 h 10007"/>
              <a:gd name="connsiteX1" fmla="*/ 0 w 10000"/>
              <a:gd name="connsiteY1" fmla="*/ 10007 h 10007"/>
              <a:gd name="connsiteX2" fmla="*/ 10000 w 10000"/>
              <a:gd name="connsiteY2" fmla="*/ 7911 h 10007"/>
              <a:gd name="connsiteX3" fmla="*/ 10000 w 10000"/>
              <a:gd name="connsiteY3" fmla="*/ 7 h 10007"/>
              <a:gd name="connsiteX4" fmla="*/ 6 w 10000"/>
              <a:gd name="connsiteY4" fmla="*/ 0 h 100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7">
                <a:moveTo>
                  <a:pt x="6" y="0"/>
                </a:moveTo>
                <a:cubicBezTo>
                  <a:pt x="4" y="2358"/>
                  <a:pt x="2" y="7650"/>
                  <a:pt x="0" y="10007"/>
                </a:cubicBezTo>
                <a:lnTo>
                  <a:pt x="10000" y="7911"/>
                </a:lnTo>
                <a:lnTo>
                  <a:pt x="10000" y="7"/>
                </a:lnTo>
                <a:lnTo>
                  <a:pt x="6" y="0"/>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11" name="Title 1"/>
          <p:cNvSpPr>
            <a:spLocks noGrp="1"/>
          </p:cNvSpPr>
          <p:nvPr>
            <p:ph type="ctrTitle"/>
          </p:nvPr>
        </p:nvSpPr>
        <p:spPr>
          <a:xfrm>
            <a:off x="4809744" y="1737360"/>
            <a:ext cx="6400800" cy="860400"/>
          </a:xfrm>
        </p:spPr>
        <p:txBody>
          <a:bodyPr/>
          <a:lstStyle>
            <a:lvl1pPr>
              <a:defRPr>
                <a:solidFill>
                  <a:srgbClr val="404040"/>
                </a:solidFill>
                <a:latin typeface="+mn-lt"/>
                <a:cs typeface="Arial" pitchFamily="34" charset="0"/>
              </a:defRPr>
            </a:lvl1pPr>
          </a:lstStyle>
          <a:p>
            <a:r>
              <a:rPr lang="en-US"/>
              <a:t>Click to edit Master title style</a:t>
            </a:r>
            <a:endParaRPr lang="en-GB"/>
          </a:p>
        </p:txBody>
      </p:sp>
      <p:sp>
        <p:nvSpPr>
          <p:cNvPr id="13" name="Subtitle 2"/>
          <p:cNvSpPr>
            <a:spLocks noGrp="1"/>
          </p:cNvSpPr>
          <p:nvPr>
            <p:ph type="subTitle" idx="1"/>
          </p:nvPr>
        </p:nvSpPr>
        <p:spPr>
          <a:xfrm>
            <a:off x="4809744" y="2724912"/>
            <a:ext cx="6400800" cy="645742"/>
          </a:xfrm>
        </p:spPr>
        <p:txBody>
          <a:bodyPr/>
          <a:lstStyle>
            <a:lvl1pPr marL="0" indent="0" algn="l">
              <a:buNone/>
              <a:defRPr sz="2000">
                <a:solidFill>
                  <a:srgbClr val="404040"/>
                </a:solidFill>
                <a:latin typeface="+mn-lt"/>
                <a:cs typeface="Arial" pitchFamily="34" charset="0"/>
              </a:defRPr>
            </a:lvl1pPr>
            <a:lvl2pPr marL="0" indent="0" algn="l">
              <a:buNone/>
              <a:defRPr sz="1600">
                <a:solidFill>
                  <a:srgbClr val="404040"/>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subtitle style</a:t>
            </a:r>
            <a:endParaRPr lang="en-GB"/>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581676" y="5339038"/>
            <a:ext cx="987552" cy="1156968"/>
          </a:xfrm>
          <a:prstGeom prst="rect">
            <a:avLst/>
          </a:prstGeom>
        </p:spPr>
      </p:pic>
    </p:spTree>
    <p:extLst>
      <p:ext uri="{BB962C8B-B14F-4D97-AF65-F5344CB8AC3E}">
        <p14:creationId xmlns:p14="http://schemas.microsoft.com/office/powerpoint/2010/main" val="233791414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userDrawn="1">
  <p:cSld name="Approved question wide">
    <p:spTree>
      <p:nvGrpSpPr>
        <p:cNvPr id="1" name=""/>
        <p:cNvGrpSpPr/>
        <p:nvPr/>
      </p:nvGrpSpPr>
      <p:grpSpPr>
        <a:xfrm>
          <a:off x="0" y="0"/>
          <a:ext cx="0" cy="0"/>
          <a:chOff x="0" y="0"/>
          <a:chExt cx="0" cy="0"/>
        </a:xfrm>
      </p:grpSpPr>
      <p:pic>
        <p:nvPicPr>
          <p:cNvPr id="3" name="Picture 2" descr="A picture containing projector, control panel&#10;&#10;Description automatically generated">
            <a:extLst>
              <a:ext uri="{FF2B5EF4-FFF2-40B4-BE49-F238E27FC236}">
                <a16:creationId xmlns:a16="http://schemas.microsoft.com/office/drawing/2014/main" id="{A43757F1-A0B1-4988-8343-0CF86745EDF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8350" cy="6858000"/>
          </a:xfrm>
          <a:prstGeom prst="rect">
            <a:avLst/>
          </a:prstGeom>
        </p:spPr>
      </p:pic>
      <p:pic>
        <p:nvPicPr>
          <p:cNvPr id="7" name="Picture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12647" y="612648"/>
            <a:ext cx="6397753" cy="3575304"/>
          </a:xfrm>
          <a:prstGeom prst="rect">
            <a:avLst/>
          </a:prstGeom>
        </p:spPr>
      </p:pic>
      <p:pic>
        <p:nvPicPr>
          <p:cNvPr id="12" name="Picture 11"/>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0581676" y="5339038"/>
            <a:ext cx="987552" cy="1156968"/>
          </a:xfrm>
          <a:prstGeom prst="rect">
            <a:avLst/>
          </a:prstGeom>
        </p:spPr>
      </p:pic>
      <p:sp>
        <p:nvSpPr>
          <p:cNvPr id="9" name="Title 1"/>
          <p:cNvSpPr>
            <a:spLocks noGrp="1"/>
          </p:cNvSpPr>
          <p:nvPr>
            <p:ph type="ctrTitle"/>
          </p:nvPr>
        </p:nvSpPr>
        <p:spPr>
          <a:xfrm>
            <a:off x="1005840" y="2240280"/>
            <a:ext cx="6879463" cy="860400"/>
          </a:xfrm>
          <a:prstGeom prst="rect">
            <a:avLst/>
          </a:prstGeom>
        </p:spPr>
        <p:txBody>
          <a:bodyPr/>
          <a:lstStyle>
            <a:lvl1pPr>
              <a:defRPr>
                <a:solidFill>
                  <a:srgbClr val="404040"/>
                </a:solidFill>
                <a:latin typeface="+mn-lt"/>
                <a:cs typeface="Arial" pitchFamily="34" charset="0"/>
              </a:defRPr>
            </a:lvl1pPr>
          </a:lstStyle>
          <a:p>
            <a:r>
              <a:rPr lang="en-US"/>
              <a:t>Click to edit Master title style</a:t>
            </a:r>
            <a:endParaRPr lang="en-GB"/>
          </a:p>
        </p:txBody>
      </p:sp>
      <p:sp>
        <p:nvSpPr>
          <p:cNvPr id="10" name="Subtitle 2"/>
          <p:cNvSpPr>
            <a:spLocks noGrp="1"/>
          </p:cNvSpPr>
          <p:nvPr>
            <p:ph type="subTitle" idx="1"/>
          </p:nvPr>
        </p:nvSpPr>
        <p:spPr>
          <a:xfrm>
            <a:off x="1005840" y="3218688"/>
            <a:ext cx="6879463" cy="645742"/>
          </a:xfrm>
          <a:prstGeom prst="rect">
            <a:avLst/>
          </a:prstGeom>
        </p:spPr>
        <p:txBody>
          <a:bodyPr/>
          <a:lstStyle>
            <a:lvl1pPr marL="0" indent="0" algn="l">
              <a:buNone/>
              <a:defRPr sz="2000">
                <a:solidFill>
                  <a:srgbClr val="404040"/>
                </a:solidFill>
                <a:latin typeface="+mn-lt"/>
                <a:cs typeface="Arial" pitchFamily="34" charset="0"/>
              </a:defRPr>
            </a:lvl1pPr>
            <a:lvl2pPr marL="0" indent="0" algn="l">
              <a:buNone/>
              <a:defRPr sz="1600">
                <a:solidFill>
                  <a:schemeClr val="tx1">
                    <a:lumMod val="75000"/>
                    <a:lumOff val="2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subtitle style</a:t>
            </a:r>
            <a:endParaRPr lang="en-GB"/>
          </a:p>
        </p:txBody>
      </p:sp>
      <p:pic>
        <p:nvPicPr>
          <p:cNvPr id="8" name="Picture 7"/>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594360" y="5888736"/>
            <a:ext cx="3780000" cy="618750"/>
          </a:xfrm>
          <a:prstGeom prst="rect">
            <a:avLst/>
          </a:prstGeom>
        </p:spPr>
      </p:pic>
      <p:sp>
        <p:nvSpPr>
          <p:cNvPr id="11" name="Rectangle 1">
            <a:extLst>
              <a:ext uri="{FF2B5EF4-FFF2-40B4-BE49-F238E27FC236}">
                <a16:creationId xmlns:a16="http://schemas.microsoft.com/office/drawing/2014/main" id="{1D632D4D-3FE0-4816-BB41-D03F09CB2425}"/>
              </a:ext>
            </a:extLst>
          </p:cNvPr>
          <p:cNvSpPr>
            <a:spLocks noChangeAspect="1"/>
          </p:cNvSpPr>
          <p:nvPr userDrawn="1"/>
        </p:nvSpPr>
        <p:spPr>
          <a:xfrm>
            <a:off x="594361" y="612648"/>
            <a:ext cx="6416040" cy="3575304"/>
          </a:xfrm>
          <a:custGeom>
            <a:avLst/>
            <a:gdLst>
              <a:gd name="connsiteX0" fmla="*/ 0 w 6753225"/>
              <a:gd name="connsiteY0" fmla="*/ 0 h 3400425"/>
              <a:gd name="connsiteX1" fmla="*/ 6753225 w 6753225"/>
              <a:gd name="connsiteY1" fmla="*/ 0 h 3400425"/>
              <a:gd name="connsiteX2" fmla="*/ 6753225 w 6753225"/>
              <a:gd name="connsiteY2" fmla="*/ 3400425 h 3400425"/>
              <a:gd name="connsiteX3" fmla="*/ 0 w 6753225"/>
              <a:gd name="connsiteY3" fmla="*/ 3400425 h 3400425"/>
              <a:gd name="connsiteX4" fmla="*/ 0 w 6753225"/>
              <a:gd name="connsiteY4" fmla="*/ 0 h 3400425"/>
              <a:gd name="connsiteX0" fmla="*/ 0 w 6755607"/>
              <a:gd name="connsiteY0" fmla="*/ 1197768 h 3400425"/>
              <a:gd name="connsiteX1" fmla="*/ 6755607 w 6755607"/>
              <a:gd name="connsiteY1" fmla="*/ 0 h 3400425"/>
              <a:gd name="connsiteX2" fmla="*/ 6755607 w 6755607"/>
              <a:gd name="connsiteY2" fmla="*/ 3400425 h 3400425"/>
              <a:gd name="connsiteX3" fmla="*/ 2382 w 6755607"/>
              <a:gd name="connsiteY3" fmla="*/ 3400425 h 3400425"/>
              <a:gd name="connsiteX4" fmla="*/ 0 w 6755607"/>
              <a:gd name="connsiteY4" fmla="*/ 1197768 h 3400425"/>
              <a:gd name="connsiteX0" fmla="*/ 3182 w 6753225"/>
              <a:gd name="connsiteY0" fmla="*/ 1312615 h 3400425"/>
              <a:gd name="connsiteX1" fmla="*/ 6753225 w 6753225"/>
              <a:gd name="connsiteY1" fmla="*/ 0 h 3400425"/>
              <a:gd name="connsiteX2" fmla="*/ 6753225 w 6753225"/>
              <a:gd name="connsiteY2" fmla="*/ 3400425 h 3400425"/>
              <a:gd name="connsiteX3" fmla="*/ 0 w 6753225"/>
              <a:gd name="connsiteY3" fmla="*/ 3400425 h 3400425"/>
              <a:gd name="connsiteX4" fmla="*/ 3182 w 6753225"/>
              <a:gd name="connsiteY4" fmla="*/ 1312615 h 3400425"/>
              <a:gd name="connsiteX0" fmla="*/ 3182 w 6753225"/>
              <a:gd name="connsiteY0" fmla="*/ 67426 h 2155236"/>
              <a:gd name="connsiteX1" fmla="*/ 6619689 w 6753225"/>
              <a:gd name="connsiteY1" fmla="*/ 0 h 2155236"/>
              <a:gd name="connsiteX2" fmla="*/ 6753225 w 6753225"/>
              <a:gd name="connsiteY2" fmla="*/ 2155236 h 2155236"/>
              <a:gd name="connsiteX3" fmla="*/ 0 w 6753225"/>
              <a:gd name="connsiteY3" fmla="*/ 2155236 h 2155236"/>
              <a:gd name="connsiteX4" fmla="*/ 3182 w 6753225"/>
              <a:gd name="connsiteY4" fmla="*/ 67426 h 2155236"/>
              <a:gd name="connsiteX0" fmla="*/ 3182 w 6769917"/>
              <a:gd name="connsiteY0" fmla="*/ 1306570 h 3394380"/>
              <a:gd name="connsiteX1" fmla="*/ 6769917 w 6769917"/>
              <a:gd name="connsiteY1" fmla="*/ 0 h 3394380"/>
              <a:gd name="connsiteX2" fmla="*/ 6753225 w 6769917"/>
              <a:gd name="connsiteY2" fmla="*/ 3394380 h 3394380"/>
              <a:gd name="connsiteX3" fmla="*/ 0 w 6769917"/>
              <a:gd name="connsiteY3" fmla="*/ 3394380 h 3394380"/>
              <a:gd name="connsiteX4" fmla="*/ 3182 w 6769917"/>
              <a:gd name="connsiteY4" fmla="*/ 1306570 h 3394380"/>
              <a:gd name="connsiteX0" fmla="*/ 223 w 6771131"/>
              <a:gd name="connsiteY0" fmla="*/ 1297504 h 3394380"/>
              <a:gd name="connsiteX1" fmla="*/ 6771131 w 6771131"/>
              <a:gd name="connsiteY1" fmla="*/ 0 h 3394380"/>
              <a:gd name="connsiteX2" fmla="*/ 6754439 w 6771131"/>
              <a:gd name="connsiteY2" fmla="*/ 3394380 h 3394380"/>
              <a:gd name="connsiteX3" fmla="*/ 1214 w 6771131"/>
              <a:gd name="connsiteY3" fmla="*/ 3394380 h 3394380"/>
              <a:gd name="connsiteX4" fmla="*/ 223 w 6771131"/>
              <a:gd name="connsiteY4" fmla="*/ 1297504 h 3394380"/>
              <a:gd name="connsiteX0" fmla="*/ 105 w 6775185"/>
              <a:gd name="connsiteY0" fmla="*/ 1297505 h 3394380"/>
              <a:gd name="connsiteX1" fmla="*/ 6775185 w 6775185"/>
              <a:gd name="connsiteY1" fmla="*/ 0 h 3394380"/>
              <a:gd name="connsiteX2" fmla="*/ 6758493 w 6775185"/>
              <a:gd name="connsiteY2" fmla="*/ 3394380 h 3394380"/>
              <a:gd name="connsiteX3" fmla="*/ 5268 w 6775185"/>
              <a:gd name="connsiteY3" fmla="*/ 3394380 h 3394380"/>
              <a:gd name="connsiteX4" fmla="*/ 105 w 6775185"/>
              <a:gd name="connsiteY4" fmla="*/ 1297505 h 3394380"/>
              <a:gd name="connsiteX0" fmla="*/ 105 w 6775185"/>
              <a:gd name="connsiteY0" fmla="*/ 1297505 h 3394380"/>
              <a:gd name="connsiteX1" fmla="*/ 6775185 w 6775185"/>
              <a:gd name="connsiteY1" fmla="*/ 0 h 3394380"/>
              <a:gd name="connsiteX2" fmla="*/ 6769621 w 6775185"/>
              <a:gd name="connsiteY2" fmla="*/ 3394380 h 3394380"/>
              <a:gd name="connsiteX3" fmla="*/ 5268 w 6775185"/>
              <a:gd name="connsiteY3" fmla="*/ 3394380 h 3394380"/>
              <a:gd name="connsiteX4" fmla="*/ 105 w 6775185"/>
              <a:gd name="connsiteY4" fmla="*/ 1297505 h 33943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775185" h="3394380">
                <a:moveTo>
                  <a:pt x="105" y="1297505"/>
                </a:moveTo>
                <a:lnTo>
                  <a:pt x="6775185" y="0"/>
                </a:lnTo>
                <a:cubicBezTo>
                  <a:pt x="6773330" y="1131460"/>
                  <a:pt x="6771476" y="2262920"/>
                  <a:pt x="6769621" y="3394380"/>
                </a:cubicBezTo>
                <a:lnTo>
                  <a:pt x="5268" y="3394380"/>
                </a:lnTo>
                <a:cubicBezTo>
                  <a:pt x="6329" y="2698443"/>
                  <a:pt x="-956" y="1993442"/>
                  <a:pt x="105" y="1297505"/>
                </a:cubicBezTo>
                <a:close/>
              </a:path>
            </a:pathLst>
          </a:cu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endParaRPr lang="en-US" sz="1200">
              <a:solidFill>
                <a:schemeClr val="tx1"/>
              </a:solidFill>
            </a:endParaRPr>
          </a:p>
        </p:txBody>
      </p:sp>
    </p:spTree>
    <p:extLst>
      <p:ext uri="{BB962C8B-B14F-4D97-AF65-F5344CB8AC3E}">
        <p14:creationId xmlns:p14="http://schemas.microsoft.com/office/powerpoint/2010/main" val="99006908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userDrawn="1">
  <p:cSld name="Approved question tall">
    <p:spTree>
      <p:nvGrpSpPr>
        <p:cNvPr id="1" name=""/>
        <p:cNvGrpSpPr/>
        <p:nvPr/>
      </p:nvGrpSpPr>
      <p:grpSpPr>
        <a:xfrm>
          <a:off x="0" y="0"/>
          <a:ext cx="0" cy="0"/>
          <a:chOff x="0" y="0"/>
          <a:chExt cx="0" cy="0"/>
        </a:xfrm>
      </p:grpSpPr>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04838" y="385087"/>
            <a:ext cx="5413375" cy="4572000"/>
          </a:xfrm>
          <a:prstGeom prst="rect">
            <a:avLst/>
          </a:prstGeom>
        </p:spPr>
      </p:pic>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581676" y="5339038"/>
            <a:ext cx="987552" cy="1156968"/>
          </a:xfrm>
          <a:prstGeom prst="rect">
            <a:avLst/>
          </a:prstGeom>
        </p:spPr>
      </p:pic>
      <p:pic>
        <p:nvPicPr>
          <p:cNvPr id="10" name="Picture 9"/>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594360" y="5888736"/>
            <a:ext cx="3780000" cy="618750"/>
          </a:xfrm>
          <a:prstGeom prst="rect">
            <a:avLst/>
          </a:prstGeom>
        </p:spPr>
      </p:pic>
      <p:sp>
        <p:nvSpPr>
          <p:cNvPr id="11" name="Title 1"/>
          <p:cNvSpPr>
            <a:spLocks noGrp="1"/>
          </p:cNvSpPr>
          <p:nvPr>
            <p:ph type="ctrTitle"/>
          </p:nvPr>
        </p:nvSpPr>
        <p:spPr>
          <a:xfrm>
            <a:off x="996696" y="1691640"/>
            <a:ext cx="4597400" cy="860400"/>
          </a:xfrm>
          <a:prstGeom prst="rect">
            <a:avLst/>
          </a:prstGeom>
        </p:spPr>
        <p:txBody>
          <a:bodyPr/>
          <a:lstStyle>
            <a:lvl1pPr>
              <a:defRPr>
                <a:solidFill>
                  <a:srgbClr val="404040"/>
                </a:solidFill>
                <a:latin typeface="+mn-lt"/>
                <a:cs typeface="Arial" pitchFamily="34" charset="0"/>
              </a:defRPr>
            </a:lvl1pPr>
          </a:lstStyle>
          <a:p>
            <a:r>
              <a:rPr lang="en-US"/>
              <a:t>Click to edit Master title style</a:t>
            </a:r>
            <a:endParaRPr lang="en-GB"/>
          </a:p>
        </p:txBody>
      </p:sp>
      <p:sp>
        <p:nvSpPr>
          <p:cNvPr id="14" name="Subtitle 2"/>
          <p:cNvSpPr>
            <a:spLocks noGrp="1"/>
          </p:cNvSpPr>
          <p:nvPr>
            <p:ph type="subTitle" idx="1"/>
          </p:nvPr>
        </p:nvSpPr>
        <p:spPr>
          <a:xfrm>
            <a:off x="996696" y="2660904"/>
            <a:ext cx="4597400" cy="645742"/>
          </a:xfrm>
          <a:prstGeom prst="rect">
            <a:avLst/>
          </a:prstGeom>
        </p:spPr>
        <p:txBody>
          <a:bodyPr/>
          <a:lstStyle>
            <a:lvl1pPr marL="0" indent="0" algn="l">
              <a:buNone/>
              <a:defRPr sz="2000">
                <a:solidFill>
                  <a:srgbClr val="404040"/>
                </a:solidFill>
                <a:latin typeface="+mn-lt"/>
                <a:cs typeface="Arial" pitchFamily="34" charset="0"/>
              </a:defRPr>
            </a:lvl1pPr>
            <a:lvl2pPr marL="0" indent="0" algn="l">
              <a:buNone/>
              <a:defRPr sz="1600">
                <a:solidFill>
                  <a:schemeClr val="tx1">
                    <a:lumMod val="75000"/>
                    <a:lumOff val="2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subtitle style</a:t>
            </a:r>
            <a:endParaRPr lang="en-GB"/>
          </a:p>
        </p:txBody>
      </p:sp>
    </p:spTree>
    <p:extLst>
      <p:ext uri="{BB962C8B-B14F-4D97-AF65-F5344CB8AC3E}">
        <p14:creationId xmlns:p14="http://schemas.microsoft.com/office/powerpoint/2010/main" val="319960216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Cover with beam (legacy)">
    <p:spTree>
      <p:nvGrpSpPr>
        <p:cNvPr id="1" name=""/>
        <p:cNvGrpSpPr/>
        <p:nvPr/>
      </p:nvGrpSpPr>
      <p:grpSpPr>
        <a:xfrm>
          <a:off x="0" y="0"/>
          <a:ext cx="0" cy="0"/>
          <a:chOff x="0" y="0"/>
          <a:chExt cx="0" cy="0"/>
        </a:xfrm>
      </p:grpSpPr>
      <p:grpSp>
        <p:nvGrpSpPr>
          <p:cNvPr id="10" name="Group 9"/>
          <p:cNvGrpSpPr/>
          <p:nvPr userDrawn="1"/>
        </p:nvGrpSpPr>
        <p:grpSpPr>
          <a:xfrm>
            <a:off x="0" y="1628775"/>
            <a:ext cx="12198350" cy="4469625"/>
            <a:chOff x="0" y="1628775"/>
            <a:chExt cx="12198350" cy="4469625"/>
          </a:xfrm>
        </p:grpSpPr>
        <p:sp>
          <p:nvSpPr>
            <p:cNvPr id="12" name="Freeform 8"/>
            <p:cNvSpPr>
              <a:spLocks/>
            </p:cNvSpPr>
            <p:nvPr userDrawn="1"/>
          </p:nvSpPr>
          <p:spPr bwMode="gray">
            <a:xfrm>
              <a:off x="3072661" y="1628775"/>
              <a:ext cx="9125689" cy="3318440"/>
            </a:xfrm>
            <a:custGeom>
              <a:avLst/>
              <a:gdLst/>
              <a:ahLst/>
              <a:cxnLst>
                <a:cxn ang="0">
                  <a:pos x="0" y="2464"/>
                </a:cxn>
                <a:cxn ang="0">
                  <a:pos x="6761" y="0"/>
                </a:cxn>
                <a:cxn ang="0">
                  <a:pos x="6761" y="1290"/>
                </a:cxn>
                <a:cxn ang="0">
                  <a:pos x="0" y="2464"/>
                </a:cxn>
              </a:cxnLst>
              <a:rect l="0" t="0" r="r" b="b"/>
              <a:pathLst>
                <a:path w="6761" h="2464">
                  <a:moveTo>
                    <a:pt x="0" y="2464"/>
                  </a:moveTo>
                  <a:lnTo>
                    <a:pt x="6761" y="0"/>
                  </a:lnTo>
                  <a:lnTo>
                    <a:pt x="6761" y="1290"/>
                  </a:lnTo>
                  <a:lnTo>
                    <a:pt x="0" y="2464"/>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pic>
          <p:nvPicPr>
            <p:cNvPr id="14" name="Picture 2"/>
            <p:cNvPicPr>
              <a:picLocks noChangeAspect="1" noChangeArrowheads="1"/>
            </p:cNvPicPr>
            <p:nvPr userDrawn="1"/>
          </p:nvPicPr>
          <p:blipFill>
            <a:blip r:embed="rId2" cstate="print"/>
            <a:srcRect/>
            <a:stretch>
              <a:fillRect/>
            </a:stretch>
          </p:blipFill>
          <p:spPr bwMode="auto">
            <a:xfrm>
              <a:off x="0" y="4291200"/>
              <a:ext cx="3078523" cy="1807200"/>
            </a:xfrm>
            <a:prstGeom prst="rect">
              <a:avLst/>
            </a:prstGeom>
            <a:noFill/>
            <a:ln w="9525">
              <a:noFill/>
              <a:miter lim="800000"/>
              <a:headEnd/>
              <a:tailEnd/>
            </a:ln>
            <a:effectLst/>
          </p:spPr>
        </p:pic>
      </p:grpSp>
      <p:sp>
        <p:nvSpPr>
          <p:cNvPr id="8" name="Title 1"/>
          <p:cNvSpPr>
            <a:spLocks noGrp="1"/>
          </p:cNvSpPr>
          <p:nvPr>
            <p:ph type="ctrTitle"/>
          </p:nvPr>
        </p:nvSpPr>
        <p:spPr>
          <a:xfrm>
            <a:off x="3081528" y="777600"/>
            <a:ext cx="8509385" cy="860400"/>
          </a:xfrm>
        </p:spPr>
        <p:txBody>
          <a:bodyPr/>
          <a:lstStyle>
            <a:lvl1pPr>
              <a:defRPr>
                <a:solidFill>
                  <a:schemeClr val="bg1"/>
                </a:solidFill>
              </a:defRPr>
            </a:lvl1pPr>
          </a:lstStyle>
          <a:p>
            <a:r>
              <a:rPr lang="en-US"/>
              <a:t>Click to edit Master title style</a:t>
            </a:r>
            <a:endParaRPr lang="en-GB"/>
          </a:p>
        </p:txBody>
      </p:sp>
      <p:sp>
        <p:nvSpPr>
          <p:cNvPr id="9" name="Subtitle 2"/>
          <p:cNvSpPr>
            <a:spLocks noGrp="1"/>
          </p:cNvSpPr>
          <p:nvPr>
            <p:ph type="subTitle" idx="1"/>
          </p:nvPr>
        </p:nvSpPr>
        <p:spPr>
          <a:xfrm>
            <a:off x="3081528" y="1731938"/>
            <a:ext cx="6222953" cy="968400"/>
          </a:xfrm>
        </p:spPr>
        <p:txBody>
          <a:bodyPr/>
          <a:lstStyle>
            <a:lvl1pPr marL="0" indent="0" algn="l">
              <a:buNone/>
              <a:defRPr sz="2000">
                <a:solidFill>
                  <a:schemeClr val="bg1"/>
                </a:solidFill>
              </a:defRPr>
            </a:lvl1pPr>
            <a:lvl2pPr marL="0" indent="0" algn="l">
              <a:buNone/>
              <a:defRPr sz="1600">
                <a:solidFill>
                  <a:schemeClr val="bg1"/>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subtitle style</a:t>
            </a:r>
            <a:endParaRPr lang="en-GB"/>
          </a:p>
        </p:txBody>
      </p:sp>
      <p:pic>
        <p:nvPicPr>
          <p:cNvPr id="15" name="Picture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081528" y="5751576"/>
            <a:ext cx="989153" cy="749808"/>
          </a:xfrm>
          <a:prstGeom prst="rect">
            <a:avLst/>
          </a:prstGeom>
        </p:spPr>
      </p:pic>
    </p:spTree>
    <p:extLst>
      <p:ext uri="{BB962C8B-B14F-4D97-AF65-F5344CB8AC3E}">
        <p14:creationId xmlns:p14="http://schemas.microsoft.com/office/powerpoint/2010/main" val="2896406179"/>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Standard slide">
    <p:spTree>
      <p:nvGrpSpPr>
        <p:cNvPr id="1" name=""/>
        <p:cNvGrpSpPr/>
        <p:nvPr/>
      </p:nvGrpSpPr>
      <p:grpSpPr>
        <a:xfrm>
          <a:off x="0" y="0"/>
          <a:ext cx="0" cy="0"/>
          <a:chOff x="0" y="0"/>
          <a:chExt cx="0" cy="0"/>
        </a:xfrm>
      </p:grpSpPr>
      <p:sp>
        <p:nvSpPr>
          <p:cNvPr id="2" name="Title 1"/>
          <p:cNvSpPr>
            <a:spLocks noGrp="1"/>
          </p:cNvSpPr>
          <p:nvPr>
            <p:ph type="title"/>
          </p:nvPr>
        </p:nvSpPr>
        <p:spPr>
          <a:xfrm>
            <a:off x="609918" y="100000"/>
            <a:ext cx="10978515" cy="860400"/>
          </a:xfrm>
        </p:spPr>
        <p:txBody>
          <a:bodyPr/>
          <a:lstStyle/>
          <a:p>
            <a:r>
              <a:rPr lang="en-US"/>
              <a:t>Click to edit Master title style</a:t>
            </a:r>
            <a:endParaRPr lang="en-GB"/>
          </a:p>
        </p:txBody>
      </p:sp>
      <p:sp>
        <p:nvSpPr>
          <p:cNvPr id="3" name="Content Placeholder 2"/>
          <p:cNvSpPr>
            <a:spLocks noGrp="1"/>
          </p:cNvSpPr>
          <p:nvPr>
            <p:ph idx="1"/>
          </p:nvPr>
        </p:nvSpPr>
        <p:spPr>
          <a:xfrm>
            <a:off x="609918" y="1425600"/>
            <a:ext cx="10978515" cy="470001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Line 10"/>
          <p:cNvSpPr>
            <a:spLocks noChangeShapeType="1"/>
          </p:cNvSpPr>
          <p:nvPr userDrawn="1"/>
        </p:nvSpPr>
        <p:spPr bwMode="auto">
          <a:xfrm>
            <a:off x="609918" y="942400"/>
            <a:ext cx="10978515"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endParaRPr>
          </a:p>
        </p:txBody>
      </p:sp>
      <p:sp>
        <p:nvSpPr>
          <p:cNvPr id="8" name="Line 11"/>
          <p:cNvSpPr>
            <a:spLocks noChangeShapeType="1"/>
          </p:cNvSpPr>
          <p:nvPr userDrawn="1"/>
        </p:nvSpPr>
        <p:spPr bwMode="auto">
          <a:xfrm>
            <a:off x="609918" y="6340602"/>
            <a:ext cx="10978515"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endParaRPr>
          </a:p>
        </p:txBody>
      </p:sp>
      <p:sp>
        <p:nvSpPr>
          <p:cNvPr id="5" name="Date Placeholder 4"/>
          <p:cNvSpPr>
            <a:spLocks noGrp="1"/>
          </p:cNvSpPr>
          <p:nvPr>
            <p:ph type="dt" sz="half" idx="10"/>
          </p:nvPr>
        </p:nvSpPr>
        <p:spPr/>
        <p:txBody>
          <a:bodyPr/>
          <a:lstStyle/>
          <a:p>
            <a:r>
              <a:rPr lang="lv-LV"/>
              <a:t>2022. gada 16. novembris</a:t>
            </a:r>
            <a:endParaRPr lang="en-US"/>
          </a:p>
        </p:txBody>
      </p:sp>
      <p:sp>
        <p:nvSpPr>
          <p:cNvPr id="9" name="Footer Placeholder 8"/>
          <p:cNvSpPr>
            <a:spLocks noGrp="1"/>
          </p:cNvSpPr>
          <p:nvPr>
            <p:ph type="ftr" sz="quarter" idx="11"/>
          </p:nvPr>
        </p:nvSpPr>
        <p:spPr/>
        <p:txBody>
          <a:bodyPr/>
          <a:lstStyle/>
          <a:p>
            <a:r>
              <a:rPr lang="lv-LV"/>
              <a:t>Administratīvi teritoriālās reformas ietekmes uz pašvaldību administratīvo kapacitāti un pakalpojumu nodrošinājumu izvērtējums</a:t>
            </a:r>
            <a:endParaRPr lang="en-GB"/>
          </a:p>
        </p:txBody>
      </p:sp>
    </p:spTree>
    <p:extLst>
      <p:ext uri="{BB962C8B-B14F-4D97-AF65-F5344CB8AC3E}">
        <p14:creationId xmlns:p14="http://schemas.microsoft.com/office/powerpoint/2010/main" val="311812003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 preserve="1">
  <p:cSld name="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609918" y="100000"/>
            <a:ext cx="10978515" cy="860400"/>
          </a:xfrm>
        </p:spPr>
        <p:txBody>
          <a:bodyPr/>
          <a:lstStyle/>
          <a:p>
            <a:r>
              <a:rPr lang="en-US"/>
              <a:t>Click to edit Master title style</a:t>
            </a:r>
            <a:endParaRPr lang="en-GB"/>
          </a:p>
        </p:txBody>
      </p:sp>
      <p:sp>
        <p:nvSpPr>
          <p:cNvPr id="3" name="Content Placeholder 2"/>
          <p:cNvSpPr>
            <a:spLocks noGrp="1"/>
          </p:cNvSpPr>
          <p:nvPr>
            <p:ph idx="1"/>
          </p:nvPr>
        </p:nvSpPr>
        <p:spPr/>
        <p:txBody>
          <a:bodyPr/>
          <a:lstStyle>
            <a:lvl1pPr marL="0" indent="0">
              <a:spcBef>
                <a:spcPts val="0"/>
              </a:spcBef>
              <a:buNone/>
              <a:defRPr/>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Line 10"/>
          <p:cNvSpPr>
            <a:spLocks noChangeShapeType="1"/>
          </p:cNvSpPr>
          <p:nvPr userDrawn="1"/>
        </p:nvSpPr>
        <p:spPr bwMode="auto">
          <a:xfrm>
            <a:off x="609918" y="942400"/>
            <a:ext cx="10978515"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endParaRPr>
          </a:p>
        </p:txBody>
      </p:sp>
      <p:sp>
        <p:nvSpPr>
          <p:cNvPr id="8" name="Line 11"/>
          <p:cNvSpPr>
            <a:spLocks noChangeShapeType="1"/>
          </p:cNvSpPr>
          <p:nvPr userDrawn="1"/>
        </p:nvSpPr>
        <p:spPr bwMode="auto">
          <a:xfrm>
            <a:off x="609918" y="6340602"/>
            <a:ext cx="10978515"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endParaRPr>
          </a:p>
        </p:txBody>
      </p:sp>
      <p:sp>
        <p:nvSpPr>
          <p:cNvPr id="4" name="Date Placeholder 3"/>
          <p:cNvSpPr>
            <a:spLocks noGrp="1"/>
          </p:cNvSpPr>
          <p:nvPr>
            <p:ph type="dt" sz="half" idx="10"/>
          </p:nvPr>
        </p:nvSpPr>
        <p:spPr/>
        <p:txBody>
          <a:bodyPr/>
          <a:lstStyle/>
          <a:p>
            <a:r>
              <a:rPr lang="lv-LV"/>
              <a:t>2022. gada 16. novembris</a:t>
            </a:r>
            <a:endParaRPr lang="en-US"/>
          </a:p>
        </p:txBody>
      </p:sp>
      <p:sp>
        <p:nvSpPr>
          <p:cNvPr id="6" name="Footer Placeholder 5"/>
          <p:cNvSpPr>
            <a:spLocks noGrp="1"/>
          </p:cNvSpPr>
          <p:nvPr>
            <p:ph type="ftr" sz="quarter" idx="11"/>
          </p:nvPr>
        </p:nvSpPr>
        <p:spPr/>
        <p:txBody>
          <a:bodyPr/>
          <a:lstStyle/>
          <a:p>
            <a:r>
              <a:rPr lang="lv-LV"/>
              <a:t>Administratīvi teritoriālās reformas ietekmes uz pašvaldību administratīvo kapacitāti un pakalpojumu nodrošinājumu izvērtējums</a:t>
            </a:r>
            <a:endParaRPr lang="en-GB"/>
          </a:p>
        </p:txBody>
      </p:sp>
    </p:spTree>
    <p:extLst>
      <p:ext uri="{BB962C8B-B14F-4D97-AF65-F5344CB8AC3E}">
        <p14:creationId xmlns:p14="http://schemas.microsoft.com/office/powerpoint/2010/main" val="1551114293"/>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 preserve="1">
  <p:cSld name="Standard slide_no_first_level_bullets">
    <p:spTree>
      <p:nvGrpSpPr>
        <p:cNvPr id="1" name=""/>
        <p:cNvGrpSpPr/>
        <p:nvPr/>
      </p:nvGrpSpPr>
      <p:grpSpPr>
        <a:xfrm>
          <a:off x="0" y="0"/>
          <a:ext cx="0" cy="0"/>
          <a:chOff x="0" y="0"/>
          <a:chExt cx="0" cy="0"/>
        </a:xfrm>
      </p:grpSpPr>
      <p:sp>
        <p:nvSpPr>
          <p:cNvPr id="2" name="Title 1"/>
          <p:cNvSpPr>
            <a:spLocks noGrp="1"/>
          </p:cNvSpPr>
          <p:nvPr>
            <p:ph type="title"/>
          </p:nvPr>
        </p:nvSpPr>
        <p:spPr>
          <a:xfrm>
            <a:off x="609918" y="100000"/>
            <a:ext cx="10978515" cy="860400"/>
          </a:xfrm>
        </p:spPr>
        <p:txBody>
          <a:bodyPr/>
          <a:lstStyle/>
          <a:p>
            <a:r>
              <a:rPr lang="en-US"/>
              <a:t>Click to edit Master title style</a:t>
            </a:r>
            <a:endParaRPr lang="en-GB"/>
          </a:p>
        </p:txBody>
      </p:sp>
      <p:sp>
        <p:nvSpPr>
          <p:cNvPr id="3" name="Content Placeholder 2"/>
          <p:cNvSpPr>
            <a:spLocks noGrp="1"/>
          </p:cNvSpPr>
          <p:nvPr>
            <p:ph idx="1"/>
          </p:nvPr>
        </p:nvSpPr>
        <p:spPr/>
        <p:txBody>
          <a:bodyPr/>
          <a:lstStyle>
            <a:lvl1pPr marL="0" indent="0">
              <a:buNone/>
              <a:defRPr/>
            </a:lvl1pPr>
            <a:lvl2pPr marL="356616">
              <a:defRPr/>
            </a:lvl2pPr>
            <a:lvl3pPr marL="713232">
              <a:defRPr/>
            </a:lvl3pPr>
            <a:lvl4pPr marL="1069848">
              <a:defRPr/>
            </a:lvl4pPr>
            <a:lvl5pPr marL="1426464">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Line 10"/>
          <p:cNvSpPr>
            <a:spLocks noChangeShapeType="1"/>
          </p:cNvSpPr>
          <p:nvPr userDrawn="1"/>
        </p:nvSpPr>
        <p:spPr bwMode="auto">
          <a:xfrm>
            <a:off x="609918" y="942400"/>
            <a:ext cx="10978515"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endParaRPr>
          </a:p>
        </p:txBody>
      </p:sp>
      <p:sp>
        <p:nvSpPr>
          <p:cNvPr id="8" name="Line 11"/>
          <p:cNvSpPr>
            <a:spLocks noChangeShapeType="1"/>
          </p:cNvSpPr>
          <p:nvPr userDrawn="1"/>
        </p:nvSpPr>
        <p:spPr bwMode="auto">
          <a:xfrm>
            <a:off x="609918" y="6340602"/>
            <a:ext cx="10978515"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endParaRPr>
          </a:p>
        </p:txBody>
      </p:sp>
      <p:sp>
        <p:nvSpPr>
          <p:cNvPr id="4" name="Date Placeholder 3"/>
          <p:cNvSpPr>
            <a:spLocks noGrp="1"/>
          </p:cNvSpPr>
          <p:nvPr>
            <p:ph type="dt" sz="half" idx="10"/>
          </p:nvPr>
        </p:nvSpPr>
        <p:spPr/>
        <p:txBody>
          <a:bodyPr/>
          <a:lstStyle/>
          <a:p>
            <a:r>
              <a:rPr lang="lv-LV"/>
              <a:t>2022. gada 16. novembris</a:t>
            </a:r>
            <a:endParaRPr lang="en-US"/>
          </a:p>
        </p:txBody>
      </p:sp>
      <p:sp>
        <p:nvSpPr>
          <p:cNvPr id="6" name="Footer Placeholder 5"/>
          <p:cNvSpPr>
            <a:spLocks noGrp="1"/>
          </p:cNvSpPr>
          <p:nvPr>
            <p:ph type="ftr" sz="quarter" idx="11"/>
          </p:nvPr>
        </p:nvSpPr>
        <p:spPr/>
        <p:txBody>
          <a:bodyPr/>
          <a:lstStyle/>
          <a:p>
            <a:r>
              <a:rPr lang="lv-LV"/>
              <a:t>Administratīvi teritoriālās reformas ietekmes uz pašvaldību administratīvo kapacitāti un pakalpojumu nodrošinājumu izvērtējums</a:t>
            </a:r>
            <a:endParaRPr lang="en-GB"/>
          </a:p>
        </p:txBody>
      </p:sp>
    </p:spTree>
    <p:extLst>
      <p:ext uri="{BB962C8B-B14F-4D97-AF65-F5344CB8AC3E}">
        <p14:creationId xmlns:p14="http://schemas.microsoft.com/office/powerpoint/2010/main" val="3112822585"/>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918" y="100000"/>
            <a:ext cx="10978515" cy="860400"/>
          </a:xfrm>
        </p:spPr>
        <p:txBody>
          <a:bodyPr/>
          <a:lstStyle>
            <a:lvl1pPr>
              <a:defRPr>
                <a:solidFill>
                  <a:schemeClr val="bg1"/>
                </a:solidFill>
              </a:defRPr>
            </a:lvl1pPr>
          </a:lstStyle>
          <a:p>
            <a:r>
              <a:rPr lang="en-US"/>
              <a:t>Click to edit Master title style</a:t>
            </a:r>
            <a:endParaRPr lang="en-GB"/>
          </a:p>
        </p:txBody>
      </p:sp>
      <p:sp>
        <p:nvSpPr>
          <p:cNvPr id="7" name="Line 10"/>
          <p:cNvSpPr>
            <a:spLocks noChangeShapeType="1"/>
          </p:cNvSpPr>
          <p:nvPr userDrawn="1"/>
        </p:nvSpPr>
        <p:spPr bwMode="auto">
          <a:xfrm>
            <a:off x="609918" y="942400"/>
            <a:ext cx="10978515"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endParaRPr>
          </a:p>
        </p:txBody>
      </p:sp>
      <p:sp>
        <p:nvSpPr>
          <p:cNvPr id="8" name="Line 11"/>
          <p:cNvSpPr>
            <a:spLocks noChangeShapeType="1"/>
          </p:cNvSpPr>
          <p:nvPr userDrawn="1"/>
        </p:nvSpPr>
        <p:spPr bwMode="auto">
          <a:xfrm>
            <a:off x="609918" y="6340602"/>
            <a:ext cx="10978515"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endParaRPr>
          </a:p>
        </p:txBody>
      </p:sp>
      <p:sp>
        <p:nvSpPr>
          <p:cNvPr id="3" name="Date Placeholder 2"/>
          <p:cNvSpPr>
            <a:spLocks noGrp="1"/>
          </p:cNvSpPr>
          <p:nvPr>
            <p:ph type="dt" sz="half" idx="10"/>
          </p:nvPr>
        </p:nvSpPr>
        <p:spPr/>
        <p:txBody>
          <a:bodyPr/>
          <a:lstStyle>
            <a:lvl1pPr>
              <a:defRPr>
                <a:solidFill>
                  <a:schemeClr val="bg1"/>
                </a:solidFill>
              </a:defRPr>
            </a:lvl1pPr>
          </a:lstStyle>
          <a:p>
            <a:r>
              <a:rPr lang="lv-LV"/>
              <a:t>2022. gada 16. novembris</a:t>
            </a:r>
            <a:endParaRPr lang="en-US"/>
          </a:p>
        </p:txBody>
      </p:sp>
      <p:sp>
        <p:nvSpPr>
          <p:cNvPr id="4" name="Footer Placeholder 3"/>
          <p:cNvSpPr>
            <a:spLocks noGrp="1"/>
          </p:cNvSpPr>
          <p:nvPr>
            <p:ph type="ftr" sz="quarter" idx="11"/>
          </p:nvPr>
        </p:nvSpPr>
        <p:spPr/>
        <p:txBody>
          <a:bodyPr/>
          <a:lstStyle>
            <a:lvl1pPr>
              <a:defRPr>
                <a:solidFill>
                  <a:schemeClr val="bg1"/>
                </a:solidFill>
              </a:defRPr>
            </a:lvl1pPr>
          </a:lstStyle>
          <a:p>
            <a:r>
              <a:rPr lang="lv-LV"/>
              <a:t>Administratīvi teritoriālās reformas ietekmes uz pašvaldību administratīvo kapacitāti un pakalpojumu nodrošinājumu izvērtējums</a:t>
            </a:r>
            <a:endParaRPr lang="en-GB"/>
          </a:p>
        </p:txBody>
      </p:sp>
    </p:spTree>
    <p:extLst>
      <p:ext uri="{BB962C8B-B14F-4D97-AF65-F5344CB8AC3E}">
        <p14:creationId xmlns:p14="http://schemas.microsoft.com/office/powerpoint/2010/main" val="8413851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Standard slide_no bullets">
    <p:spTree>
      <p:nvGrpSpPr>
        <p:cNvPr id="1" name=""/>
        <p:cNvGrpSpPr/>
        <p:nvPr/>
      </p:nvGrpSpPr>
      <p:grpSpPr>
        <a:xfrm>
          <a:off x="0" y="0"/>
          <a:ext cx="0" cy="0"/>
          <a:chOff x="0" y="0"/>
          <a:chExt cx="0" cy="0"/>
        </a:xfrm>
      </p:grpSpPr>
      <p:sp>
        <p:nvSpPr>
          <p:cNvPr id="2" name="Title 1"/>
          <p:cNvSpPr>
            <a:spLocks noGrp="1"/>
          </p:cNvSpPr>
          <p:nvPr>
            <p:ph type="title"/>
          </p:nvPr>
        </p:nvSpPr>
        <p:spPr>
          <a:xfrm>
            <a:off x="609918" y="294200"/>
            <a:ext cx="10978515" cy="590400"/>
          </a:xfrm>
        </p:spPr>
        <p:txBody>
          <a:bodyPr/>
          <a:lstStyle>
            <a:lvl1pPr>
              <a:defRPr>
                <a:solidFill>
                  <a:schemeClr val="bg1"/>
                </a:solidFill>
              </a:defRPr>
            </a:lvl1pPr>
          </a:lstStyle>
          <a:p>
            <a:r>
              <a:rPr lang="en-US"/>
              <a:t>Click to edit Master title style</a:t>
            </a:r>
            <a:endParaRPr lang="en-GB"/>
          </a:p>
        </p:txBody>
      </p:sp>
      <p:sp>
        <p:nvSpPr>
          <p:cNvPr id="3" name="Content Placeholder 2"/>
          <p:cNvSpPr>
            <a:spLocks noGrp="1"/>
          </p:cNvSpPr>
          <p:nvPr>
            <p:ph idx="1"/>
          </p:nvPr>
        </p:nvSpPr>
        <p:spPr>
          <a:xfrm>
            <a:off x="609918" y="1137920"/>
            <a:ext cx="8238744" cy="4834800"/>
          </a:xfrm>
        </p:spPr>
        <p:txBody>
          <a:bodyPr/>
          <a:lstStyle>
            <a:lvl1pPr marL="0" indent="0">
              <a:spcBef>
                <a:spcPts val="0"/>
              </a:spcBef>
              <a:buNone/>
              <a:defRPr>
                <a:solidFill>
                  <a:schemeClr val="bg1"/>
                </a:solidFill>
              </a:defRPr>
            </a:lvl1pPr>
            <a:lvl2pPr marL="0" indent="0">
              <a:spcBef>
                <a:spcPts val="0"/>
              </a:spcBef>
              <a:buNone/>
              <a:defRPr sz="1800">
                <a:solidFill>
                  <a:schemeClr val="bg1"/>
                </a:solidFill>
              </a:defRPr>
            </a:lvl2pPr>
            <a:lvl3pPr marL="0" indent="0">
              <a:spcBef>
                <a:spcPts val="0"/>
              </a:spcBef>
              <a:buNone/>
              <a:defRPr sz="1600">
                <a:solidFill>
                  <a:schemeClr val="bg1"/>
                </a:solidFill>
              </a:defRPr>
            </a:lvl3pPr>
            <a:lvl4pPr marL="0" indent="0">
              <a:spcBef>
                <a:spcPts val="0"/>
              </a:spcBef>
              <a:buNone/>
              <a:defRPr sz="1400">
                <a:solidFill>
                  <a:schemeClr val="bg1"/>
                </a:solidFill>
              </a:defRPr>
            </a:lvl4pPr>
            <a:lvl5pPr marL="0" indent="0">
              <a:spcBef>
                <a:spcPts val="0"/>
              </a:spcBef>
              <a:buNone/>
              <a:defRPr sz="120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9" name="Line 10">
            <a:extLst>
              <a:ext uri="{FF2B5EF4-FFF2-40B4-BE49-F238E27FC236}">
                <a16:creationId xmlns:a16="http://schemas.microsoft.com/office/drawing/2014/main" id="{CF130104-FAF2-4309-9701-573F37743137}"/>
              </a:ext>
            </a:extLst>
          </p:cNvPr>
          <p:cNvSpPr>
            <a:spLocks noChangeShapeType="1"/>
          </p:cNvSpPr>
          <p:nvPr userDrawn="1"/>
        </p:nvSpPr>
        <p:spPr bwMode="auto">
          <a:xfrm>
            <a:off x="609918" y="907750"/>
            <a:ext cx="10980000" cy="0"/>
          </a:xfrm>
          <a:prstGeom prst="line">
            <a:avLst/>
          </a:prstGeom>
          <a:noFill/>
          <a:ln w="19050">
            <a:solidFill>
              <a:schemeClr val="tx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endParaRPr>
          </a:p>
        </p:txBody>
      </p:sp>
      <p:sp>
        <p:nvSpPr>
          <p:cNvPr id="4" name="Date Placeholder 3">
            <a:extLst>
              <a:ext uri="{FF2B5EF4-FFF2-40B4-BE49-F238E27FC236}">
                <a16:creationId xmlns:a16="http://schemas.microsoft.com/office/drawing/2014/main" id="{00869D6F-A030-48CA-9C7C-9FC3A6F1F671}"/>
              </a:ext>
            </a:extLst>
          </p:cNvPr>
          <p:cNvSpPr>
            <a:spLocks noGrp="1"/>
          </p:cNvSpPr>
          <p:nvPr>
            <p:ph type="dt" sz="half" idx="10"/>
          </p:nvPr>
        </p:nvSpPr>
        <p:spPr/>
        <p:txBody>
          <a:bodyPr/>
          <a:lstStyle/>
          <a:p>
            <a:r>
              <a:rPr lang="lv-LV"/>
              <a:t>2022. gada 16. novembris</a:t>
            </a:r>
            <a:endParaRPr lang="en-IN"/>
          </a:p>
        </p:txBody>
      </p:sp>
      <p:sp>
        <p:nvSpPr>
          <p:cNvPr id="5" name="Footer Placeholder 4">
            <a:extLst>
              <a:ext uri="{FF2B5EF4-FFF2-40B4-BE49-F238E27FC236}">
                <a16:creationId xmlns:a16="http://schemas.microsoft.com/office/drawing/2014/main" id="{2F02C3F7-BD0A-4AD4-95D8-328DA6F539AD}"/>
              </a:ext>
            </a:extLst>
          </p:cNvPr>
          <p:cNvSpPr>
            <a:spLocks noGrp="1"/>
          </p:cNvSpPr>
          <p:nvPr>
            <p:ph type="ftr" sz="quarter" idx="11"/>
          </p:nvPr>
        </p:nvSpPr>
        <p:spPr/>
        <p:txBody>
          <a:bodyPr/>
          <a:lstStyle/>
          <a:p>
            <a:r>
              <a:rPr lang="en-US"/>
              <a:t>Administratīvi teritoriālās reformas ietekmes uz pašvaldību administratīvo kapacitāti un pakalpojumu nodrošinājumu izvērtējums</a:t>
            </a:r>
          </a:p>
        </p:txBody>
      </p:sp>
      <p:sp>
        <p:nvSpPr>
          <p:cNvPr id="6" name="Slide Number Placeholder 5">
            <a:extLst>
              <a:ext uri="{FF2B5EF4-FFF2-40B4-BE49-F238E27FC236}">
                <a16:creationId xmlns:a16="http://schemas.microsoft.com/office/drawing/2014/main" id="{DE4422C8-68BE-4650-89F1-3BECCFF9B514}"/>
              </a:ext>
            </a:extLst>
          </p:cNvPr>
          <p:cNvSpPr>
            <a:spLocks noGrp="1"/>
          </p:cNvSpPr>
          <p:nvPr>
            <p:ph type="sldNum" sz="quarter" idx="12"/>
          </p:nvPr>
        </p:nvSpPr>
        <p:spPr/>
        <p:txBody>
          <a:bodyPr/>
          <a:lstStyle/>
          <a:p>
            <a:r>
              <a:rPr lang="en-GB"/>
              <a:t>Page </a:t>
            </a:r>
            <a:fld id="{F1BC30E3-FFE5-4B91-AA19-87A149EBB9EE}" type="slidenum">
              <a:rPr smtClean="0"/>
              <a:pPr/>
              <a:t>‹#›</a:t>
            </a:fld>
            <a:endParaRPr/>
          </a:p>
        </p:txBody>
      </p:sp>
    </p:spTree>
    <p:extLst>
      <p:ext uri="{BB962C8B-B14F-4D97-AF65-F5344CB8AC3E}">
        <p14:creationId xmlns:p14="http://schemas.microsoft.com/office/powerpoint/2010/main" val="253457619"/>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Title only, no line">
    <p:spTree>
      <p:nvGrpSpPr>
        <p:cNvPr id="1" name=""/>
        <p:cNvGrpSpPr/>
        <p:nvPr/>
      </p:nvGrpSpPr>
      <p:grpSpPr>
        <a:xfrm>
          <a:off x="0" y="0"/>
          <a:ext cx="0" cy="0"/>
          <a:chOff x="0" y="0"/>
          <a:chExt cx="0" cy="0"/>
        </a:xfrm>
      </p:grpSpPr>
      <p:sp>
        <p:nvSpPr>
          <p:cNvPr id="2" name="Title 1"/>
          <p:cNvSpPr>
            <a:spLocks noGrp="1"/>
          </p:cNvSpPr>
          <p:nvPr>
            <p:ph type="title"/>
          </p:nvPr>
        </p:nvSpPr>
        <p:spPr>
          <a:xfrm>
            <a:off x="609918" y="100000"/>
            <a:ext cx="10978515" cy="860400"/>
          </a:xfrm>
        </p:spPr>
        <p:txBody>
          <a:bodyPr/>
          <a:lstStyle>
            <a:lvl1pPr>
              <a:defRPr>
                <a:solidFill>
                  <a:schemeClr val="bg1"/>
                </a:solidFill>
              </a:defRPr>
            </a:lvl1pPr>
          </a:lstStyle>
          <a:p>
            <a:r>
              <a:rPr lang="en-US"/>
              <a:t>Click to edit Master title style</a:t>
            </a:r>
            <a:endParaRPr lang="en-GB"/>
          </a:p>
        </p:txBody>
      </p:sp>
      <p:sp>
        <p:nvSpPr>
          <p:cNvPr id="8" name="Line 11"/>
          <p:cNvSpPr>
            <a:spLocks noChangeShapeType="1"/>
          </p:cNvSpPr>
          <p:nvPr userDrawn="1"/>
        </p:nvSpPr>
        <p:spPr bwMode="auto">
          <a:xfrm>
            <a:off x="609918" y="6340602"/>
            <a:ext cx="10978515"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endParaRPr>
          </a:p>
        </p:txBody>
      </p:sp>
      <p:sp>
        <p:nvSpPr>
          <p:cNvPr id="3" name="Date Placeholder 2"/>
          <p:cNvSpPr>
            <a:spLocks noGrp="1"/>
          </p:cNvSpPr>
          <p:nvPr>
            <p:ph type="dt" sz="half" idx="10"/>
          </p:nvPr>
        </p:nvSpPr>
        <p:spPr/>
        <p:txBody>
          <a:bodyPr/>
          <a:lstStyle>
            <a:lvl1pPr>
              <a:defRPr>
                <a:solidFill>
                  <a:schemeClr val="bg1"/>
                </a:solidFill>
              </a:defRPr>
            </a:lvl1pPr>
          </a:lstStyle>
          <a:p>
            <a:r>
              <a:rPr lang="lv-LV"/>
              <a:t>2022. gada 16. novembris</a:t>
            </a:r>
            <a:endParaRPr lang="en-US"/>
          </a:p>
        </p:txBody>
      </p:sp>
      <p:sp>
        <p:nvSpPr>
          <p:cNvPr id="4" name="Footer Placeholder 3"/>
          <p:cNvSpPr>
            <a:spLocks noGrp="1"/>
          </p:cNvSpPr>
          <p:nvPr>
            <p:ph type="ftr" sz="quarter" idx="11"/>
          </p:nvPr>
        </p:nvSpPr>
        <p:spPr/>
        <p:txBody>
          <a:bodyPr/>
          <a:lstStyle>
            <a:lvl1pPr>
              <a:defRPr>
                <a:solidFill>
                  <a:schemeClr val="bg1"/>
                </a:solidFill>
              </a:defRPr>
            </a:lvl1pPr>
          </a:lstStyle>
          <a:p>
            <a:r>
              <a:rPr lang="lv-LV"/>
              <a:t>Administratīvi teritoriālās reformas ietekmes uz pašvaldību administratīvo kapacitāti un pakalpojumu nodrošinājumu izvērtējums</a:t>
            </a:r>
            <a:endParaRPr lang="en-GB"/>
          </a:p>
        </p:txBody>
      </p:sp>
    </p:spTree>
    <p:extLst>
      <p:ext uri="{BB962C8B-B14F-4D97-AF65-F5344CB8AC3E}">
        <p14:creationId xmlns:p14="http://schemas.microsoft.com/office/powerpoint/2010/main" val="1579188313"/>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woObj" preserve="1">
  <p:cSld name="Two columns, no headings">
    <p:spTree>
      <p:nvGrpSpPr>
        <p:cNvPr id="1" name=""/>
        <p:cNvGrpSpPr/>
        <p:nvPr/>
      </p:nvGrpSpPr>
      <p:grpSpPr>
        <a:xfrm>
          <a:off x="0" y="0"/>
          <a:ext cx="0" cy="0"/>
          <a:chOff x="0" y="0"/>
          <a:chExt cx="0" cy="0"/>
        </a:xfrm>
      </p:grpSpPr>
      <p:sp>
        <p:nvSpPr>
          <p:cNvPr id="2" name="Title 1"/>
          <p:cNvSpPr>
            <a:spLocks noGrp="1"/>
          </p:cNvSpPr>
          <p:nvPr>
            <p:ph type="title"/>
          </p:nvPr>
        </p:nvSpPr>
        <p:spPr>
          <a:xfrm>
            <a:off x="609918" y="100000"/>
            <a:ext cx="10978515" cy="860400"/>
          </a:xfrm>
        </p:spPr>
        <p:txBody>
          <a:bodyPr/>
          <a:lstStyle>
            <a:lvl1pPr>
              <a:defRPr>
                <a:solidFill>
                  <a:schemeClr val="bg1"/>
                </a:solidFill>
              </a:defRPr>
            </a:lvl1pPr>
          </a:lstStyle>
          <a:p>
            <a:r>
              <a:rPr lang="en-US"/>
              <a:t>Click to edit Master title style</a:t>
            </a:r>
            <a:endParaRPr lang="en-GB"/>
          </a:p>
        </p:txBody>
      </p:sp>
      <p:sp>
        <p:nvSpPr>
          <p:cNvPr id="3" name="Content Placeholder 2"/>
          <p:cNvSpPr>
            <a:spLocks noGrp="1"/>
          </p:cNvSpPr>
          <p:nvPr>
            <p:ph sz="half" idx="1"/>
          </p:nvPr>
        </p:nvSpPr>
        <p:spPr>
          <a:xfrm>
            <a:off x="609917" y="1425575"/>
            <a:ext cx="5387605" cy="4700589"/>
          </a:xfrm>
        </p:spPr>
        <p:txBody>
          <a:bodyPr/>
          <a:lstStyle>
            <a:lvl1pPr>
              <a:defRPr sz="2400">
                <a:solidFill>
                  <a:schemeClr val="bg1"/>
                </a:solidFill>
              </a:defRPr>
            </a:lvl1pPr>
            <a:lvl2pPr>
              <a:defRPr sz="2400">
                <a:solidFill>
                  <a:schemeClr val="bg1"/>
                </a:solidFill>
              </a:defRPr>
            </a:lvl2pPr>
            <a:lvl3pPr>
              <a:defRPr sz="2000">
                <a:solidFill>
                  <a:schemeClr val="bg1"/>
                </a:solidFill>
              </a:defRPr>
            </a:lvl3pPr>
            <a:lvl4pPr>
              <a:defRPr sz="1800">
                <a:solidFill>
                  <a:schemeClr val="bg1"/>
                </a:solidFill>
              </a:defRPr>
            </a:lvl4pPr>
            <a:lvl5pPr>
              <a:defRPr sz="1800">
                <a:solidFill>
                  <a:schemeClr val="bg1"/>
                </a:solidFill>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200828" y="1425575"/>
            <a:ext cx="5387605" cy="4700589"/>
          </a:xfrm>
        </p:spPr>
        <p:txBody>
          <a:bodyPr/>
          <a:lstStyle>
            <a:lvl1pPr marL="356616" indent="-356616" algn="l" defTabSz="914400" rtl="0" eaLnBrk="1" latinLnBrk="0" hangingPunct="1">
              <a:spcBef>
                <a:spcPct val="20000"/>
              </a:spcBef>
              <a:buClr>
                <a:schemeClr val="accent2"/>
              </a:buClr>
              <a:buSzPct val="70000"/>
              <a:buFont typeface="Arial" pitchFamily="34" charset="0"/>
              <a:buChar char="►"/>
              <a:defRPr lang="en-US" sz="2400" kern="1200" dirty="0" smtClean="0">
                <a:solidFill>
                  <a:schemeClr val="bg1"/>
                </a:solidFill>
                <a:latin typeface="+mn-lt"/>
                <a:ea typeface="+mn-ea"/>
                <a:cs typeface="+mn-cs"/>
              </a:defRPr>
            </a:lvl1pPr>
            <a:lvl2pPr marL="713232" indent="-356616" algn="l" defTabSz="914400" rtl="0" eaLnBrk="1" latinLnBrk="0" hangingPunct="1">
              <a:spcBef>
                <a:spcPct val="20000"/>
              </a:spcBef>
              <a:buClr>
                <a:schemeClr val="accent2"/>
              </a:buClr>
              <a:buSzPct val="70000"/>
              <a:buFont typeface="Arial" pitchFamily="34" charset="0"/>
              <a:buChar char="►"/>
              <a:defRPr lang="en-US" sz="2400" kern="1200" dirty="0" smtClean="0">
                <a:solidFill>
                  <a:schemeClr val="bg1"/>
                </a:solidFill>
                <a:latin typeface="+mn-lt"/>
                <a:ea typeface="+mn-ea"/>
                <a:cs typeface="+mn-cs"/>
              </a:defRPr>
            </a:lvl2pPr>
            <a:lvl3pPr marL="1069848" indent="-356616" algn="l" defTabSz="914400" rtl="0" eaLnBrk="1" latinLnBrk="0" hangingPunct="1">
              <a:spcBef>
                <a:spcPct val="20000"/>
              </a:spcBef>
              <a:buClr>
                <a:schemeClr val="accent2"/>
              </a:buClr>
              <a:buSzPct val="70000"/>
              <a:buFont typeface="Arial" pitchFamily="34" charset="0"/>
              <a:buChar char="►"/>
              <a:defRPr lang="en-US" sz="2000" kern="1200" dirty="0" smtClean="0">
                <a:solidFill>
                  <a:schemeClr val="bg1"/>
                </a:solidFill>
                <a:latin typeface="+mn-lt"/>
                <a:ea typeface="+mn-ea"/>
                <a:cs typeface="+mn-cs"/>
              </a:defRPr>
            </a:lvl3pPr>
            <a:lvl4pPr marL="1426464" indent="-356616" algn="l" defTabSz="914400" rtl="0" eaLnBrk="1" latinLnBrk="0" hangingPunct="1">
              <a:spcBef>
                <a:spcPct val="20000"/>
              </a:spcBef>
              <a:buClr>
                <a:schemeClr val="accent2"/>
              </a:buClr>
              <a:buSzPct val="70000"/>
              <a:buFont typeface="Arial" pitchFamily="34" charset="0"/>
              <a:buChar char="►"/>
              <a:defRPr lang="en-US" sz="1800" kern="1200" dirty="0" smtClean="0">
                <a:solidFill>
                  <a:schemeClr val="bg1"/>
                </a:solidFill>
                <a:latin typeface="+mn-lt"/>
                <a:ea typeface="+mn-ea"/>
                <a:cs typeface="+mn-cs"/>
              </a:defRPr>
            </a:lvl4pPr>
            <a:lvl5pPr marL="1783080" indent="-356616" algn="l" defTabSz="914400" rtl="0" eaLnBrk="1" latinLnBrk="0" hangingPunct="1">
              <a:spcBef>
                <a:spcPct val="20000"/>
              </a:spcBef>
              <a:buClr>
                <a:schemeClr val="accent2"/>
              </a:buClr>
              <a:buSzPct val="70000"/>
              <a:buFont typeface="Arial" pitchFamily="34" charset="0"/>
              <a:buChar char="►"/>
              <a:defRPr lang="en-GB" sz="1800" kern="1200" dirty="0">
                <a:solidFill>
                  <a:schemeClr val="bg1"/>
                </a:solidFill>
                <a:latin typeface="+mn-lt"/>
                <a:ea typeface="+mn-ea"/>
                <a:cs typeface="+mn-cs"/>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Line 10"/>
          <p:cNvSpPr>
            <a:spLocks noChangeShapeType="1"/>
          </p:cNvSpPr>
          <p:nvPr userDrawn="1"/>
        </p:nvSpPr>
        <p:spPr bwMode="auto">
          <a:xfrm>
            <a:off x="609918" y="942400"/>
            <a:ext cx="10978515"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endParaRPr>
          </a:p>
        </p:txBody>
      </p:sp>
      <p:sp>
        <p:nvSpPr>
          <p:cNvPr id="12" name="Line 11"/>
          <p:cNvSpPr>
            <a:spLocks noChangeShapeType="1"/>
          </p:cNvSpPr>
          <p:nvPr userDrawn="1"/>
        </p:nvSpPr>
        <p:spPr bwMode="auto">
          <a:xfrm>
            <a:off x="609918" y="6340602"/>
            <a:ext cx="10978515"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endParaRPr>
          </a:p>
        </p:txBody>
      </p:sp>
      <p:sp>
        <p:nvSpPr>
          <p:cNvPr id="5" name="Date Placeholder 4"/>
          <p:cNvSpPr>
            <a:spLocks noGrp="1"/>
          </p:cNvSpPr>
          <p:nvPr>
            <p:ph type="dt" sz="half" idx="10"/>
          </p:nvPr>
        </p:nvSpPr>
        <p:spPr/>
        <p:txBody>
          <a:bodyPr/>
          <a:lstStyle>
            <a:lvl1pPr>
              <a:defRPr>
                <a:solidFill>
                  <a:schemeClr val="bg1"/>
                </a:solidFill>
              </a:defRPr>
            </a:lvl1pPr>
          </a:lstStyle>
          <a:p>
            <a:r>
              <a:rPr lang="lv-LV"/>
              <a:t>2022. gada 16. novembris</a:t>
            </a:r>
            <a:endParaRPr lang="en-US"/>
          </a:p>
        </p:txBody>
      </p:sp>
      <p:sp>
        <p:nvSpPr>
          <p:cNvPr id="7" name="Footer Placeholder 6"/>
          <p:cNvSpPr>
            <a:spLocks noGrp="1"/>
          </p:cNvSpPr>
          <p:nvPr>
            <p:ph type="ftr" sz="quarter" idx="11"/>
          </p:nvPr>
        </p:nvSpPr>
        <p:spPr/>
        <p:txBody>
          <a:bodyPr/>
          <a:lstStyle>
            <a:lvl1pPr>
              <a:defRPr>
                <a:solidFill>
                  <a:schemeClr val="bg1"/>
                </a:solidFill>
              </a:defRPr>
            </a:lvl1pPr>
          </a:lstStyle>
          <a:p>
            <a:r>
              <a:rPr lang="lv-LV"/>
              <a:t>Administratīvi teritoriālās reformas ietekmes uz pašvaldību administratīvo kapacitāti un pakalpojumu nodrošinājumu izvērtējums</a:t>
            </a:r>
            <a:endParaRPr lang="en-GB"/>
          </a:p>
        </p:txBody>
      </p:sp>
    </p:spTree>
    <p:extLst>
      <p:ext uri="{BB962C8B-B14F-4D97-AF65-F5344CB8AC3E}">
        <p14:creationId xmlns:p14="http://schemas.microsoft.com/office/powerpoint/2010/main" val="3638581540"/>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Two columns with headings">
    <p:spTree>
      <p:nvGrpSpPr>
        <p:cNvPr id="1" name=""/>
        <p:cNvGrpSpPr/>
        <p:nvPr/>
      </p:nvGrpSpPr>
      <p:grpSpPr>
        <a:xfrm>
          <a:off x="0" y="0"/>
          <a:ext cx="0" cy="0"/>
          <a:chOff x="0" y="0"/>
          <a:chExt cx="0" cy="0"/>
        </a:xfrm>
      </p:grpSpPr>
      <p:sp>
        <p:nvSpPr>
          <p:cNvPr id="2" name="Title 1"/>
          <p:cNvSpPr>
            <a:spLocks noGrp="1"/>
          </p:cNvSpPr>
          <p:nvPr>
            <p:ph type="title"/>
          </p:nvPr>
        </p:nvSpPr>
        <p:spPr>
          <a:xfrm>
            <a:off x="609918" y="100000"/>
            <a:ext cx="10978515" cy="860400"/>
          </a:xfrm>
        </p:spPr>
        <p:txBody>
          <a:bodyPr/>
          <a:lstStyle/>
          <a:p>
            <a:r>
              <a:rPr lang="en-US"/>
              <a:t>Click to edit Master title style</a:t>
            </a:r>
            <a:endParaRPr lang="en-GB"/>
          </a:p>
        </p:txBody>
      </p:sp>
      <p:sp>
        <p:nvSpPr>
          <p:cNvPr id="3" name="Content Placeholder 2"/>
          <p:cNvSpPr>
            <a:spLocks noGrp="1"/>
          </p:cNvSpPr>
          <p:nvPr>
            <p:ph sz="half" idx="1"/>
          </p:nvPr>
        </p:nvSpPr>
        <p:spPr>
          <a:xfrm>
            <a:off x="612648" y="2130551"/>
            <a:ext cx="5393208" cy="3995928"/>
          </a:xfrm>
        </p:spPr>
        <p:txBody>
          <a:bodyPr/>
          <a:lstStyle>
            <a:lvl1pPr>
              <a:defRPr sz="2400"/>
            </a:lvl1pPr>
            <a:lvl2pPr>
              <a:defRPr sz="2400"/>
            </a:lvl2pPr>
            <a:lvl3pPr marL="1081088" indent="-357188">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99632" y="2130551"/>
            <a:ext cx="5393208" cy="3995928"/>
          </a:xfrm>
        </p:spPr>
        <p:txBody>
          <a:bodyPr/>
          <a:lstStyle>
            <a:lvl1pPr>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8" name="Line 10"/>
          <p:cNvSpPr>
            <a:spLocks noChangeShapeType="1"/>
          </p:cNvSpPr>
          <p:nvPr userDrawn="1"/>
        </p:nvSpPr>
        <p:spPr bwMode="auto">
          <a:xfrm>
            <a:off x="609918" y="942400"/>
            <a:ext cx="10978515" cy="0"/>
          </a:xfrm>
          <a:prstGeom prst="line">
            <a:avLst/>
          </a:prstGeom>
          <a:noFill/>
          <a:ln w="19050">
            <a:solidFill>
              <a:schemeClr val="accent2"/>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endParaRPr>
          </a:p>
        </p:txBody>
      </p:sp>
      <p:sp>
        <p:nvSpPr>
          <p:cNvPr id="10" name="Text Placeholder 9"/>
          <p:cNvSpPr>
            <a:spLocks noGrp="1"/>
          </p:cNvSpPr>
          <p:nvPr>
            <p:ph type="body" sz="quarter" idx="12"/>
          </p:nvPr>
        </p:nvSpPr>
        <p:spPr>
          <a:xfrm>
            <a:off x="612648" y="1427144"/>
            <a:ext cx="5393208" cy="640800"/>
          </a:xfrm>
        </p:spPr>
        <p:txBody>
          <a:bodyPr anchor="t" anchorCtr="0"/>
          <a:lstStyle>
            <a:lvl1pPr>
              <a:buNone/>
              <a:defRPr b="1"/>
            </a:lvl1pPr>
          </a:lstStyle>
          <a:p>
            <a:pPr lvl="0"/>
            <a:r>
              <a:rPr lang="en-US"/>
              <a:t>Edit Master text styles</a:t>
            </a:r>
          </a:p>
        </p:txBody>
      </p:sp>
      <p:sp>
        <p:nvSpPr>
          <p:cNvPr id="11" name="Text Placeholder 9"/>
          <p:cNvSpPr>
            <a:spLocks noGrp="1"/>
          </p:cNvSpPr>
          <p:nvPr>
            <p:ph type="body" sz="quarter" idx="13"/>
          </p:nvPr>
        </p:nvSpPr>
        <p:spPr>
          <a:xfrm>
            <a:off x="6199632" y="1427144"/>
            <a:ext cx="5393208" cy="640800"/>
          </a:xfrm>
        </p:spPr>
        <p:txBody>
          <a:bodyPr anchor="t" anchorCtr="0"/>
          <a:lstStyle>
            <a:lvl1pPr>
              <a:buNone/>
              <a:defRPr b="1"/>
            </a:lvl1pPr>
          </a:lstStyle>
          <a:p>
            <a:pPr lvl="0"/>
            <a:r>
              <a:rPr lang="en-US"/>
              <a:t>Edit Master text styles</a:t>
            </a:r>
          </a:p>
        </p:txBody>
      </p:sp>
      <p:sp>
        <p:nvSpPr>
          <p:cNvPr id="9" name="Line 11"/>
          <p:cNvSpPr>
            <a:spLocks noChangeShapeType="1"/>
          </p:cNvSpPr>
          <p:nvPr userDrawn="1"/>
        </p:nvSpPr>
        <p:spPr bwMode="auto">
          <a:xfrm>
            <a:off x="609918" y="6340602"/>
            <a:ext cx="10978515"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endParaRPr>
          </a:p>
        </p:txBody>
      </p:sp>
      <p:sp>
        <p:nvSpPr>
          <p:cNvPr id="5" name="Date Placeholder 4"/>
          <p:cNvSpPr>
            <a:spLocks noGrp="1"/>
          </p:cNvSpPr>
          <p:nvPr>
            <p:ph type="dt" sz="half" idx="14"/>
          </p:nvPr>
        </p:nvSpPr>
        <p:spPr/>
        <p:txBody>
          <a:bodyPr/>
          <a:lstStyle/>
          <a:p>
            <a:r>
              <a:rPr lang="lv-LV"/>
              <a:t>2022. gada 16. novembris</a:t>
            </a:r>
            <a:endParaRPr lang="en-US"/>
          </a:p>
        </p:txBody>
      </p:sp>
      <p:sp>
        <p:nvSpPr>
          <p:cNvPr id="7" name="Footer Placeholder 6"/>
          <p:cNvSpPr>
            <a:spLocks noGrp="1"/>
          </p:cNvSpPr>
          <p:nvPr>
            <p:ph type="ftr" sz="quarter" idx="15"/>
          </p:nvPr>
        </p:nvSpPr>
        <p:spPr/>
        <p:txBody>
          <a:bodyPr/>
          <a:lstStyle/>
          <a:p>
            <a:r>
              <a:rPr lang="lv-LV"/>
              <a:t>Administratīvi teritoriālās reformas ietekmes uz pašvaldību administratīvo kapacitāti un pakalpojumu nodrošinājumu izvērtējums</a:t>
            </a:r>
            <a:endParaRPr lang="en-GB"/>
          </a:p>
        </p:txBody>
      </p:sp>
    </p:spTree>
    <p:extLst>
      <p:ext uri="{BB962C8B-B14F-4D97-AF65-F5344CB8AC3E}">
        <p14:creationId xmlns:p14="http://schemas.microsoft.com/office/powerpoint/2010/main" val="2644888699"/>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Key statement">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607802" y="1025526"/>
            <a:ext cx="10978515" cy="1643063"/>
          </a:xfrm>
        </p:spPr>
        <p:txBody>
          <a:bodyPr/>
          <a:lstStyle>
            <a:lvl1pPr marL="0" indent="0" algn="l">
              <a:lnSpc>
                <a:spcPct val="85000"/>
              </a:lnSpc>
              <a:spcBef>
                <a:spcPts val="0"/>
              </a:spcBef>
              <a:buNone/>
              <a:defRPr sz="5000" b="1">
                <a:solidFill>
                  <a:schemeClr val="bg2"/>
                </a:solidFill>
                <a:latin typeface="+mj-lt"/>
              </a:defRPr>
            </a:lvl1pPr>
            <a:lvl2pPr marL="0" indent="0">
              <a:buNone/>
              <a:defRPr/>
            </a:lvl2pPr>
            <a:lvl3pPr marL="0" indent="0">
              <a:buNone/>
              <a:defRPr/>
            </a:lvl3pPr>
            <a:lvl4pPr marL="0" indent="0">
              <a:buNone/>
              <a:defRPr/>
            </a:lvl4pPr>
            <a:lvl5pPr marL="0" indent="0">
              <a:buNone/>
              <a:defRPr/>
            </a:lvl5pPr>
          </a:lstStyle>
          <a:p>
            <a:pPr lvl="0"/>
            <a:r>
              <a:rPr lang="en-US"/>
              <a:t>Edit Master text styles</a:t>
            </a:r>
          </a:p>
        </p:txBody>
      </p:sp>
      <p:sp>
        <p:nvSpPr>
          <p:cNvPr id="5" name="Line 11"/>
          <p:cNvSpPr>
            <a:spLocks noChangeShapeType="1"/>
          </p:cNvSpPr>
          <p:nvPr userDrawn="1"/>
        </p:nvSpPr>
        <p:spPr bwMode="auto">
          <a:xfrm>
            <a:off x="609918" y="6340602"/>
            <a:ext cx="10978515" cy="0"/>
          </a:xfrm>
          <a:prstGeom prst="line">
            <a:avLst/>
          </a:prstGeom>
          <a:noFill/>
          <a:ln w="3175">
            <a:solidFill>
              <a:srgbClr val="808080"/>
            </a:solidFill>
            <a:round/>
            <a:headEnd/>
            <a:tailEnd/>
          </a:ln>
          <a:effectLst/>
        </p:spPr>
        <p:txBody>
          <a:bodyPr wrap="none"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noProof="0">
              <a:solidFill>
                <a:schemeClr val="bg1"/>
              </a:solidFill>
            </a:endParaRPr>
          </a:p>
        </p:txBody>
      </p:sp>
      <p:sp>
        <p:nvSpPr>
          <p:cNvPr id="2" name="Date Placeholder 1"/>
          <p:cNvSpPr>
            <a:spLocks noGrp="1"/>
          </p:cNvSpPr>
          <p:nvPr>
            <p:ph type="dt" sz="half" idx="12"/>
          </p:nvPr>
        </p:nvSpPr>
        <p:spPr/>
        <p:txBody>
          <a:bodyPr/>
          <a:lstStyle>
            <a:lvl1pPr>
              <a:defRPr>
                <a:solidFill>
                  <a:schemeClr val="bg1"/>
                </a:solidFill>
              </a:defRPr>
            </a:lvl1pPr>
          </a:lstStyle>
          <a:p>
            <a:r>
              <a:rPr lang="lv-LV"/>
              <a:t>2022. gada 16. novembris</a:t>
            </a:r>
            <a:endParaRPr lang="en-US"/>
          </a:p>
        </p:txBody>
      </p:sp>
      <p:sp>
        <p:nvSpPr>
          <p:cNvPr id="4" name="Footer Placeholder 3"/>
          <p:cNvSpPr>
            <a:spLocks noGrp="1"/>
          </p:cNvSpPr>
          <p:nvPr>
            <p:ph type="ftr" sz="quarter" idx="13"/>
          </p:nvPr>
        </p:nvSpPr>
        <p:spPr/>
        <p:txBody>
          <a:bodyPr/>
          <a:lstStyle>
            <a:lvl1pPr>
              <a:defRPr>
                <a:solidFill>
                  <a:schemeClr val="bg1"/>
                </a:solidFill>
              </a:defRPr>
            </a:lvl1pPr>
          </a:lstStyle>
          <a:p>
            <a:r>
              <a:rPr lang="lv-LV"/>
              <a:t>Administratīvi teritoriālās reformas ietekmes uz pašvaldību administratīvo kapacitāti un pakalpojumu nodrošinājumu izvērtējums</a:t>
            </a:r>
            <a:endParaRPr lang="en-GB"/>
          </a:p>
        </p:txBody>
      </p:sp>
    </p:spTree>
    <p:extLst>
      <p:ext uri="{BB962C8B-B14F-4D97-AF65-F5344CB8AC3E}">
        <p14:creationId xmlns:p14="http://schemas.microsoft.com/office/powerpoint/2010/main" val="2537593709"/>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Divider 1">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609918" y="201168"/>
            <a:ext cx="10978515"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solidFill>
                  <a:schemeClr val="bg1"/>
                </a:solidFill>
              </a:defRPr>
            </a:lvl1pPr>
          </a:lstStyle>
          <a:p>
            <a:pPr lvl="0" algn="l" fontAlgn="base">
              <a:lnSpc>
                <a:spcPct val="85000"/>
              </a:lnSpc>
              <a:spcAft>
                <a:spcPct val="0"/>
              </a:spcAft>
            </a:pPr>
            <a:r>
              <a:rPr lang="en-US"/>
              <a:t>Click to edit Master title style</a:t>
            </a:r>
          </a:p>
        </p:txBody>
      </p:sp>
      <p:sp>
        <p:nvSpPr>
          <p:cNvPr id="4102" name="Freeform 6"/>
          <p:cNvSpPr>
            <a:spLocks/>
          </p:cNvSpPr>
          <p:nvPr userDrawn="1"/>
        </p:nvSpPr>
        <p:spPr bwMode="gray">
          <a:xfrm>
            <a:off x="598488" y="1057275"/>
            <a:ext cx="10993437" cy="5195888"/>
          </a:xfrm>
          <a:custGeom>
            <a:avLst/>
            <a:gdLst/>
            <a:ahLst/>
            <a:cxnLst>
              <a:cxn ang="0">
                <a:pos x="0" y="0"/>
              </a:cxn>
              <a:cxn ang="0">
                <a:pos x="6925" y="0"/>
              </a:cxn>
              <a:cxn ang="0">
                <a:pos x="6925" y="2053"/>
              </a:cxn>
              <a:cxn ang="0">
                <a:pos x="0" y="3273"/>
              </a:cxn>
              <a:cxn ang="0">
                <a:pos x="0" y="0"/>
              </a:cxn>
            </a:cxnLst>
            <a:rect l="0" t="0" r="r" b="b"/>
            <a:pathLst>
              <a:path w="6925" h="3273">
                <a:moveTo>
                  <a:pt x="0" y="0"/>
                </a:moveTo>
                <a:lnTo>
                  <a:pt x="6925" y="0"/>
                </a:lnTo>
                <a:lnTo>
                  <a:pt x="6925" y="2053"/>
                </a:lnTo>
                <a:lnTo>
                  <a:pt x="0" y="3273"/>
                </a:lnTo>
                <a:lnTo>
                  <a:pt x="0" y="0"/>
                </a:lnTo>
                <a:close/>
              </a:path>
            </a:pathLst>
          </a:custGeom>
          <a:solidFill>
            <a:schemeClr val="accent2"/>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2" name="Date Placeholder 1"/>
          <p:cNvSpPr>
            <a:spLocks noGrp="1"/>
          </p:cNvSpPr>
          <p:nvPr>
            <p:ph type="dt" sz="half" idx="10"/>
          </p:nvPr>
        </p:nvSpPr>
        <p:spPr/>
        <p:txBody>
          <a:bodyPr/>
          <a:lstStyle/>
          <a:p>
            <a:r>
              <a:rPr lang="lv-LV"/>
              <a:t>2022. gada 16. novembris</a:t>
            </a:r>
            <a:endParaRPr lang="en-US"/>
          </a:p>
        </p:txBody>
      </p:sp>
      <p:sp>
        <p:nvSpPr>
          <p:cNvPr id="3" name="Footer Placeholder 2"/>
          <p:cNvSpPr>
            <a:spLocks noGrp="1"/>
          </p:cNvSpPr>
          <p:nvPr>
            <p:ph type="ftr" sz="quarter" idx="11"/>
          </p:nvPr>
        </p:nvSpPr>
        <p:spPr/>
        <p:txBody>
          <a:bodyPr/>
          <a:lstStyle/>
          <a:p>
            <a:r>
              <a:rPr lang="lv-LV"/>
              <a:t>Administratīvi teritoriālās reformas ietekmes uz pašvaldību administratīvo kapacitāti un pakalpojumu nodrošinājumu izvērtējums</a:t>
            </a:r>
            <a:endParaRPr lang="en-GB"/>
          </a:p>
        </p:txBody>
      </p:sp>
    </p:spTree>
    <p:extLst>
      <p:ext uri="{BB962C8B-B14F-4D97-AF65-F5344CB8AC3E}">
        <p14:creationId xmlns:p14="http://schemas.microsoft.com/office/powerpoint/2010/main" val="3713944750"/>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Divider 2">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609918" y="201168"/>
            <a:ext cx="10978515"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solidFill>
                  <a:schemeClr val="bg1"/>
                </a:solidFill>
              </a:defRPr>
            </a:lvl1pPr>
          </a:lstStyle>
          <a:p>
            <a:pPr lvl="0" algn="l" fontAlgn="base">
              <a:lnSpc>
                <a:spcPct val="85000"/>
              </a:lnSpc>
              <a:spcAft>
                <a:spcPct val="0"/>
              </a:spcAft>
            </a:pPr>
            <a:r>
              <a:rPr lang="en-US"/>
              <a:t>Click to edit Master title style</a:t>
            </a:r>
          </a:p>
        </p:txBody>
      </p:sp>
      <p:sp>
        <p:nvSpPr>
          <p:cNvPr id="7" name="Freeform 6"/>
          <p:cNvSpPr>
            <a:spLocks/>
          </p:cNvSpPr>
          <p:nvPr userDrawn="1"/>
        </p:nvSpPr>
        <p:spPr bwMode="gray">
          <a:xfrm>
            <a:off x="598488" y="1057275"/>
            <a:ext cx="10993437" cy="5195888"/>
          </a:xfrm>
          <a:custGeom>
            <a:avLst/>
            <a:gdLst/>
            <a:ahLst/>
            <a:cxnLst>
              <a:cxn ang="0">
                <a:pos x="0" y="0"/>
              </a:cxn>
              <a:cxn ang="0">
                <a:pos x="6925" y="0"/>
              </a:cxn>
              <a:cxn ang="0">
                <a:pos x="6925" y="2053"/>
              </a:cxn>
              <a:cxn ang="0">
                <a:pos x="0" y="3273"/>
              </a:cxn>
              <a:cxn ang="0">
                <a:pos x="0" y="0"/>
              </a:cxn>
            </a:cxnLst>
            <a:rect l="0" t="0" r="r" b="b"/>
            <a:pathLst>
              <a:path w="6925" h="3273">
                <a:moveTo>
                  <a:pt x="0" y="0"/>
                </a:moveTo>
                <a:lnTo>
                  <a:pt x="6925" y="0"/>
                </a:lnTo>
                <a:lnTo>
                  <a:pt x="6925" y="2053"/>
                </a:lnTo>
                <a:lnTo>
                  <a:pt x="0" y="3273"/>
                </a:lnTo>
                <a:lnTo>
                  <a:pt x="0" y="0"/>
                </a:lnTo>
                <a:close/>
              </a:path>
            </a:pathLst>
          </a:custGeom>
          <a:solidFill>
            <a:schemeClr val="accent1"/>
          </a:solidFill>
          <a:ln w="9525">
            <a:noFill/>
            <a:round/>
            <a:headEnd/>
            <a:tailEnd/>
          </a:ln>
        </p:spPr>
        <p:txBody>
          <a:bodyPr vert="horz" wrap="square" lIns="91440" tIns="45720" rIns="91440" bIns="45720" numCol="1" anchor="t" anchorCtr="0" compatLnSpc="1">
            <a:prstTxWarp prst="textNoShape">
              <a:avLst/>
            </a:prstTxWarp>
          </a:bodyPr>
          <a:lstStyle/>
          <a:p>
            <a:endParaRPr lang="en-GB">
              <a:solidFill>
                <a:schemeClr val="bg1"/>
              </a:solidFill>
            </a:endParaRPr>
          </a:p>
        </p:txBody>
      </p:sp>
      <p:sp>
        <p:nvSpPr>
          <p:cNvPr id="2" name="Date Placeholder 1"/>
          <p:cNvSpPr>
            <a:spLocks noGrp="1"/>
          </p:cNvSpPr>
          <p:nvPr>
            <p:ph type="dt" sz="half" idx="10"/>
          </p:nvPr>
        </p:nvSpPr>
        <p:spPr/>
        <p:txBody>
          <a:bodyPr/>
          <a:lstStyle/>
          <a:p>
            <a:r>
              <a:rPr lang="lv-LV"/>
              <a:t>2022. gada 16. novembris</a:t>
            </a:r>
            <a:endParaRPr lang="en-US"/>
          </a:p>
        </p:txBody>
      </p:sp>
      <p:sp>
        <p:nvSpPr>
          <p:cNvPr id="3" name="Footer Placeholder 2"/>
          <p:cNvSpPr>
            <a:spLocks noGrp="1"/>
          </p:cNvSpPr>
          <p:nvPr>
            <p:ph type="ftr" sz="quarter" idx="11"/>
          </p:nvPr>
        </p:nvSpPr>
        <p:spPr/>
        <p:txBody>
          <a:bodyPr/>
          <a:lstStyle/>
          <a:p>
            <a:r>
              <a:rPr lang="lv-LV"/>
              <a:t>Administratīvi teritoriālās reformas ietekmes uz pašvaldību administratīvo kapacitāti un pakalpojumu nodrošinājumu izvērtējums</a:t>
            </a:r>
            <a:endParaRPr lang="en-GB"/>
          </a:p>
        </p:txBody>
      </p:sp>
    </p:spTree>
    <p:extLst>
      <p:ext uri="{BB962C8B-B14F-4D97-AF65-F5344CB8AC3E}">
        <p14:creationId xmlns:p14="http://schemas.microsoft.com/office/powerpoint/2010/main" val="3425562244"/>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Divider 3">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609918" y="201168"/>
            <a:ext cx="10978515" cy="804672"/>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lvl1pPr algn="l">
              <a:defRPr/>
            </a:lvl1pPr>
          </a:lstStyle>
          <a:p>
            <a:pPr lvl="0" algn="l" fontAlgn="base">
              <a:lnSpc>
                <a:spcPct val="85000"/>
              </a:lnSpc>
              <a:spcAft>
                <a:spcPct val="0"/>
              </a:spcAft>
            </a:pPr>
            <a:r>
              <a:rPr lang="en-US"/>
              <a:t>Click to edit Master title style</a:t>
            </a:r>
          </a:p>
        </p:txBody>
      </p:sp>
      <p:sp>
        <p:nvSpPr>
          <p:cNvPr id="7" name="Freeform 6"/>
          <p:cNvSpPr>
            <a:spLocks/>
          </p:cNvSpPr>
          <p:nvPr userDrawn="1"/>
        </p:nvSpPr>
        <p:spPr bwMode="gray">
          <a:xfrm>
            <a:off x="598488" y="1057275"/>
            <a:ext cx="10993437" cy="5195888"/>
          </a:xfrm>
          <a:custGeom>
            <a:avLst/>
            <a:gdLst/>
            <a:ahLst/>
            <a:cxnLst>
              <a:cxn ang="0">
                <a:pos x="0" y="0"/>
              </a:cxn>
              <a:cxn ang="0">
                <a:pos x="6925" y="0"/>
              </a:cxn>
              <a:cxn ang="0">
                <a:pos x="6925" y="2053"/>
              </a:cxn>
              <a:cxn ang="0">
                <a:pos x="0" y="3273"/>
              </a:cxn>
              <a:cxn ang="0">
                <a:pos x="0" y="0"/>
              </a:cxn>
            </a:cxnLst>
            <a:rect l="0" t="0" r="r" b="b"/>
            <a:pathLst>
              <a:path w="6925" h="3273">
                <a:moveTo>
                  <a:pt x="0" y="0"/>
                </a:moveTo>
                <a:lnTo>
                  <a:pt x="6925" y="0"/>
                </a:lnTo>
                <a:lnTo>
                  <a:pt x="6925" y="2053"/>
                </a:lnTo>
                <a:lnTo>
                  <a:pt x="0" y="3273"/>
                </a:lnTo>
                <a:lnTo>
                  <a:pt x="0" y="0"/>
                </a:lnTo>
                <a:close/>
              </a:path>
            </a:pathLst>
          </a:custGeom>
          <a:blipFill dpi="0" rotWithShape="1">
            <a:blip r:embed="rId2" cstate="print"/>
            <a:srcRect/>
            <a:tile tx="0" ty="0" sx="100000" sy="100000" flip="none" algn="tl"/>
          </a:blipFill>
          <a:ln w="9525">
            <a:noFill/>
            <a:round/>
            <a:headEnd/>
            <a:tailEnd/>
          </a:ln>
        </p:spPr>
        <p:txBody>
          <a:bodyPr vert="horz" wrap="square" lIns="91440" tIns="45720" rIns="91440" bIns="45720" numCol="1" anchor="t" anchorCtr="0" compatLnSpc="1">
            <a:prstTxWarp prst="textNoShape">
              <a:avLst/>
            </a:prstTxWarp>
          </a:bodyPr>
          <a:lstStyle/>
          <a:p>
            <a:endParaRPr lang="en-GB"/>
          </a:p>
        </p:txBody>
      </p:sp>
      <p:sp>
        <p:nvSpPr>
          <p:cNvPr id="2" name="Date Placeholder 1"/>
          <p:cNvSpPr>
            <a:spLocks noGrp="1"/>
          </p:cNvSpPr>
          <p:nvPr>
            <p:ph type="dt" sz="half" idx="10"/>
          </p:nvPr>
        </p:nvSpPr>
        <p:spPr/>
        <p:txBody>
          <a:bodyPr/>
          <a:lstStyle/>
          <a:p>
            <a:r>
              <a:rPr lang="lv-LV"/>
              <a:t>2022. gada 16. novembris</a:t>
            </a:r>
            <a:endParaRPr lang="en-US"/>
          </a:p>
        </p:txBody>
      </p:sp>
      <p:sp>
        <p:nvSpPr>
          <p:cNvPr id="3" name="Footer Placeholder 2"/>
          <p:cNvSpPr>
            <a:spLocks noGrp="1"/>
          </p:cNvSpPr>
          <p:nvPr>
            <p:ph type="ftr" sz="quarter" idx="11"/>
          </p:nvPr>
        </p:nvSpPr>
        <p:spPr/>
        <p:txBody>
          <a:bodyPr/>
          <a:lstStyle/>
          <a:p>
            <a:r>
              <a:rPr lang="lv-LV"/>
              <a:t>Administratīvi teritoriālās reformas ietekmes uz pašvaldību administratīvo kapacitāti un pakalpojumu nodrošinājumu izvērtējums</a:t>
            </a:r>
            <a:endParaRPr lang="en-GB"/>
          </a:p>
        </p:txBody>
      </p:sp>
    </p:spTree>
    <p:extLst>
      <p:ext uri="{BB962C8B-B14F-4D97-AF65-F5344CB8AC3E}">
        <p14:creationId xmlns:p14="http://schemas.microsoft.com/office/powerpoint/2010/main" val="4048902677"/>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Empty">
    <p:spTree>
      <p:nvGrpSpPr>
        <p:cNvPr id="1" name=""/>
        <p:cNvGrpSpPr/>
        <p:nvPr/>
      </p:nvGrpSpPr>
      <p:grpSpPr>
        <a:xfrm>
          <a:off x="0" y="0"/>
          <a:ext cx="0" cy="0"/>
          <a:chOff x="0" y="0"/>
          <a:chExt cx="0" cy="0"/>
        </a:xfrm>
      </p:grpSpPr>
      <p:sp>
        <p:nvSpPr>
          <p:cNvPr id="7" name="Line 11"/>
          <p:cNvSpPr>
            <a:spLocks noChangeShapeType="1"/>
          </p:cNvSpPr>
          <p:nvPr userDrawn="1"/>
        </p:nvSpPr>
        <p:spPr bwMode="auto">
          <a:xfrm>
            <a:off x="607800" y="6245352"/>
            <a:ext cx="10978515" cy="0"/>
          </a:xfrm>
          <a:prstGeom prst="line">
            <a:avLst/>
          </a:prstGeom>
          <a:noFill/>
          <a:ln w="3175">
            <a:solidFill>
              <a:srgbClr val="808080"/>
            </a:solidFill>
            <a:round/>
            <a:headEnd/>
            <a:tailEnd/>
          </a:ln>
          <a:effectLst/>
        </p:spPr>
        <p:txBody>
          <a:bodyPr wrap="none" anchor="ctr"/>
          <a:lstStyle/>
          <a:p>
            <a:endParaRPr lang="en-US" noProof="0">
              <a:solidFill>
                <a:schemeClr val="bg1"/>
              </a:solidFill>
            </a:endParaRPr>
          </a:p>
        </p:txBody>
      </p:sp>
      <p:sp>
        <p:nvSpPr>
          <p:cNvPr id="2" name="Date Placeholder 1"/>
          <p:cNvSpPr>
            <a:spLocks noGrp="1"/>
          </p:cNvSpPr>
          <p:nvPr>
            <p:ph type="dt" sz="half" idx="10"/>
          </p:nvPr>
        </p:nvSpPr>
        <p:spPr/>
        <p:txBody>
          <a:bodyPr/>
          <a:lstStyle/>
          <a:p>
            <a:r>
              <a:rPr lang="lv-LV"/>
              <a:t>2022. gada 16. novembris</a:t>
            </a:r>
            <a:endParaRPr lang="en-US"/>
          </a:p>
        </p:txBody>
      </p:sp>
      <p:sp>
        <p:nvSpPr>
          <p:cNvPr id="3" name="Footer Placeholder 2"/>
          <p:cNvSpPr>
            <a:spLocks noGrp="1"/>
          </p:cNvSpPr>
          <p:nvPr>
            <p:ph type="ftr" sz="quarter" idx="11"/>
          </p:nvPr>
        </p:nvSpPr>
        <p:spPr/>
        <p:txBody>
          <a:bodyPr/>
          <a:lstStyle/>
          <a:p>
            <a:r>
              <a:rPr lang="lv-LV"/>
              <a:t>Administratīvi teritoriālās reformas ietekmes uz pašvaldību administratīvo kapacitāti un pakalpojumu nodrošinājumu izvērtējums</a:t>
            </a:r>
            <a:endParaRPr lang="en-GB"/>
          </a:p>
        </p:txBody>
      </p:sp>
    </p:spTree>
    <p:extLst>
      <p:ext uri="{BB962C8B-B14F-4D97-AF65-F5344CB8AC3E}">
        <p14:creationId xmlns:p14="http://schemas.microsoft.com/office/powerpoint/2010/main" val="242468977"/>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Final legal text">
    <p:spTree>
      <p:nvGrpSpPr>
        <p:cNvPr id="1" name=""/>
        <p:cNvGrpSpPr/>
        <p:nvPr/>
      </p:nvGrpSpPr>
      <p:grpSpPr>
        <a:xfrm>
          <a:off x="0" y="0"/>
          <a:ext cx="0" cy="0"/>
          <a:chOff x="0" y="0"/>
          <a:chExt cx="0" cy="0"/>
        </a:xfrm>
      </p:grpSpPr>
      <p:sp>
        <p:nvSpPr>
          <p:cNvPr id="8" name="Content Placeholder 2"/>
          <p:cNvSpPr>
            <a:spLocks noGrp="1"/>
          </p:cNvSpPr>
          <p:nvPr>
            <p:ph idx="1"/>
          </p:nvPr>
        </p:nvSpPr>
        <p:spPr>
          <a:xfrm>
            <a:off x="607799" y="719139"/>
            <a:ext cx="4677635" cy="5210062"/>
          </a:xfrm>
        </p:spPr>
        <p:txBody>
          <a:bodyPr/>
          <a:lstStyle>
            <a:lvl1pPr marL="0" indent="0" algn="l" defTabSz="995363" rtl="0" fontAlgn="base">
              <a:lnSpc>
                <a:spcPct val="100000"/>
              </a:lnSpc>
              <a:spcBef>
                <a:spcPct val="70000"/>
              </a:spcBef>
              <a:spcAft>
                <a:spcPct val="0"/>
              </a:spcAft>
              <a:buSzPct val="100000"/>
              <a:buNone/>
              <a:defRPr lang="en-US" sz="1200" kern="1200" noProof="0" dirty="0" smtClean="0">
                <a:solidFill>
                  <a:schemeClr val="bg1"/>
                </a:solidFill>
                <a:latin typeface="Arial" pitchFamily="34" charset="0"/>
                <a:ea typeface="+mn-ea"/>
                <a:cs typeface="Arial" pitchFamily="34" charset="0"/>
              </a:defRPr>
            </a:lvl1pPr>
            <a:lvl2pPr marL="0" indent="0" algn="l" defTabSz="995363" rtl="0" fontAlgn="base">
              <a:lnSpc>
                <a:spcPct val="100000"/>
              </a:lnSpc>
              <a:spcBef>
                <a:spcPct val="0"/>
              </a:spcBef>
              <a:spcAft>
                <a:spcPct val="0"/>
              </a:spcAft>
              <a:buSzPct val="100000"/>
              <a:buNone/>
              <a:defRPr lang="en-US" sz="900" b="1" kern="1200" noProof="0" dirty="0" smtClean="0">
                <a:solidFill>
                  <a:schemeClr val="bg1"/>
                </a:solidFill>
                <a:latin typeface="Arial" pitchFamily="34" charset="0"/>
                <a:ea typeface="+mn-ea"/>
                <a:cs typeface="Arial" pitchFamily="34" charset="0"/>
              </a:defRPr>
            </a:lvl2pPr>
            <a:lvl3pPr marL="176213" indent="-176213" algn="l" defTabSz="995363" rtl="0" fontAlgn="base">
              <a:lnSpc>
                <a:spcPct val="100000"/>
              </a:lnSpc>
              <a:spcBef>
                <a:spcPct val="0"/>
              </a:spcBef>
              <a:spcAft>
                <a:spcPct val="0"/>
              </a:spcAft>
              <a:buClr>
                <a:schemeClr val="accent2"/>
              </a:buClr>
              <a:buSzPct val="70000"/>
              <a:buFont typeface="Arial" pitchFamily="34" charset="0"/>
              <a:buChar char="►"/>
              <a:defRPr lang="en-US" sz="900" b="1" kern="1200" noProof="0" dirty="0" smtClean="0">
                <a:solidFill>
                  <a:schemeClr val="bg1"/>
                </a:solidFill>
                <a:latin typeface="Arial" pitchFamily="34" charset="0"/>
                <a:ea typeface="+mn-ea"/>
                <a:cs typeface="Arial" pitchFamily="34" charset="0"/>
              </a:defRPr>
            </a:lvl3pPr>
            <a:lvl4pPr marL="0" indent="0" algn="l" defTabSz="995363" rtl="0" fontAlgn="base">
              <a:lnSpc>
                <a:spcPct val="100000"/>
              </a:lnSpc>
              <a:spcBef>
                <a:spcPct val="0"/>
              </a:spcBef>
              <a:spcAft>
                <a:spcPct val="0"/>
              </a:spcAft>
              <a:buSzPct val="100000"/>
              <a:buNone/>
              <a:defRPr lang="en-US" sz="800" kern="1200" noProof="0" dirty="0" smtClean="0">
                <a:solidFill>
                  <a:schemeClr val="bg1"/>
                </a:solidFill>
                <a:latin typeface="Arial" pitchFamily="34" charset="0"/>
                <a:ea typeface="+mn-ea"/>
                <a:cs typeface="Arial" pitchFamily="34" charset="0"/>
              </a:defRPr>
            </a:lvl4pPr>
            <a:lvl5pPr marL="188913" indent="-188913" algn="l" defTabSz="995363" rtl="0" fontAlgn="base">
              <a:lnSpc>
                <a:spcPct val="100000"/>
              </a:lnSpc>
              <a:spcBef>
                <a:spcPct val="0"/>
              </a:spcBef>
              <a:spcAft>
                <a:spcPct val="0"/>
              </a:spcAft>
              <a:buClr>
                <a:schemeClr val="accent2"/>
              </a:buClr>
              <a:buSzPct val="70000"/>
              <a:buFont typeface="Arial" pitchFamily="34" charset="0"/>
              <a:buChar char="►"/>
              <a:defRPr lang="en-US" sz="800" kern="1200" noProof="0" dirty="0">
                <a:solidFill>
                  <a:schemeClr val="bg1"/>
                </a:solidFill>
                <a:latin typeface="Arial" pitchFamily="34" charset="0"/>
                <a:ea typeface="+mn-ea"/>
                <a:cs typeface="Arial" pitchFamily="34" charset="0"/>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1575629298"/>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25866318"/>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theme" Target="../theme/theme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58.xml"/><Relationship Id="rId13" Type="http://schemas.openxmlformats.org/officeDocument/2006/relationships/slideLayout" Target="../slideLayouts/slideLayout63.xml"/><Relationship Id="rId18" Type="http://schemas.openxmlformats.org/officeDocument/2006/relationships/slideLayout" Target="../slideLayouts/slideLayout68.xml"/><Relationship Id="rId26" Type="http://schemas.openxmlformats.org/officeDocument/2006/relationships/slideLayout" Target="../slideLayouts/slideLayout76.xml"/><Relationship Id="rId3" Type="http://schemas.openxmlformats.org/officeDocument/2006/relationships/slideLayout" Target="../slideLayouts/slideLayout53.xml"/><Relationship Id="rId21" Type="http://schemas.openxmlformats.org/officeDocument/2006/relationships/slideLayout" Target="../slideLayouts/slideLayout71.xml"/><Relationship Id="rId7" Type="http://schemas.openxmlformats.org/officeDocument/2006/relationships/slideLayout" Target="../slideLayouts/slideLayout57.xml"/><Relationship Id="rId12" Type="http://schemas.openxmlformats.org/officeDocument/2006/relationships/slideLayout" Target="../slideLayouts/slideLayout62.xml"/><Relationship Id="rId17" Type="http://schemas.openxmlformats.org/officeDocument/2006/relationships/slideLayout" Target="../slideLayouts/slideLayout67.xml"/><Relationship Id="rId25" Type="http://schemas.openxmlformats.org/officeDocument/2006/relationships/slideLayout" Target="../slideLayouts/slideLayout75.xml"/><Relationship Id="rId2" Type="http://schemas.openxmlformats.org/officeDocument/2006/relationships/slideLayout" Target="../slideLayouts/slideLayout52.xml"/><Relationship Id="rId16" Type="http://schemas.openxmlformats.org/officeDocument/2006/relationships/slideLayout" Target="../slideLayouts/slideLayout66.xml"/><Relationship Id="rId20" Type="http://schemas.openxmlformats.org/officeDocument/2006/relationships/slideLayout" Target="../slideLayouts/slideLayout70.xml"/><Relationship Id="rId29" Type="http://schemas.openxmlformats.org/officeDocument/2006/relationships/slideLayout" Target="../slideLayouts/slideLayout79.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slideLayout" Target="../slideLayouts/slideLayout61.xml"/><Relationship Id="rId24" Type="http://schemas.openxmlformats.org/officeDocument/2006/relationships/slideLayout" Target="../slideLayouts/slideLayout74.xml"/><Relationship Id="rId5" Type="http://schemas.openxmlformats.org/officeDocument/2006/relationships/slideLayout" Target="../slideLayouts/slideLayout55.xml"/><Relationship Id="rId15" Type="http://schemas.openxmlformats.org/officeDocument/2006/relationships/slideLayout" Target="../slideLayouts/slideLayout65.xml"/><Relationship Id="rId23" Type="http://schemas.openxmlformats.org/officeDocument/2006/relationships/slideLayout" Target="../slideLayouts/slideLayout73.xml"/><Relationship Id="rId28" Type="http://schemas.openxmlformats.org/officeDocument/2006/relationships/slideLayout" Target="../slideLayouts/slideLayout78.xml"/><Relationship Id="rId10" Type="http://schemas.openxmlformats.org/officeDocument/2006/relationships/slideLayout" Target="../slideLayouts/slideLayout60.xml"/><Relationship Id="rId19" Type="http://schemas.openxmlformats.org/officeDocument/2006/relationships/slideLayout" Target="../slideLayouts/slideLayout69.xml"/><Relationship Id="rId31" Type="http://schemas.openxmlformats.org/officeDocument/2006/relationships/theme" Target="../theme/theme2.xml"/><Relationship Id="rId4" Type="http://schemas.openxmlformats.org/officeDocument/2006/relationships/slideLayout" Target="../slideLayouts/slideLayout54.xml"/><Relationship Id="rId9" Type="http://schemas.openxmlformats.org/officeDocument/2006/relationships/slideLayout" Target="../slideLayouts/slideLayout59.xml"/><Relationship Id="rId14" Type="http://schemas.openxmlformats.org/officeDocument/2006/relationships/slideLayout" Target="../slideLayouts/slideLayout64.xml"/><Relationship Id="rId22" Type="http://schemas.openxmlformats.org/officeDocument/2006/relationships/slideLayout" Target="../slideLayouts/slideLayout72.xml"/><Relationship Id="rId27" Type="http://schemas.openxmlformats.org/officeDocument/2006/relationships/slideLayout" Target="../slideLayouts/slideLayout77.xml"/><Relationship Id="rId30" Type="http://schemas.openxmlformats.org/officeDocument/2006/relationships/slideLayout" Target="../slideLayouts/slideLayout8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88.xml"/><Relationship Id="rId13" Type="http://schemas.openxmlformats.org/officeDocument/2006/relationships/slideLayout" Target="../slideLayouts/slideLayout93.xml"/><Relationship Id="rId18" Type="http://schemas.openxmlformats.org/officeDocument/2006/relationships/slideLayout" Target="../slideLayouts/slideLayout98.xml"/><Relationship Id="rId26" Type="http://schemas.openxmlformats.org/officeDocument/2006/relationships/image" Target="../media/image7.emf"/><Relationship Id="rId3" Type="http://schemas.openxmlformats.org/officeDocument/2006/relationships/slideLayout" Target="../slideLayouts/slideLayout83.xml"/><Relationship Id="rId21" Type="http://schemas.openxmlformats.org/officeDocument/2006/relationships/slideLayout" Target="../slideLayouts/slideLayout101.xml"/><Relationship Id="rId7" Type="http://schemas.openxmlformats.org/officeDocument/2006/relationships/slideLayout" Target="../slideLayouts/slideLayout87.xml"/><Relationship Id="rId12" Type="http://schemas.openxmlformats.org/officeDocument/2006/relationships/slideLayout" Target="../slideLayouts/slideLayout92.xml"/><Relationship Id="rId17" Type="http://schemas.openxmlformats.org/officeDocument/2006/relationships/slideLayout" Target="../slideLayouts/slideLayout97.xml"/><Relationship Id="rId25" Type="http://schemas.openxmlformats.org/officeDocument/2006/relationships/oleObject" Target="../embeddings/oleObject1.bin"/><Relationship Id="rId2" Type="http://schemas.openxmlformats.org/officeDocument/2006/relationships/slideLayout" Target="../slideLayouts/slideLayout82.xml"/><Relationship Id="rId16" Type="http://schemas.openxmlformats.org/officeDocument/2006/relationships/slideLayout" Target="../slideLayouts/slideLayout96.xml"/><Relationship Id="rId20" Type="http://schemas.openxmlformats.org/officeDocument/2006/relationships/slideLayout" Target="../slideLayouts/slideLayout100.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24" Type="http://schemas.openxmlformats.org/officeDocument/2006/relationships/tags" Target="../tags/tag2.xml"/><Relationship Id="rId5" Type="http://schemas.openxmlformats.org/officeDocument/2006/relationships/slideLayout" Target="../slideLayouts/slideLayout85.xml"/><Relationship Id="rId15" Type="http://schemas.openxmlformats.org/officeDocument/2006/relationships/slideLayout" Target="../slideLayouts/slideLayout95.xml"/><Relationship Id="rId23" Type="http://schemas.openxmlformats.org/officeDocument/2006/relationships/tags" Target="../tags/tag1.xml"/><Relationship Id="rId10" Type="http://schemas.openxmlformats.org/officeDocument/2006/relationships/slideLayout" Target="../slideLayouts/slideLayout90.xml"/><Relationship Id="rId19" Type="http://schemas.openxmlformats.org/officeDocument/2006/relationships/slideLayout" Target="../slideLayouts/slideLayout99.xml"/><Relationship Id="rId4" Type="http://schemas.openxmlformats.org/officeDocument/2006/relationships/slideLayout" Target="../slideLayouts/slideLayout84.xml"/><Relationship Id="rId9" Type="http://schemas.openxmlformats.org/officeDocument/2006/relationships/slideLayout" Target="../slideLayouts/slideLayout89.xml"/><Relationship Id="rId14" Type="http://schemas.openxmlformats.org/officeDocument/2006/relationships/slideLayout" Target="../slideLayouts/slideLayout94.xml"/><Relationship Id="rId22" Type="http://schemas.openxmlformats.org/officeDocument/2006/relationships/theme" Target="../theme/theme3.xml"/><Relationship Id="rId27" Type="http://schemas.openxmlformats.org/officeDocument/2006/relationships/image" Target="../media/image8.wmf"/></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09.xml"/><Relationship Id="rId13" Type="http://schemas.openxmlformats.org/officeDocument/2006/relationships/slideLayout" Target="../slideLayouts/slideLayout114.xml"/><Relationship Id="rId18" Type="http://schemas.openxmlformats.org/officeDocument/2006/relationships/slideLayout" Target="../slideLayouts/slideLayout119.xml"/><Relationship Id="rId3" Type="http://schemas.openxmlformats.org/officeDocument/2006/relationships/slideLayout" Target="../slideLayouts/slideLayout104.xml"/><Relationship Id="rId7" Type="http://schemas.openxmlformats.org/officeDocument/2006/relationships/slideLayout" Target="../slideLayouts/slideLayout108.xml"/><Relationship Id="rId12" Type="http://schemas.openxmlformats.org/officeDocument/2006/relationships/slideLayout" Target="../slideLayouts/slideLayout113.xml"/><Relationship Id="rId17" Type="http://schemas.openxmlformats.org/officeDocument/2006/relationships/slideLayout" Target="../slideLayouts/slideLayout118.xml"/><Relationship Id="rId2" Type="http://schemas.openxmlformats.org/officeDocument/2006/relationships/slideLayout" Target="../slideLayouts/slideLayout103.xml"/><Relationship Id="rId16" Type="http://schemas.openxmlformats.org/officeDocument/2006/relationships/slideLayout" Target="../slideLayouts/slideLayout117.xml"/><Relationship Id="rId20" Type="http://schemas.openxmlformats.org/officeDocument/2006/relationships/theme" Target="../theme/theme4.xml"/><Relationship Id="rId1" Type="http://schemas.openxmlformats.org/officeDocument/2006/relationships/slideLayout" Target="../slideLayouts/slideLayout102.xml"/><Relationship Id="rId6" Type="http://schemas.openxmlformats.org/officeDocument/2006/relationships/slideLayout" Target="../slideLayouts/slideLayout107.xml"/><Relationship Id="rId11" Type="http://schemas.openxmlformats.org/officeDocument/2006/relationships/slideLayout" Target="../slideLayouts/slideLayout112.xml"/><Relationship Id="rId5" Type="http://schemas.openxmlformats.org/officeDocument/2006/relationships/slideLayout" Target="../slideLayouts/slideLayout106.xml"/><Relationship Id="rId15" Type="http://schemas.openxmlformats.org/officeDocument/2006/relationships/slideLayout" Target="../slideLayouts/slideLayout116.xml"/><Relationship Id="rId10" Type="http://schemas.openxmlformats.org/officeDocument/2006/relationships/slideLayout" Target="../slideLayouts/slideLayout111.xml"/><Relationship Id="rId19" Type="http://schemas.openxmlformats.org/officeDocument/2006/relationships/slideLayout" Target="../slideLayouts/slideLayout120.xml"/><Relationship Id="rId4" Type="http://schemas.openxmlformats.org/officeDocument/2006/relationships/slideLayout" Target="../slideLayouts/slideLayout105.xml"/><Relationship Id="rId9" Type="http://schemas.openxmlformats.org/officeDocument/2006/relationships/slideLayout" Target="../slideLayouts/slideLayout110.xml"/><Relationship Id="rId14" Type="http://schemas.openxmlformats.org/officeDocument/2006/relationships/slideLayout" Target="../slideLayouts/slideLayout115.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133.xml"/><Relationship Id="rId18" Type="http://schemas.openxmlformats.org/officeDocument/2006/relationships/slideLayout" Target="../slideLayouts/slideLayout138.xml"/><Relationship Id="rId26" Type="http://schemas.openxmlformats.org/officeDocument/2006/relationships/slideLayout" Target="../slideLayouts/slideLayout146.xml"/><Relationship Id="rId3" Type="http://schemas.openxmlformats.org/officeDocument/2006/relationships/slideLayout" Target="../slideLayouts/slideLayout123.xml"/><Relationship Id="rId21" Type="http://schemas.openxmlformats.org/officeDocument/2006/relationships/slideLayout" Target="../slideLayouts/slideLayout141.xml"/><Relationship Id="rId7" Type="http://schemas.openxmlformats.org/officeDocument/2006/relationships/slideLayout" Target="../slideLayouts/slideLayout127.xml"/><Relationship Id="rId12" Type="http://schemas.openxmlformats.org/officeDocument/2006/relationships/slideLayout" Target="../slideLayouts/slideLayout132.xml"/><Relationship Id="rId17" Type="http://schemas.openxmlformats.org/officeDocument/2006/relationships/slideLayout" Target="../slideLayouts/slideLayout137.xml"/><Relationship Id="rId25" Type="http://schemas.openxmlformats.org/officeDocument/2006/relationships/slideLayout" Target="../slideLayouts/slideLayout145.xml"/><Relationship Id="rId33" Type="http://schemas.openxmlformats.org/officeDocument/2006/relationships/theme" Target="../theme/theme5.xml"/><Relationship Id="rId2" Type="http://schemas.openxmlformats.org/officeDocument/2006/relationships/slideLayout" Target="../slideLayouts/slideLayout122.xml"/><Relationship Id="rId16" Type="http://schemas.openxmlformats.org/officeDocument/2006/relationships/slideLayout" Target="../slideLayouts/slideLayout136.xml"/><Relationship Id="rId20" Type="http://schemas.openxmlformats.org/officeDocument/2006/relationships/slideLayout" Target="../slideLayouts/slideLayout140.xml"/><Relationship Id="rId29" Type="http://schemas.openxmlformats.org/officeDocument/2006/relationships/slideLayout" Target="../slideLayouts/slideLayout149.xml"/><Relationship Id="rId1" Type="http://schemas.openxmlformats.org/officeDocument/2006/relationships/slideLayout" Target="../slideLayouts/slideLayout121.xml"/><Relationship Id="rId6" Type="http://schemas.openxmlformats.org/officeDocument/2006/relationships/slideLayout" Target="../slideLayouts/slideLayout126.xml"/><Relationship Id="rId11" Type="http://schemas.openxmlformats.org/officeDocument/2006/relationships/slideLayout" Target="../slideLayouts/slideLayout131.xml"/><Relationship Id="rId24" Type="http://schemas.openxmlformats.org/officeDocument/2006/relationships/slideLayout" Target="../slideLayouts/slideLayout144.xml"/><Relationship Id="rId32" Type="http://schemas.openxmlformats.org/officeDocument/2006/relationships/slideLayout" Target="../slideLayouts/slideLayout152.xml"/><Relationship Id="rId5" Type="http://schemas.openxmlformats.org/officeDocument/2006/relationships/slideLayout" Target="../slideLayouts/slideLayout125.xml"/><Relationship Id="rId15" Type="http://schemas.openxmlformats.org/officeDocument/2006/relationships/slideLayout" Target="../slideLayouts/slideLayout135.xml"/><Relationship Id="rId23" Type="http://schemas.openxmlformats.org/officeDocument/2006/relationships/slideLayout" Target="../slideLayouts/slideLayout143.xml"/><Relationship Id="rId28" Type="http://schemas.openxmlformats.org/officeDocument/2006/relationships/slideLayout" Target="../slideLayouts/slideLayout148.xml"/><Relationship Id="rId10" Type="http://schemas.openxmlformats.org/officeDocument/2006/relationships/slideLayout" Target="../slideLayouts/slideLayout130.xml"/><Relationship Id="rId19" Type="http://schemas.openxmlformats.org/officeDocument/2006/relationships/slideLayout" Target="../slideLayouts/slideLayout139.xml"/><Relationship Id="rId31" Type="http://schemas.openxmlformats.org/officeDocument/2006/relationships/slideLayout" Target="../slideLayouts/slideLayout151.xml"/><Relationship Id="rId4" Type="http://schemas.openxmlformats.org/officeDocument/2006/relationships/slideLayout" Target="../slideLayouts/slideLayout124.xml"/><Relationship Id="rId9" Type="http://schemas.openxmlformats.org/officeDocument/2006/relationships/slideLayout" Target="../slideLayouts/slideLayout129.xml"/><Relationship Id="rId14" Type="http://schemas.openxmlformats.org/officeDocument/2006/relationships/slideLayout" Target="../slideLayouts/slideLayout134.xml"/><Relationship Id="rId22" Type="http://schemas.openxmlformats.org/officeDocument/2006/relationships/slideLayout" Target="../slideLayouts/slideLayout142.xml"/><Relationship Id="rId27" Type="http://schemas.openxmlformats.org/officeDocument/2006/relationships/slideLayout" Target="../slideLayouts/slideLayout147.xml"/><Relationship Id="rId30" Type="http://schemas.openxmlformats.org/officeDocument/2006/relationships/slideLayout" Target="../slideLayouts/slideLayout150.xml"/><Relationship Id="rId8" Type="http://schemas.openxmlformats.org/officeDocument/2006/relationships/slideLayout" Target="../slideLayouts/slideLayout128.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60.xml"/><Relationship Id="rId13" Type="http://schemas.openxmlformats.org/officeDocument/2006/relationships/slideLayout" Target="../slideLayouts/slideLayout165.xml"/><Relationship Id="rId3" Type="http://schemas.openxmlformats.org/officeDocument/2006/relationships/slideLayout" Target="../slideLayouts/slideLayout155.xml"/><Relationship Id="rId7" Type="http://schemas.openxmlformats.org/officeDocument/2006/relationships/slideLayout" Target="../slideLayouts/slideLayout159.xml"/><Relationship Id="rId12" Type="http://schemas.openxmlformats.org/officeDocument/2006/relationships/slideLayout" Target="../slideLayouts/slideLayout164.xml"/><Relationship Id="rId17" Type="http://schemas.openxmlformats.org/officeDocument/2006/relationships/theme" Target="../theme/theme6.xml"/><Relationship Id="rId2" Type="http://schemas.openxmlformats.org/officeDocument/2006/relationships/slideLayout" Target="../slideLayouts/slideLayout154.xml"/><Relationship Id="rId16" Type="http://schemas.openxmlformats.org/officeDocument/2006/relationships/slideLayout" Target="../slideLayouts/slideLayout168.xml"/><Relationship Id="rId1" Type="http://schemas.openxmlformats.org/officeDocument/2006/relationships/slideLayout" Target="../slideLayouts/slideLayout153.xml"/><Relationship Id="rId6" Type="http://schemas.openxmlformats.org/officeDocument/2006/relationships/slideLayout" Target="../slideLayouts/slideLayout158.xml"/><Relationship Id="rId11" Type="http://schemas.openxmlformats.org/officeDocument/2006/relationships/slideLayout" Target="../slideLayouts/slideLayout163.xml"/><Relationship Id="rId5" Type="http://schemas.openxmlformats.org/officeDocument/2006/relationships/slideLayout" Target="../slideLayouts/slideLayout157.xml"/><Relationship Id="rId15" Type="http://schemas.openxmlformats.org/officeDocument/2006/relationships/slideLayout" Target="../slideLayouts/slideLayout167.xml"/><Relationship Id="rId10" Type="http://schemas.openxmlformats.org/officeDocument/2006/relationships/slideLayout" Target="../slideLayouts/slideLayout162.xml"/><Relationship Id="rId4" Type="http://schemas.openxmlformats.org/officeDocument/2006/relationships/slideLayout" Target="../slideLayouts/slideLayout156.xml"/><Relationship Id="rId9" Type="http://schemas.openxmlformats.org/officeDocument/2006/relationships/slideLayout" Target="../slideLayouts/slideLayout161.xml"/><Relationship Id="rId14" Type="http://schemas.openxmlformats.org/officeDocument/2006/relationships/slideLayout" Target="../slideLayouts/slideLayout16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76.xml"/><Relationship Id="rId13" Type="http://schemas.openxmlformats.org/officeDocument/2006/relationships/slideLayout" Target="../slideLayouts/slideLayout181.xml"/><Relationship Id="rId18" Type="http://schemas.openxmlformats.org/officeDocument/2006/relationships/image" Target="../media/image8.wmf"/><Relationship Id="rId3" Type="http://schemas.openxmlformats.org/officeDocument/2006/relationships/slideLayout" Target="../slideLayouts/slideLayout171.xml"/><Relationship Id="rId7" Type="http://schemas.openxmlformats.org/officeDocument/2006/relationships/slideLayout" Target="../slideLayouts/slideLayout175.xml"/><Relationship Id="rId12" Type="http://schemas.openxmlformats.org/officeDocument/2006/relationships/slideLayout" Target="../slideLayouts/slideLayout180.xml"/><Relationship Id="rId17" Type="http://schemas.openxmlformats.org/officeDocument/2006/relationships/theme" Target="../theme/theme7.xml"/><Relationship Id="rId2" Type="http://schemas.openxmlformats.org/officeDocument/2006/relationships/slideLayout" Target="../slideLayouts/slideLayout170.xml"/><Relationship Id="rId16" Type="http://schemas.openxmlformats.org/officeDocument/2006/relationships/slideLayout" Target="../slideLayouts/slideLayout184.xml"/><Relationship Id="rId1" Type="http://schemas.openxmlformats.org/officeDocument/2006/relationships/slideLayout" Target="../slideLayouts/slideLayout169.xml"/><Relationship Id="rId6" Type="http://schemas.openxmlformats.org/officeDocument/2006/relationships/slideLayout" Target="../slideLayouts/slideLayout174.xml"/><Relationship Id="rId11" Type="http://schemas.openxmlformats.org/officeDocument/2006/relationships/slideLayout" Target="../slideLayouts/slideLayout179.xml"/><Relationship Id="rId5" Type="http://schemas.openxmlformats.org/officeDocument/2006/relationships/slideLayout" Target="../slideLayouts/slideLayout173.xml"/><Relationship Id="rId15" Type="http://schemas.openxmlformats.org/officeDocument/2006/relationships/slideLayout" Target="../slideLayouts/slideLayout183.xml"/><Relationship Id="rId10" Type="http://schemas.openxmlformats.org/officeDocument/2006/relationships/slideLayout" Target="../slideLayouts/slideLayout178.xml"/><Relationship Id="rId4" Type="http://schemas.openxmlformats.org/officeDocument/2006/relationships/slideLayout" Target="../slideLayouts/slideLayout172.xml"/><Relationship Id="rId9" Type="http://schemas.openxmlformats.org/officeDocument/2006/relationships/slideLayout" Target="../slideLayouts/slideLayout177.xml"/><Relationship Id="rId14" Type="http://schemas.openxmlformats.org/officeDocument/2006/relationships/slideLayout" Target="../slideLayouts/slideLayout18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918" y="294200"/>
            <a:ext cx="10978515" cy="590880"/>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p:cNvSpPr>
            <a:spLocks noGrp="1"/>
          </p:cNvSpPr>
          <p:nvPr>
            <p:ph type="body" idx="1"/>
          </p:nvPr>
        </p:nvSpPr>
        <p:spPr>
          <a:xfrm>
            <a:off x="609918" y="1137920"/>
            <a:ext cx="10978515" cy="4947920"/>
          </a:xfrm>
          <a:prstGeom prst="rect">
            <a:avLst/>
          </a:prstGeom>
        </p:spPr>
        <p:txBody>
          <a:bodyPr vert="horz" lIns="0" tIns="0" rIns="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grpSp>
        <p:nvGrpSpPr>
          <p:cNvPr id="9" name="Group 4">
            <a:extLst>
              <a:ext uri="{FF2B5EF4-FFF2-40B4-BE49-F238E27FC236}">
                <a16:creationId xmlns:a16="http://schemas.microsoft.com/office/drawing/2014/main" id="{ABA621AC-91DA-4716-A450-56540FA39C36}"/>
              </a:ext>
            </a:extLst>
          </p:cNvPr>
          <p:cNvGrpSpPr>
            <a:grpSpLocks noChangeAspect="1"/>
          </p:cNvGrpSpPr>
          <p:nvPr userDrawn="1"/>
        </p:nvGrpSpPr>
        <p:grpSpPr bwMode="auto">
          <a:xfrm>
            <a:off x="11287125" y="6356350"/>
            <a:ext cx="303213" cy="311150"/>
            <a:chOff x="7110" y="4004"/>
            <a:chExt cx="191" cy="196"/>
          </a:xfrm>
        </p:grpSpPr>
        <p:sp>
          <p:nvSpPr>
            <p:cNvPr id="11" name="Freeform 5">
              <a:extLst>
                <a:ext uri="{FF2B5EF4-FFF2-40B4-BE49-F238E27FC236}">
                  <a16:creationId xmlns:a16="http://schemas.microsoft.com/office/drawing/2014/main" id="{76E3EDA9-8EAC-419E-8C11-4E1E158AF762}"/>
                </a:ext>
              </a:extLst>
            </p:cNvPr>
            <p:cNvSpPr>
              <a:spLocks/>
            </p:cNvSpPr>
            <p:nvPr userDrawn="1"/>
          </p:nvSpPr>
          <p:spPr bwMode="auto">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2" name="Freeform 6">
              <a:extLst>
                <a:ext uri="{FF2B5EF4-FFF2-40B4-BE49-F238E27FC236}">
                  <a16:creationId xmlns:a16="http://schemas.microsoft.com/office/drawing/2014/main" id="{ABC9458B-8C2C-486A-8ADE-F22CCDC7E2F8}"/>
                </a:ext>
              </a:extLst>
            </p:cNvPr>
            <p:cNvSpPr>
              <a:spLocks/>
            </p:cNvSpPr>
            <p:nvPr userDrawn="1"/>
          </p:nvSpPr>
          <p:spPr bwMode="auto">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4" name="Freeform 7">
              <a:extLst>
                <a:ext uri="{FF2B5EF4-FFF2-40B4-BE49-F238E27FC236}">
                  <a16:creationId xmlns:a16="http://schemas.microsoft.com/office/drawing/2014/main" id="{0A4C4046-69B4-41DA-AA2E-E892AEC9AA90}"/>
                </a:ext>
              </a:extLst>
            </p:cNvPr>
            <p:cNvSpPr>
              <a:spLocks/>
            </p:cNvSpPr>
            <p:nvPr userDrawn="1"/>
          </p:nvSpPr>
          <p:spPr bwMode="auto">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grpSp>
      <p:sp>
        <p:nvSpPr>
          <p:cNvPr id="19" name="Date Placeholder 3">
            <a:extLst>
              <a:ext uri="{FF2B5EF4-FFF2-40B4-BE49-F238E27FC236}">
                <a16:creationId xmlns:a16="http://schemas.microsoft.com/office/drawing/2014/main" id="{600772EA-C6B0-4F5D-AA59-01C0858EFADB}"/>
              </a:ext>
            </a:extLst>
          </p:cNvPr>
          <p:cNvSpPr>
            <a:spLocks noGrp="1"/>
          </p:cNvSpPr>
          <p:nvPr>
            <p:ph type="dt" sz="half" idx="2"/>
          </p:nvPr>
        </p:nvSpPr>
        <p:spPr>
          <a:xfrm>
            <a:off x="1428928" y="6471244"/>
            <a:ext cx="1191258" cy="180000"/>
          </a:xfrm>
          <a:prstGeom prst="rect">
            <a:avLst/>
          </a:prstGeom>
        </p:spPr>
        <p:txBody>
          <a:bodyPr vert="horz" lIns="0" tIns="0" rIns="0" bIns="0" rtlCol="0" anchor="ctr"/>
          <a:lstStyle>
            <a:lvl1pPr marL="0" algn="l" defTabSz="914400" rtl="0" eaLnBrk="1" latinLnBrk="0" hangingPunct="1">
              <a:defRPr lang="en-IN" sz="800" kern="1200" smtClean="0">
                <a:solidFill>
                  <a:schemeClr val="bg1"/>
                </a:solidFill>
                <a:latin typeface="EYInterstate" panose="02000503020000020004" pitchFamily="2" charset="0"/>
                <a:ea typeface="+mn-ea"/>
                <a:cs typeface="+mn-cs"/>
              </a:defRPr>
            </a:lvl1pPr>
          </a:lstStyle>
          <a:p>
            <a:r>
              <a:rPr lang="lv-LV"/>
              <a:t>2022. gada 16. novembris</a:t>
            </a:r>
            <a:endParaRPr lang="en-IN"/>
          </a:p>
        </p:txBody>
      </p:sp>
      <p:sp>
        <p:nvSpPr>
          <p:cNvPr id="20" name="Footer Placeholder 4">
            <a:extLst>
              <a:ext uri="{FF2B5EF4-FFF2-40B4-BE49-F238E27FC236}">
                <a16:creationId xmlns:a16="http://schemas.microsoft.com/office/drawing/2014/main" id="{AC28FA70-87E4-49F4-AFDE-345AA28E0BE7}"/>
              </a:ext>
            </a:extLst>
          </p:cNvPr>
          <p:cNvSpPr>
            <a:spLocks noGrp="1"/>
          </p:cNvSpPr>
          <p:nvPr>
            <p:ph type="ftr" sz="quarter" idx="3"/>
          </p:nvPr>
        </p:nvSpPr>
        <p:spPr>
          <a:xfrm>
            <a:off x="3239188" y="6471244"/>
            <a:ext cx="3086100" cy="180000"/>
          </a:xfrm>
          <a:prstGeom prst="rect">
            <a:avLst/>
          </a:prstGeom>
        </p:spPr>
        <p:txBody>
          <a:bodyPr vert="horz" lIns="0" tIns="0" rIns="0" bIns="0" rtlCol="0" anchor="ctr"/>
          <a:lstStyle>
            <a:lvl1pPr marL="0" algn="l" defTabSz="914400" rtl="0" eaLnBrk="1" latinLnBrk="0" hangingPunct="1">
              <a:defRPr lang="en-IN" sz="800" kern="1200" dirty="0">
                <a:solidFill>
                  <a:schemeClr val="bg1"/>
                </a:solidFill>
                <a:latin typeface="EYInterstate" panose="02000503020000020004" pitchFamily="2" charset="0"/>
                <a:ea typeface="+mn-ea"/>
                <a:cs typeface="+mn-cs"/>
              </a:defRPr>
            </a:lvl1pPr>
          </a:lstStyle>
          <a:p>
            <a:r>
              <a:rPr lang="en-US"/>
              <a:t>Administratīvi teritoriālās reformas ietekmes uz pašvaldību administratīvo kapacitāti un pakalpojumu nodrošinājumu izvērtējums</a:t>
            </a:r>
          </a:p>
        </p:txBody>
      </p:sp>
      <p:sp>
        <p:nvSpPr>
          <p:cNvPr id="21" name="Slide Number Placeholder 5">
            <a:extLst>
              <a:ext uri="{FF2B5EF4-FFF2-40B4-BE49-F238E27FC236}">
                <a16:creationId xmlns:a16="http://schemas.microsoft.com/office/drawing/2014/main" id="{3B540F9A-D485-4BD0-B905-41F8A52593F8}"/>
              </a:ext>
            </a:extLst>
          </p:cNvPr>
          <p:cNvSpPr>
            <a:spLocks noGrp="1"/>
          </p:cNvSpPr>
          <p:nvPr>
            <p:ph type="sldNum" sz="quarter" idx="4"/>
          </p:nvPr>
        </p:nvSpPr>
        <p:spPr>
          <a:xfrm>
            <a:off x="617221" y="6471244"/>
            <a:ext cx="663066" cy="180000"/>
          </a:xfrm>
          <a:prstGeom prst="rect">
            <a:avLst/>
          </a:prstGeom>
        </p:spPr>
        <p:txBody>
          <a:bodyPr vert="horz" lIns="0" tIns="0" rIns="0" bIns="0" rtlCol="0" anchor="ctr"/>
          <a:lstStyle>
            <a:lvl1pPr marL="0" algn="l" defTabSz="914400" rtl="0" eaLnBrk="1" latinLnBrk="0" hangingPunct="1">
              <a:defRPr lang="en-IN" sz="800" kern="1200" smtClean="0">
                <a:solidFill>
                  <a:schemeClr val="bg1"/>
                </a:solidFill>
                <a:latin typeface="EYInterstate" panose="02000503020000020004" pitchFamily="2" charset="0"/>
                <a:ea typeface="+mn-ea"/>
                <a:cs typeface="+mn-cs"/>
              </a:defRPr>
            </a:lvl1pPr>
          </a:lstStyle>
          <a:p>
            <a:r>
              <a:rPr lang="en-GB"/>
              <a:t>Page </a:t>
            </a:r>
            <a:fld id="{F1BC30E3-FFE5-4B91-AA19-87A149EBB9EE}" type="slidenum">
              <a:rPr smtClean="0"/>
              <a:pPr/>
              <a:t>‹#›</a:t>
            </a:fld>
            <a:endParaRPr/>
          </a:p>
        </p:txBody>
      </p:sp>
    </p:spTree>
    <p:extLst>
      <p:ext uri="{BB962C8B-B14F-4D97-AF65-F5344CB8AC3E}">
        <p14:creationId xmlns:p14="http://schemas.microsoft.com/office/powerpoint/2010/main" val="1919714218"/>
      </p:ext>
    </p:extLst>
  </p:cSld>
  <p:clrMap bg1="lt1" tx1="dk1" bg2="lt2" tx2="dk2" accent1="accent1" accent2="accent2" accent3="accent3" accent4="accent4" accent5="accent5" accent6="accent6" hlink="hlink" folHlink="folHlink"/>
  <p:sldLayoutIdLst>
    <p:sldLayoutId id="2147483887" r:id="rId1"/>
    <p:sldLayoutId id="2147483890" r:id="rId2"/>
    <p:sldLayoutId id="2147483825" r:id="rId3"/>
    <p:sldLayoutId id="2147483826" r:id="rId4"/>
    <p:sldLayoutId id="2147483827" r:id="rId5"/>
    <p:sldLayoutId id="2147483875" r:id="rId6"/>
    <p:sldLayoutId id="2147483873" r:id="rId7"/>
    <p:sldLayoutId id="2147483872" r:id="rId8"/>
    <p:sldLayoutId id="2147483828" r:id="rId9"/>
    <p:sldLayoutId id="2147483877" r:id="rId10"/>
    <p:sldLayoutId id="2147483876" r:id="rId11"/>
    <p:sldLayoutId id="2147483871" r:id="rId12"/>
    <p:sldLayoutId id="2147483829" r:id="rId13"/>
    <p:sldLayoutId id="2147483923" r:id="rId14"/>
    <p:sldLayoutId id="2147483921" r:id="rId15"/>
    <p:sldLayoutId id="2147483830" r:id="rId16"/>
    <p:sldLayoutId id="2147483831" r:id="rId17"/>
    <p:sldLayoutId id="2147483832" r:id="rId18"/>
    <p:sldLayoutId id="2147483833" r:id="rId19"/>
    <p:sldLayoutId id="2147483834" r:id="rId20"/>
    <p:sldLayoutId id="2147483835" r:id="rId21"/>
    <p:sldLayoutId id="2147483836" r:id="rId22"/>
    <p:sldLayoutId id="2147483837" r:id="rId23"/>
    <p:sldLayoutId id="2147483838" r:id="rId24"/>
    <p:sldLayoutId id="2147483874" r:id="rId25"/>
    <p:sldLayoutId id="2147483839" r:id="rId26"/>
    <p:sldLayoutId id="2147483925" r:id="rId27"/>
    <p:sldLayoutId id="2147483926" r:id="rId28"/>
    <p:sldLayoutId id="2147483840" r:id="rId29"/>
    <p:sldLayoutId id="2147483946" r:id="rId30"/>
    <p:sldLayoutId id="2147483947" r:id="rId31"/>
    <p:sldLayoutId id="2147483948" r:id="rId32"/>
    <p:sldLayoutId id="2147483949" r:id="rId33"/>
    <p:sldLayoutId id="2147483950" r:id="rId34"/>
    <p:sldLayoutId id="2147483951" r:id="rId35"/>
    <p:sldLayoutId id="2147483952" r:id="rId36"/>
    <p:sldLayoutId id="2147483953" r:id="rId37"/>
    <p:sldLayoutId id="2147483954" r:id="rId38"/>
    <p:sldLayoutId id="2147483955" r:id="rId39"/>
    <p:sldLayoutId id="2147483956" r:id="rId40"/>
    <p:sldLayoutId id="2147483957" r:id="rId41"/>
    <p:sldLayoutId id="2147483958" r:id="rId42"/>
    <p:sldLayoutId id="2147483959" r:id="rId43"/>
    <p:sldLayoutId id="2147483960" r:id="rId44"/>
    <p:sldLayoutId id="2147483961" r:id="rId45"/>
    <p:sldLayoutId id="2147483962" r:id="rId46"/>
    <p:sldLayoutId id="2147483963" r:id="rId47"/>
    <p:sldLayoutId id="2147483964" r:id="rId48"/>
    <p:sldLayoutId id="2147483965" r:id="rId49"/>
    <p:sldLayoutId id="2147483966" r:id="rId50"/>
  </p:sldLayoutIdLst>
  <p:hf hdr="0" ftr="0"/>
  <p:txStyles>
    <p:titleStyle>
      <a:lvl1pPr algn="l" defTabSz="914400" rtl="0" eaLnBrk="1" latinLnBrk="0" hangingPunct="1">
        <a:lnSpc>
          <a:spcPct val="85000"/>
        </a:lnSpc>
        <a:spcBef>
          <a:spcPct val="0"/>
        </a:spcBef>
        <a:buNone/>
        <a:defRPr sz="2400" b="0" kern="1200">
          <a:solidFill>
            <a:schemeClr val="bg1"/>
          </a:solidFill>
          <a:latin typeface="EYInterstate Light" panose="02000506000000020004" pitchFamily="2" charset="0"/>
          <a:ea typeface="+mj-ea"/>
          <a:cs typeface="Arial" pitchFamily="34" charset="0"/>
        </a:defRPr>
      </a:lvl1pPr>
    </p:titleStyle>
    <p:bodyStyle>
      <a:lvl1pPr marL="356616" indent="-356616" algn="l" defTabSz="914400" rtl="0" eaLnBrk="1" latinLnBrk="0" hangingPunct="1">
        <a:spcBef>
          <a:spcPct val="20000"/>
        </a:spcBef>
        <a:buClr>
          <a:schemeClr val="tx2"/>
        </a:buClr>
        <a:buSzPct val="110000"/>
        <a:buFont typeface="EYInterstate Light" panose="02000506000000020004" pitchFamily="2" charset="0"/>
        <a:buChar char="•"/>
        <a:defRPr sz="2000" kern="1200">
          <a:solidFill>
            <a:schemeClr val="bg1"/>
          </a:solidFill>
          <a:latin typeface="EYInterstate Light" panose="02000506000000020004" pitchFamily="2" charset="0"/>
          <a:ea typeface="+mn-ea"/>
          <a:cs typeface="+mn-cs"/>
        </a:defRPr>
      </a:lvl1pPr>
      <a:lvl2pPr marL="713232" indent="-356616" algn="l" defTabSz="914400" rtl="0" eaLnBrk="1" latinLnBrk="0" hangingPunct="1">
        <a:spcBef>
          <a:spcPct val="20000"/>
        </a:spcBef>
        <a:buClr>
          <a:schemeClr val="tx2"/>
        </a:buClr>
        <a:buSzPct val="110000"/>
        <a:buFont typeface="EYInterstate Light" panose="02000506000000020004" pitchFamily="2" charset="0"/>
        <a:buChar char="•"/>
        <a:defRPr sz="1800" kern="1200">
          <a:solidFill>
            <a:schemeClr val="bg1"/>
          </a:solidFill>
          <a:latin typeface="EYInterstate Light" panose="02000506000000020004" pitchFamily="2" charset="0"/>
          <a:ea typeface="+mn-ea"/>
          <a:cs typeface="+mn-cs"/>
        </a:defRPr>
      </a:lvl2pPr>
      <a:lvl3pPr marL="1069848" indent="-356616" algn="l" defTabSz="914400" rtl="0" eaLnBrk="1" latinLnBrk="0" hangingPunct="1">
        <a:spcBef>
          <a:spcPct val="20000"/>
        </a:spcBef>
        <a:buClr>
          <a:schemeClr val="tx2"/>
        </a:buClr>
        <a:buSzPct val="110000"/>
        <a:buFont typeface="EYInterstate Light" panose="02000506000000020004" pitchFamily="2" charset="0"/>
        <a:buChar char="•"/>
        <a:defRPr sz="1600" kern="1200">
          <a:solidFill>
            <a:schemeClr val="bg1"/>
          </a:solidFill>
          <a:latin typeface="EYInterstate Light" panose="02000506000000020004" pitchFamily="2" charset="0"/>
          <a:ea typeface="+mn-ea"/>
          <a:cs typeface="+mn-cs"/>
        </a:defRPr>
      </a:lvl3pPr>
      <a:lvl4pPr marL="1426464" indent="-356616" algn="l" defTabSz="914400" rtl="0" eaLnBrk="1" latinLnBrk="0" hangingPunct="1">
        <a:spcBef>
          <a:spcPct val="20000"/>
        </a:spcBef>
        <a:buClr>
          <a:schemeClr val="tx2"/>
        </a:buClr>
        <a:buSzPct val="110000"/>
        <a:buFont typeface="EYInterstate Light" panose="02000506000000020004" pitchFamily="2" charset="0"/>
        <a:buChar char="•"/>
        <a:defRPr sz="1400" kern="1200">
          <a:solidFill>
            <a:schemeClr val="bg1"/>
          </a:solidFill>
          <a:latin typeface="EYInterstate Light" panose="02000506000000020004" pitchFamily="2" charset="0"/>
          <a:ea typeface="+mn-ea"/>
          <a:cs typeface="+mn-cs"/>
        </a:defRPr>
      </a:lvl4pPr>
      <a:lvl5pPr marL="1783080" indent="-356616" algn="l" defTabSz="914400" rtl="0" eaLnBrk="1" latinLnBrk="0" hangingPunct="1">
        <a:spcBef>
          <a:spcPct val="20000"/>
        </a:spcBef>
        <a:buClr>
          <a:schemeClr val="tx2"/>
        </a:buClr>
        <a:buSzPct val="110000"/>
        <a:buFont typeface="EYInterstate Light" panose="02000506000000020004" pitchFamily="2" charset="0"/>
        <a:buChar char="•"/>
        <a:defRPr sz="1200" kern="1200">
          <a:solidFill>
            <a:schemeClr val="bg1"/>
          </a:solidFill>
          <a:latin typeface="EYInterstate Light" panose="02000506000000020004"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918" y="294200"/>
            <a:ext cx="10978515" cy="590880"/>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p:cNvSpPr>
            <a:spLocks noGrp="1"/>
          </p:cNvSpPr>
          <p:nvPr>
            <p:ph type="body" idx="1"/>
          </p:nvPr>
        </p:nvSpPr>
        <p:spPr>
          <a:xfrm>
            <a:off x="609918" y="1137920"/>
            <a:ext cx="10978515" cy="4947920"/>
          </a:xfrm>
          <a:prstGeom prst="rect">
            <a:avLst/>
          </a:prstGeom>
        </p:spPr>
        <p:txBody>
          <a:bodyPr vert="horz" lIns="0" tIns="0" rIns="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grpSp>
        <p:nvGrpSpPr>
          <p:cNvPr id="14" name="Group 4">
            <a:extLst>
              <a:ext uri="{FF2B5EF4-FFF2-40B4-BE49-F238E27FC236}">
                <a16:creationId xmlns:a16="http://schemas.microsoft.com/office/drawing/2014/main" id="{7E89FB01-0304-4B7A-83F4-087FD710583C}"/>
              </a:ext>
            </a:extLst>
          </p:cNvPr>
          <p:cNvGrpSpPr>
            <a:grpSpLocks noChangeAspect="1"/>
          </p:cNvGrpSpPr>
          <p:nvPr userDrawn="1"/>
        </p:nvGrpSpPr>
        <p:grpSpPr bwMode="auto">
          <a:xfrm>
            <a:off x="11287125" y="6356350"/>
            <a:ext cx="303213" cy="311150"/>
            <a:chOff x="7110" y="4004"/>
            <a:chExt cx="191" cy="196"/>
          </a:xfrm>
        </p:grpSpPr>
        <p:sp>
          <p:nvSpPr>
            <p:cNvPr id="15" name="Freeform 5">
              <a:extLst>
                <a:ext uri="{FF2B5EF4-FFF2-40B4-BE49-F238E27FC236}">
                  <a16:creationId xmlns:a16="http://schemas.microsoft.com/office/drawing/2014/main" id="{4DE1CE93-8A80-4A24-92CA-71C05E453718}"/>
                </a:ext>
              </a:extLst>
            </p:cNvPr>
            <p:cNvSpPr>
              <a:spLocks/>
            </p:cNvSpPr>
            <p:nvPr userDrawn="1"/>
          </p:nvSpPr>
          <p:spPr bwMode="auto">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6" name="Freeform 6">
              <a:extLst>
                <a:ext uri="{FF2B5EF4-FFF2-40B4-BE49-F238E27FC236}">
                  <a16:creationId xmlns:a16="http://schemas.microsoft.com/office/drawing/2014/main" id="{769AC85D-6BA0-4E5B-A206-FB7E85E0DDBE}"/>
                </a:ext>
              </a:extLst>
            </p:cNvPr>
            <p:cNvSpPr>
              <a:spLocks/>
            </p:cNvSpPr>
            <p:nvPr userDrawn="1"/>
          </p:nvSpPr>
          <p:spPr bwMode="auto">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rgbClr val="2E2E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7" name="Freeform 7">
              <a:extLst>
                <a:ext uri="{FF2B5EF4-FFF2-40B4-BE49-F238E27FC236}">
                  <a16:creationId xmlns:a16="http://schemas.microsoft.com/office/drawing/2014/main" id="{5A99D1FF-A731-4C56-AEC5-4C61FAC74874}"/>
                </a:ext>
              </a:extLst>
            </p:cNvPr>
            <p:cNvSpPr>
              <a:spLocks/>
            </p:cNvSpPr>
            <p:nvPr userDrawn="1"/>
          </p:nvSpPr>
          <p:spPr bwMode="auto">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rgbClr val="2E2E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grpSp>
      <p:sp>
        <p:nvSpPr>
          <p:cNvPr id="20" name="Date Placeholder 3">
            <a:extLst>
              <a:ext uri="{FF2B5EF4-FFF2-40B4-BE49-F238E27FC236}">
                <a16:creationId xmlns:a16="http://schemas.microsoft.com/office/drawing/2014/main" id="{7FA7D49F-D989-4CDB-9335-913430F7425F}"/>
              </a:ext>
            </a:extLst>
          </p:cNvPr>
          <p:cNvSpPr>
            <a:spLocks noGrp="1"/>
          </p:cNvSpPr>
          <p:nvPr>
            <p:ph type="dt" sz="half" idx="2"/>
          </p:nvPr>
        </p:nvSpPr>
        <p:spPr>
          <a:xfrm>
            <a:off x="1428927" y="6471244"/>
            <a:ext cx="1469547" cy="180000"/>
          </a:xfrm>
          <a:prstGeom prst="rect">
            <a:avLst/>
          </a:prstGeom>
        </p:spPr>
        <p:txBody>
          <a:bodyPr/>
          <a:lstStyle>
            <a:lvl1pPr marL="0" algn="l" defTabSz="914400" rtl="0" eaLnBrk="1" latinLnBrk="0" hangingPunct="1">
              <a:defRPr lang="en-US" sz="800" kern="1200" smtClean="0">
                <a:solidFill>
                  <a:schemeClr val="bg1"/>
                </a:solidFill>
                <a:latin typeface="EYInterstate" panose="02000503020000020004" pitchFamily="2" charset="0"/>
                <a:ea typeface="+mn-ea"/>
                <a:cs typeface="+mn-cs"/>
              </a:defRPr>
            </a:lvl1pPr>
          </a:lstStyle>
          <a:p>
            <a:r>
              <a:rPr lang="lv-LV"/>
              <a:t>2022. gada 16. novembris</a:t>
            </a:r>
            <a:endParaRPr lang="en-IN"/>
          </a:p>
        </p:txBody>
      </p:sp>
      <p:sp>
        <p:nvSpPr>
          <p:cNvPr id="21" name="Footer Placeholder 4">
            <a:extLst>
              <a:ext uri="{FF2B5EF4-FFF2-40B4-BE49-F238E27FC236}">
                <a16:creationId xmlns:a16="http://schemas.microsoft.com/office/drawing/2014/main" id="{26944631-E8AF-4601-B721-3347E3AFB2F4}"/>
              </a:ext>
            </a:extLst>
          </p:cNvPr>
          <p:cNvSpPr>
            <a:spLocks noGrp="1"/>
          </p:cNvSpPr>
          <p:nvPr>
            <p:ph type="ftr" sz="quarter" idx="3"/>
          </p:nvPr>
        </p:nvSpPr>
        <p:spPr>
          <a:xfrm>
            <a:off x="3239187" y="6471243"/>
            <a:ext cx="7000367" cy="180001"/>
          </a:xfrm>
          <a:prstGeom prst="rect">
            <a:avLst/>
          </a:prstGeom>
        </p:spPr>
        <p:txBody>
          <a:bodyPr/>
          <a:lstStyle>
            <a:lvl1pPr marL="0" algn="l" defTabSz="914400" rtl="0" eaLnBrk="1" latinLnBrk="0" hangingPunct="1">
              <a:defRPr lang="en-US" sz="800" kern="1200" smtClean="0">
                <a:solidFill>
                  <a:schemeClr val="bg1"/>
                </a:solidFill>
                <a:latin typeface="EYInterstate" panose="02000503020000020004" pitchFamily="2" charset="0"/>
                <a:ea typeface="+mn-ea"/>
                <a:cs typeface="+mn-cs"/>
              </a:defRPr>
            </a:lvl1pPr>
          </a:lstStyle>
          <a:p>
            <a:r>
              <a:rPr lang="en-IN"/>
              <a:t>Administratīvi teritoriālās reformas ietekmes uz pašvaldību administratīvo kapacitāti un pakalpojumu nodrošinājumu izvērtējums</a:t>
            </a:r>
          </a:p>
        </p:txBody>
      </p:sp>
      <p:sp>
        <p:nvSpPr>
          <p:cNvPr id="22" name="Slide Number Placeholder 5">
            <a:extLst>
              <a:ext uri="{FF2B5EF4-FFF2-40B4-BE49-F238E27FC236}">
                <a16:creationId xmlns:a16="http://schemas.microsoft.com/office/drawing/2014/main" id="{1E733AAD-1BCD-417D-A2A4-521F133E28CB}"/>
              </a:ext>
            </a:extLst>
          </p:cNvPr>
          <p:cNvSpPr>
            <a:spLocks noGrp="1"/>
          </p:cNvSpPr>
          <p:nvPr>
            <p:ph type="sldNum" sz="quarter" idx="4"/>
          </p:nvPr>
        </p:nvSpPr>
        <p:spPr>
          <a:xfrm>
            <a:off x="617221" y="6471244"/>
            <a:ext cx="663066" cy="180000"/>
          </a:xfrm>
          <a:prstGeom prst="rect">
            <a:avLst/>
          </a:prstGeom>
        </p:spPr>
        <p:txBody>
          <a:bodyPr/>
          <a:lstStyle>
            <a:lvl1pPr marL="0" algn="l" defTabSz="914400" rtl="0" eaLnBrk="1" latinLnBrk="0" hangingPunct="1">
              <a:defRPr lang="en-GB" sz="800" kern="1200" smtClean="0">
                <a:solidFill>
                  <a:schemeClr val="bg1"/>
                </a:solidFill>
                <a:latin typeface="EYInterstate" panose="02000503020000020004" pitchFamily="2" charset="0"/>
                <a:ea typeface="+mn-ea"/>
                <a:cs typeface="+mn-cs"/>
              </a:defRPr>
            </a:lvl1pPr>
          </a:lstStyle>
          <a:p>
            <a:r>
              <a:rPr lang="lv-LV"/>
              <a:t>Lapa </a:t>
            </a:r>
            <a:fld id="{F1BC30E3-FFE5-4B91-AA19-87A149EBB9EE}" type="slidenum">
              <a:rPr smtClean="0"/>
              <a:pPr/>
              <a:t>‹#›</a:t>
            </a:fld>
            <a:endParaRPr/>
          </a:p>
        </p:txBody>
      </p:sp>
    </p:spTree>
    <p:extLst>
      <p:ext uri="{BB962C8B-B14F-4D97-AF65-F5344CB8AC3E}">
        <p14:creationId xmlns:p14="http://schemas.microsoft.com/office/powerpoint/2010/main" val="2945010009"/>
      </p:ext>
    </p:extLst>
  </p:cSld>
  <p:clrMap bg1="lt1" tx1="dk1" bg2="lt2" tx2="dk2" accent1="accent1" accent2="accent2" accent3="accent3" accent4="accent4" accent5="accent5" accent6="accent6" hlink="hlink" folHlink="folHlink"/>
  <p:sldLayoutIdLst>
    <p:sldLayoutId id="2147483893" r:id="rId1"/>
    <p:sldLayoutId id="2147483894" r:id="rId2"/>
    <p:sldLayoutId id="2147483895" r:id="rId3"/>
    <p:sldLayoutId id="2147483896" r:id="rId4"/>
    <p:sldLayoutId id="2147483897" r:id="rId5"/>
    <p:sldLayoutId id="2147483898" r:id="rId6"/>
    <p:sldLayoutId id="2147483899" r:id="rId7"/>
    <p:sldLayoutId id="2147483900" r:id="rId8"/>
    <p:sldLayoutId id="2147483901" r:id="rId9"/>
    <p:sldLayoutId id="2147483903" r:id="rId10"/>
    <p:sldLayoutId id="2147483919" r:id="rId11"/>
    <p:sldLayoutId id="2147483922" r:id="rId12"/>
    <p:sldLayoutId id="2147483924" r:id="rId13"/>
    <p:sldLayoutId id="2147483904" r:id="rId14"/>
    <p:sldLayoutId id="2147483905" r:id="rId15"/>
    <p:sldLayoutId id="2147483906" r:id="rId16"/>
    <p:sldLayoutId id="2147483907" r:id="rId17"/>
    <p:sldLayoutId id="2147483908" r:id="rId18"/>
    <p:sldLayoutId id="2147483909" r:id="rId19"/>
    <p:sldLayoutId id="2147483910" r:id="rId20"/>
    <p:sldLayoutId id="2147483911" r:id="rId21"/>
    <p:sldLayoutId id="2147483912" r:id="rId22"/>
    <p:sldLayoutId id="2147483913" r:id="rId23"/>
    <p:sldLayoutId id="2147483914" r:id="rId24"/>
    <p:sldLayoutId id="2147483915" r:id="rId25"/>
    <p:sldLayoutId id="2147483916" r:id="rId26"/>
    <p:sldLayoutId id="2147483917" r:id="rId27"/>
    <p:sldLayoutId id="2147483927" r:id="rId28"/>
    <p:sldLayoutId id="2147483928" r:id="rId29"/>
    <p:sldLayoutId id="2147483918" r:id="rId30"/>
  </p:sldLayoutIdLst>
  <p:hf hdr="0" ftr="0"/>
  <p:txStyles>
    <p:titleStyle>
      <a:lvl1pPr algn="l" defTabSz="914400" rtl="0" eaLnBrk="1" latinLnBrk="0" hangingPunct="1">
        <a:lnSpc>
          <a:spcPct val="85000"/>
        </a:lnSpc>
        <a:spcBef>
          <a:spcPct val="0"/>
        </a:spcBef>
        <a:buNone/>
        <a:defRPr sz="2400" b="0" kern="1200">
          <a:solidFill>
            <a:schemeClr val="bg1"/>
          </a:solidFill>
          <a:latin typeface="EYInterstate Light" panose="02000506000000020004" pitchFamily="2" charset="0"/>
          <a:ea typeface="+mj-ea"/>
          <a:cs typeface="Arial" pitchFamily="34" charset="0"/>
        </a:defRPr>
      </a:lvl1pPr>
    </p:titleStyle>
    <p:bodyStyle>
      <a:lvl1pPr marL="356616" indent="-356616" algn="l" defTabSz="914400" rtl="0" eaLnBrk="1" latinLnBrk="0" hangingPunct="1">
        <a:spcBef>
          <a:spcPct val="20000"/>
        </a:spcBef>
        <a:buClr>
          <a:schemeClr val="tx2"/>
        </a:buClr>
        <a:buSzPct val="110000"/>
        <a:buFont typeface="EYInterstate Light" panose="02000506000000020004" pitchFamily="2" charset="0"/>
        <a:buChar char="•"/>
        <a:defRPr sz="2000" kern="1200">
          <a:solidFill>
            <a:schemeClr val="bg1"/>
          </a:solidFill>
          <a:latin typeface="EYInterstate Light" panose="02000506000000020004" pitchFamily="2" charset="0"/>
          <a:ea typeface="+mn-ea"/>
          <a:cs typeface="+mn-cs"/>
        </a:defRPr>
      </a:lvl1pPr>
      <a:lvl2pPr marL="713232" indent="-356616" algn="l" defTabSz="914400" rtl="0" eaLnBrk="1" latinLnBrk="0" hangingPunct="1">
        <a:spcBef>
          <a:spcPct val="20000"/>
        </a:spcBef>
        <a:buClr>
          <a:schemeClr val="tx2"/>
        </a:buClr>
        <a:buSzPct val="110000"/>
        <a:buFont typeface="EYInterstate Light" panose="02000506000000020004" pitchFamily="2" charset="0"/>
        <a:buChar char="•"/>
        <a:defRPr sz="1800" kern="1200">
          <a:solidFill>
            <a:schemeClr val="bg1"/>
          </a:solidFill>
          <a:latin typeface="EYInterstate Light" panose="02000506000000020004" pitchFamily="2" charset="0"/>
          <a:ea typeface="+mn-ea"/>
          <a:cs typeface="+mn-cs"/>
        </a:defRPr>
      </a:lvl2pPr>
      <a:lvl3pPr marL="1069848" indent="-356616" algn="l" defTabSz="914400" rtl="0" eaLnBrk="1" latinLnBrk="0" hangingPunct="1">
        <a:spcBef>
          <a:spcPct val="20000"/>
        </a:spcBef>
        <a:buClr>
          <a:schemeClr val="tx2"/>
        </a:buClr>
        <a:buSzPct val="110000"/>
        <a:buFont typeface="EYInterstate Light" panose="02000506000000020004" pitchFamily="2" charset="0"/>
        <a:buChar char="•"/>
        <a:defRPr sz="1600" kern="1200">
          <a:solidFill>
            <a:schemeClr val="bg1"/>
          </a:solidFill>
          <a:latin typeface="EYInterstate Light" panose="02000506000000020004" pitchFamily="2" charset="0"/>
          <a:ea typeface="+mn-ea"/>
          <a:cs typeface="+mn-cs"/>
        </a:defRPr>
      </a:lvl3pPr>
      <a:lvl4pPr marL="1426464" indent="-356616" algn="l" defTabSz="914400" rtl="0" eaLnBrk="1" latinLnBrk="0" hangingPunct="1">
        <a:spcBef>
          <a:spcPct val="20000"/>
        </a:spcBef>
        <a:buClr>
          <a:schemeClr val="tx2"/>
        </a:buClr>
        <a:buSzPct val="110000"/>
        <a:buFont typeface="EYInterstate Light" panose="02000506000000020004" pitchFamily="2" charset="0"/>
        <a:buChar char="•"/>
        <a:defRPr sz="1400" kern="1200">
          <a:solidFill>
            <a:schemeClr val="bg1"/>
          </a:solidFill>
          <a:latin typeface="EYInterstate Light" panose="02000506000000020004" pitchFamily="2" charset="0"/>
          <a:ea typeface="+mn-ea"/>
          <a:cs typeface="+mn-cs"/>
        </a:defRPr>
      </a:lvl4pPr>
      <a:lvl5pPr marL="1783080" indent="-356616" algn="l" defTabSz="914400" rtl="0" eaLnBrk="1" latinLnBrk="0" hangingPunct="1">
        <a:spcBef>
          <a:spcPct val="20000"/>
        </a:spcBef>
        <a:buClr>
          <a:schemeClr val="tx2"/>
        </a:buClr>
        <a:buSzPct val="110000"/>
        <a:buFont typeface="EYInterstate Light" panose="02000506000000020004" pitchFamily="2" charset="0"/>
        <a:buChar char="•"/>
        <a:defRPr sz="1200" kern="1200">
          <a:solidFill>
            <a:schemeClr val="bg1"/>
          </a:solidFill>
          <a:latin typeface="EYInterstate Light" panose="02000506000000020004"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graphicFrame>
        <p:nvGraphicFramePr>
          <p:cNvPr id="8" name="Object 7" hidden="1">
            <a:extLst>
              <a:ext uri="{FF2B5EF4-FFF2-40B4-BE49-F238E27FC236}">
                <a16:creationId xmlns:a16="http://schemas.microsoft.com/office/drawing/2014/main" id="{6631DC8D-584F-4FA8-9843-D5596B72F202}"/>
              </a:ext>
            </a:extLst>
          </p:cNvPr>
          <p:cNvGraphicFramePr>
            <a:graphicFrameLocks noChangeAspect="1"/>
          </p:cNvGraphicFramePr>
          <p:nvPr userDrawn="1">
            <p:custDataLst>
              <p:tags r:id="rId23"/>
            </p:custDataLst>
            <p:extLst>
              <p:ext uri="{D42A27DB-BD31-4B8C-83A1-F6EECF244321}">
                <p14:modId xmlns:p14="http://schemas.microsoft.com/office/powerpoint/2010/main" val="51607148"/>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25" imgW="347" imgH="348" progId="TCLayout.ActiveDocument.1">
                  <p:embed/>
                </p:oleObj>
              </mc:Choice>
              <mc:Fallback>
                <p:oleObj name="think-cell Slide" r:id="rId25" imgW="347" imgH="348" progId="TCLayout.ActiveDocument.1">
                  <p:embed/>
                  <p:pic>
                    <p:nvPicPr>
                      <p:cNvPr id="8" name="Object 7" hidden="1">
                        <a:extLst>
                          <a:ext uri="{FF2B5EF4-FFF2-40B4-BE49-F238E27FC236}">
                            <a16:creationId xmlns:a16="http://schemas.microsoft.com/office/drawing/2014/main" id="{6631DC8D-584F-4FA8-9843-D5596B72F202}"/>
                          </a:ext>
                        </a:extLst>
                      </p:cNvPr>
                      <p:cNvPicPr/>
                      <p:nvPr/>
                    </p:nvPicPr>
                    <p:blipFill>
                      <a:blip r:embed="rId26"/>
                      <a:stretch>
                        <a:fillRect/>
                      </a:stretch>
                    </p:blipFill>
                    <p:spPr>
                      <a:xfrm>
                        <a:off x="1588" y="1588"/>
                        <a:ext cx="1588" cy="1588"/>
                      </a:xfrm>
                      <a:prstGeom prst="rect">
                        <a:avLst/>
                      </a:prstGeom>
                    </p:spPr>
                  </p:pic>
                </p:oleObj>
              </mc:Fallback>
            </mc:AlternateContent>
          </a:graphicData>
        </a:graphic>
      </p:graphicFrame>
      <p:sp>
        <p:nvSpPr>
          <p:cNvPr id="6" name="Rectangle 5" hidden="1">
            <a:extLst>
              <a:ext uri="{FF2B5EF4-FFF2-40B4-BE49-F238E27FC236}">
                <a16:creationId xmlns:a16="http://schemas.microsoft.com/office/drawing/2014/main" id="{5EB54F70-93D6-458A-A2EF-C79136E90AFD}"/>
              </a:ext>
            </a:extLst>
          </p:cNvPr>
          <p:cNvSpPr/>
          <p:nvPr userDrawn="1">
            <p:custDataLst>
              <p:tags r:id="rId24"/>
            </p:custDataLst>
          </p:nvPr>
        </p:nvSpPr>
        <p:spPr>
          <a:xfrm>
            <a:off x="0" y="0"/>
            <a:ext cx="158750" cy="158750"/>
          </a:xfrm>
          <a:prstGeom prst="rect">
            <a:avLst/>
          </a:prstGeom>
          <a:noFill/>
          <a:ln w="95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numCol="1" spcCol="0" rtlCol="0" anchor="t" anchorCtr="0">
            <a:noAutofit/>
          </a:bodyPr>
          <a:lstStyle/>
          <a:p>
            <a:pPr marL="0" lvl="0" indent="0" algn="ctr"/>
            <a:endParaRPr lang="en-US" sz="3000" b="1" i="0" baseline="0">
              <a:solidFill>
                <a:schemeClr val="tx1"/>
              </a:solidFill>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Title Placeholder 1"/>
          <p:cNvSpPr>
            <a:spLocks noGrp="1"/>
          </p:cNvSpPr>
          <p:nvPr>
            <p:ph type="title"/>
          </p:nvPr>
        </p:nvSpPr>
        <p:spPr>
          <a:xfrm>
            <a:off x="609918" y="201600"/>
            <a:ext cx="10978515" cy="860400"/>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p:cNvSpPr>
            <a:spLocks noGrp="1"/>
          </p:cNvSpPr>
          <p:nvPr>
            <p:ph type="body" idx="1"/>
          </p:nvPr>
        </p:nvSpPr>
        <p:spPr>
          <a:xfrm>
            <a:off x="609918" y="1425600"/>
            <a:ext cx="10978515" cy="4700016"/>
          </a:xfrm>
          <a:prstGeom prst="rect">
            <a:avLst/>
          </a:prstGeom>
        </p:spPr>
        <p:txBody>
          <a:bodyPr vert="horz" lIns="0" tIns="0" rIns="0" bIns="0" rtlCol="0" anchor="t" anchorCtr="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3"/>
          </p:nvPr>
        </p:nvSpPr>
        <p:spPr>
          <a:xfrm>
            <a:off x="3452998" y="6519672"/>
            <a:ext cx="4581585" cy="201168"/>
          </a:xfrm>
          <a:prstGeom prst="rect">
            <a:avLst/>
          </a:prstGeom>
        </p:spPr>
        <p:txBody>
          <a:bodyPr vert="horz" lIns="0" tIns="0" rIns="0" bIns="0" rtlCol="0" anchor="t" anchorCtr="0">
            <a:noAutofit/>
          </a:bodyPr>
          <a:lstStyle>
            <a:lvl1pPr algn="l">
              <a:defRPr sz="900">
                <a:solidFill>
                  <a:schemeClr val="bg1"/>
                </a:solidFill>
                <a:latin typeface="+mn-lt"/>
              </a:defRPr>
            </a:lvl1pPr>
          </a:lstStyle>
          <a:p>
            <a:r>
              <a:rPr lang="lv-LV"/>
              <a:t>Administratīvi teritoriālās reformas ietekmes uz pašvaldību administratīvo kapacitāti un pakalpojumu nodrošinājumu izvērtējums</a:t>
            </a:r>
            <a:endParaRPr lang="en-GB"/>
          </a:p>
        </p:txBody>
      </p:sp>
      <p:sp>
        <p:nvSpPr>
          <p:cNvPr id="7" name="TextBox 6"/>
          <p:cNvSpPr txBox="1"/>
          <p:nvPr/>
        </p:nvSpPr>
        <p:spPr>
          <a:xfrm>
            <a:off x="609918" y="6519672"/>
            <a:ext cx="885600" cy="201168"/>
          </a:xfrm>
          <a:prstGeom prst="rect">
            <a:avLst/>
          </a:prstGeom>
          <a:noFill/>
        </p:spPr>
        <p:txBody>
          <a:bodyPr wrap="square" lIns="0" tIns="0" rIns="0" bIns="0" rtlCol="0" anchor="t" anchorCtr="0">
            <a:noAutofit/>
          </a:bodyPr>
          <a:lstStyle/>
          <a:p>
            <a:r>
              <a:rPr lang="lv-LV" sz="900">
                <a:solidFill>
                  <a:schemeClr val="bg1"/>
                </a:solidFill>
                <a:latin typeface="+mn-lt"/>
              </a:rPr>
              <a:t>Lapa</a:t>
            </a:r>
            <a:r>
              <a:rPr lang="en-GB" sz="900">
                <a:solidFill>
                  <a:schemeClr val="bg1"/>
                </a:solidFill>
                <a:latin typeface="+mn-lt"/>
              </a:rPr>
              <a:t> </a:t>
            </a:r>
            <a:fld id="{9AE4D82F-B047-469B-AC52-A46321747EAF}" type="slidenum">
              <a:rPr lang="en-GB" sz="900" smtClean="0">
                <a:solidFill>
                  <a:schemeClr val="bg1"/>
                </a:solidFill>
                <a:latin typeface="+mn-lt"/>
              </a:rPr>
              <a:pPr/>
              <a:t>‹#›</a:t>
            </a:fld>
            <a:endParaRPr lang="en-GB" sz="900">
              <a:solidFill>
                <a:schemeClr val="bg1"/>
              </a:solidFill>
              <a:latin typeface="+mn-lt"/>
            </a:endParaRPr>
          </a:p>
        </p:txBody>
      </p:sp>
      <p:sp>
        <p:nvSpPr>
          <p:cNvPr id="4" name="Date Placeholder 3"/>
          <p:cNvSpPr>
            <a:spLocks noGrp="1"/>
          </p:cNvSpPr>
          <p:nvPr>
            <p:ph type="dt" sz="half" idx="2"/>
          </p:nvPr>
        </p:nvSpPr>
        <p:spPr>
          <a:xfrm>
            <a:off x="1495518" y="6519672"/>
            <a:ext cx="1371600" cy="201168"/>
          </a:xfrm>
          <a:prstGeom prst="rect">
            <a:avLst/>
          </a:prstGeom>
        </p:spPr>
        <p:txBody>
          <a:bodyPr vert="horz" wrap="none" lIns="0" tIns="0" rIns="0" bIns="0" rtlCol="0" anchor="t" anchorCtr="0"/>
          <a:lstStyle>
            <a:lvl1pPr algn="l">
              <a:defRPr sz="900">
                <a:solidFill>
                  <a:schemeClr val="bg1"/>
                </a:solidFill>
                <a:latin typeface="+mn-lt"/>
              </a:defRPr>
            </a:lvl1pPr>
          </a:lstStyle>
          <a:p>
            <a:r>
              <a:rPr lang="lv-LV"/>
              <a:t>2022. gada 16. novembris</a:t>
            </a:r>
            <a:endParaRPr lang="en-US"/>
          </a:p>
        </p:txBody>
      </p:sp>
      <p:pic>
        <p:nvPicPr>
          <p:cNvPr id="12" name="Picture 11"/>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a:off x="11236286" y="6360840"/>
            <a:ext cx="352146" cy="360000"/>
          </a:xfrm>
          <a:prstGeom prst="rect">
            <a:avLst/>
          </a:prstGeom>
        </p:spPr>
      </p:pic>
    </p:spTree>
    <p:extLst>
      <p:ext uri="{BB962C8B-B14F-4D97-AF65-F5344CB8AC3E}">
        <p14:creationId xmlns:p14="http://schemas.microsoft.com/office/powerpoint/2010/main" val="685942140"/>
      </p:ext>
    </p:extLst>
  </p:cSld>
  <p:clrMap bg1="lt1" tx1="dk1" bg2="lt2" tx2="dk2" accent1="accent1" accent2="accent2" accent3="accent3" accent4="accent4" accent5="accent5" accent6="accent6" hlink="hlink" folHlink="folHlink"/>
  <p:sldLayoutIdLst>
    <p:sldLayoutId id="2147483970" r:id="rId1"/>
    <p:sldLayoutId id="2147483971" r:id="rId2"/>
    <p:sldLayoutId id="2147483972" r:id="rId3"/>
    <p:sldLayoutId id="2147483973" r:id="rId4"/>
    <p:sldLayoutId id="2147483974" r:id="rId5"/>
    <p:sldLayoutId id="2147483975" r:id="rId6"/>
    <p:sldLayoutId id="2147483976" r:id="rId7"/>
    <p:sldLayoutId id="2147483977" r:id="rId8"/>
    <p:sldLayoutId id="2147483978" r:id="rId9"/>
    <p:sldLayoutId id="2147483979" r:id="rId10"/>
    <p:sldLayoutId id="2147483980" r:id="rId11"/>
    <p:sldLayoutId id="2147483981" r:id="rId12"/>
    <p:sldLayoutId id="2147483982" r:id="rId13"/>
    <p:sldLayoutId id="2147483983" r:id="rId14"/>
    <p:sldLayoutId id="2147483984" r:id="rId15"/>
    <p:sldLayoutId id="2147483985" r:id="rId16"/>
    <p:sldLayoutId id="2147483986" r:id="rId17"/>
    <p:sldLayoutId id="2147483987" r:id="rId18"/>
    <p:sldLayoutId id="2147483988" r:id="rId19"/>
    <p:sldLayoutId id="2147483989" r:id="rId20"/>
    <p:sldLayoutId id="2147483990" r:id="rId21"/>
  </p:sldLayoutIdLst>
  <p:hf hdr="0" ftr="0"/>
  <p:txStyles>
    <p:titleStyle>
      <a:lvl1pPr algn="l" defTabSz="914400" rtl="0" eaLnBrk="1" latinLnBrk="0" hangingPunct="1">
        <a:lnSpc>
          <a:spcPct val="85000"/>
        </a:lnSpc>
        <a:spcBef>
          <a:spcPct val="0"/>
        </a:spcBef>
        <a:buNone/>
        <a:defRPr sz="3000" b="1" kern="1200">
          <a:solidFill>
            <a:schemeClr val="bg1"/>
          </a:solidFill>
          <a:latin typeface="+mn-lt"/>
          <a:ea typeface="+mj-ea"/>
          <a:cs typeface="Arial" pitchFamily="34" charset="0"/>
        </a:defRPr>
      </a:lvl1pPr>
    </p:titleStyle>
    <p:bodyStyle>
      <a:lvl1pPr marL="356616" indent="-356616" algn="l" defTabSz="914400" rtl="0" eaLnBrk="1" latinLnBrk="0" hangingPunct="1">
        <a:spcBef>
          <a:spcPct val="20000"/>
        </a:spcBef>
        <a:buClr>
          <a:schemeClr val="accent2"/>
        </a:buClr>
        <a:buSzPct val="70000"/>
        <a:buFont typeface="Arial" pitchFamily="34" charset="0"/>
        <a:buChar char="►"/>
        <a:defRPr sz="2400" kern="1200">
          <a:solidFill>
            <a:schemeClr val="bg1"/>
          </a:solidFill>
          <a:latin typeface="+mn-lt"/>
          <a:ea typeface="+mn-ea"/>
          <a:cs typeface="+mn-cs"/>
        </a:defRPr>
      </a:lvl1pPr>
      <a:lvl2pPr marL="713232" indent="-356616" algn="l" defTabSz="914400" rtl="0" eaLnBrk="1" latinLnBrk="0" hangingPunct="1">
        <a:spcBef>
          <a:spcPct val="20000"/>
        </a:spcBef>
        <a:buClr>
          <a:schemeClr val="accent2"/>
        </a:buClr>
        <a:buSzPct val="70000"/>
        <a:buFont typeface="Arial" pitchFamily="34" charset="0"/>
        <a:buChar char="►"/>
        <a:defRPr sz="2000" kern="1200">
          <a:solidFill>
            <a:schemeClr val="bg1"/>
          </a:solidFill>
          <a:latin typeface="+mn-lt"/>
          <a:ea typeface="+mn-ea"/>
          <a:cs typeface="+mn-cs"/>
        </a:defRPr>
      </a:lvl2pPr>
      <a:lvl3pPr marL="1069848" indent="-356616" algn="l" defTabSz="914400" rtl="0" eaLnBrk="1" latinLnBrk="0" hangingPunct="1">
        <a:spcBef>
          <a:spcPct val="20000"/>
        </a:spcBef>
        <a:buClr>
          <a:schemeClr val="accent2"/>
        </a:buClr>
        <a:buSzPct val="70000"/>
        <a:buFont typeface="Arial" pitchFamily="34" charset="0"/>
        <a:buChar char="►"/>
        <a:defRPr sz="1800" kern="1200">
          <a:solidFill>
            <a:schemeClr val="bg1"/>
          </a:solidFill>
          <a:latin typeface="+mn-lt"/>
          <a:ea typeface="+mn-ea"/>
          <a:cs typeface="+mn-cs"/>
        </a:defRPr>
      </a:lvl3pPr>
      <a:lvl4pPr marL="1426464" indent="-356616" algn="l" defTabSz="914400" rtl="0" eaLnBrk="1" latinLnBrk="0" hangingPunct="1">
        <a:spcBef>
          <a:spcPct val="20000"/>
        </a:spcBef>
        <a:buClr>
          <a:schemeClr val="accent2"/>
        </a:buClr>
        <a:buSzPct val="70000"/>
        <a:buFont typeface="Arial" pitchFamily="34" charset="0"/>
        <a:buChar char="►"/>
        <a:defRPr sz="1600" kern="1200">
          <a:solidFill>
            <a:schemeClr val="bg1"/>
          </a:solidFill>
          <a:latin typeface="+mn-lt"/>
          <a:ea typeface="+mn-ea"/>
          <a:cs typeface="+mn-cs"/>
        </a:defRPr>
      </a:lvl4pPr>
      <a:lvl5pPr marL="1783080" indent="-356616" algn="l" defTabSz="914400" rtl="0" eaLnBrk="1" latinLnBrk="0" hangingPunct="1">
        <a:spcBef>
          <a:spcPct val="20000"/>
        </a:spcBef>
        <a:buClr>
          <a:schemeClr val="accent2"/>
        </a:buClr>
        <a:buSzPct val="70000"/>
        <a:buFont typeface="Arial" pitchFamily="34" charset="0"/>
        <a:buChar char="►"/>
        <a:defRPr sz="1600" kern="1200">
          <a:solidFill>
            <a:schemeClr val="bg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918" y="201600"/>
            <a:ext cx="10978515" cy="860400"/>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p:cNvSpPr>
            <a:spLocks noGrp="1"/>
          </p:cNvSpPr>
          <p:nvPr>
            <p:ph type="body" idx="1"/>
          </p:nvPr>
        </p:nvSpPr>
        <p:spPr>
          <a:xfrm>
            <a:off x="609918" y="1425600"/>
            <a:ext cx="10978515" cy="4698000"/>
          </a:xfrm>
          <a:prstGeom prst="rect">
            <a:avLst/>
          </a:prstGeom>
        </p:spPr>
        <p:txBody>
          <a:bodyPr vert="horz" lIns="0" tIns="0" rIns="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3"/>
          </p:nvPr>
        </p:nvSpPr>
        <p:spPr>
          <a:xfrm>
            <a:off x="3452998" y="6415200"/>
            <a:ext cx="4581585" cy="201600"/>
          </a:xfrm>
          <a:prstGeom prst="rect">
            <a:avLst/>
          </a:prstGeom>
        </p:spPr>
        <p:txBody>
          <a:bodyPr vert="horz" lIns="0" tIns="0" rIns="0" bIns="0" rtlCol="0" anchor="t" anchorCtr="0">
            <a:noAutofit/>
          </a:bodyPr>
          <a:lstStyle>
            <a:lvl1pPr algn="ctr">
              <a:defRPr sz="1100">
                <a:solidFill>
                  <a:srgbClr val="646464"/>
                </a:solidFill>
              </a:defRPr>
            </a:lvl1pPr>
          </a:lstStyle>
          <a:p>
            <a:r>
              <a:rPr lang="en-GB"/>
              <a:t>Administratīvi teritoriālās reformas ietekmes uz pašvaldību administratīvo kapacitāti un pakalpojumu nodrošinājumu izvērtējums</a:t>
            </a:r>
          </a:p>
        </p:txBody>
      </p:sp>
      <p:sp>
        <p:nvSpPr>
          <p:cNvPr id="7" name="TextBox 6"/>
          <p:cNvSpPr txBox="1"/>
          <p:nvPr/>
        </p:nvSpPr>
        <p:spPr>
          <a:xfrm>
            <a:off x="609918" y="6415200"/>
            <a:ext cx="960500" cy="198000"/>
          </a:xfrm>
          <a:prstGeom prst="rect">
            <a:avLst/>
          </a:prstGeom>
          <a:noFill/>
        </p:spPr>
        <p:txBody>
          <a:bodyPr wrap="square" lIns="0" tIns="0" rIns="0" bIns="0" rtlCol="0">
            <a:noAutofit/>
          </a:bodyPr>
          <a:lstStyle/>
          <a:p>
            <a:r>
              <a:rPr lang="en-GB" sz="1100">
                <a:solidFill>
                  <a:srgbClr val="646464"/>
                </a:solidFill>
              </a:rPr>
              <a:t>Page </a:t>
            </a:r>
            <a:fld id="{9AE4D82F-B047-469B-AC52-A46321747EAF}" type="slidenum">
              <a:rPr lang="en-GB" sz="1100" smtClean="0">
                <a:solidFill>
                  <a:srgbClr val="646464"/>
                </a:solidFill>
              </a:rPr>
              <a:pPr/>
              <a:t>‹#›</a:t>
            </a:fld>
            <a:endParaRPr lang="en-GB" sz="1100">
              <a:solidFill>
                <a:srgbClr val="646464"/>
              </a:solidFill>
            </a:endParaRPr>
          </a:p>
        </p:txBody>
      </p:sp>
      <p:grpSp>
        <p:nvGrpSpPr>
          <p:cNvPr id="8" name="Group 7"/>
          <p:cNvGrpSpPr/>
          <p:nvPr/>
        </p:nvGrpSpPr>
        <p:grpSpPr bwMode="gray">
          <a:xfrm>
            <a:off x="11137349" y="6450014"/>
            <a:ext cx="451084" cy="204787"/>
            <a:chOff x="8348663" y="6450013"/>
            <a:chExt cx="338137" cy="204787"/>
          </a:xfrm>
          <a:solidFill>
            <a:srgbClr val="808080"/>
          </a:solidFill>
        </p:grpSpPr>
        <p:sp>
          <p:nvSpPr>
            <p:cNvPr id="10" name="Freeform 5"/>
            <p:cNvSpPr>
              <a:spLocks/>
            </p:cNvSpPr>
            <p:nvPr userDrawn="1"/>
          </p:nvSpPr>
          <p:spPr bwMode="gray">
            <a:xfrm>
              <a:off x="8348663" y="6450013"/>
              <a:ext cx="163512" cy="204787"/>
            </a:xfrm>
            <a:custGeom>
              <a:avLst/>
              <a:gdLst/>
              <a:ahLst/>
              <a:cxnLst>
                <a:cxn ang="0">
                  <a:pos x="39" y="78"/>
                </a:cxn>
                <a:cxn ang="0">
                  <a:pos x="85" y="78"/>
                </a:cxn>
                <a:cxn ang="0">
                  <a:pos x="85" y="51"/>
                </a:cxn>
                <a:cxn ang="0">
                  <a:pos x="39" y="51"/>
                </a:cxn>
                <a:cxn ang="0">
                  <a:pos x="39" y="30"/>
                </a:cxn>
                <a:cxn ang="0">
                  <a:pos x="90" y="30"/>
                </a:cxn>
                <a:cxn ang="0">
                  <a:pos x="73" y="0"/>
                </a:cxn>
                <a:cxn ang="0">
                  <a:pos x="0" y="0"/>
                </a:cxn>
                <a:cxn ang="0">
                  <a:pos x="0" y="129"/>
                </a:cxn>
                <a:cxn ang="0">
                  <a:pos x="103" y="129"/>
                </a:cxn>
                <a:cxn ang="0">
                  <a:pos x="103" y="99"/>
                </a:cxn>
                <a:cxn ang="0">
                  <a:pos x="39" y="99"/>
                </a:cxn>
                <a:cxn ang="0">
                  <a:pos x="39" y="78"/>
                </a:cxn>
              </a:cxnLst>
              <a:rect l="0" t="0" r="r" b="b"/>
              <a:pathLst>
                <a:path w="103" h="129">
                  <a:moveTo>
                    <a:pt x="39" y="78"/>
                  </a:moveTo>
                  <a:lnTo>
                    <a:pt x="85" y="78"/>
                  </a:lnTo>
                  <a:lnTo>
                    <a:pt x="85" y="51"/>
                  </a:lnTo>
                  <a:lnTo>
                    <a:pt x="39" y="51"/>
                  </a:lnTo>
                  <a:lnTo>
                    <a:pt x="39" y="30"/>
                  </a:lnTo>
                  <a:lnTo>
                    <a:pt x="90" y="30"/>
                  </a:lnTo>
                  <a:lnTo>
                    <a:pt x="73" y="0"/>
                  </a:lnTo>
                  <a:lnTo>
                    <a:pt x="0" y="0"/>
                  </a:lnTo>
                  <a:lnTo>
                    <a:pt x="0" y="129"/>
                  </a:lnTo>
                  <a:lnTo>
                    <a:pt x="103" y="129"/>
                  </a:lnTo>
                  <a:lnTo>
                    <a:pt x="103" y="99"/>
                  </a:lnTo>
                  <a:lnTo>
                    <a:pt x="39" y="99"/>
                  </a:lnTo>
                  <a:lnTo>
                    <a:pt x="39" y="7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sz="1800">
                <a:solidFill>
                  <a:srgbClr val="646464"/>
                </a:solidFill>
              </a:endParaRPr>
            </a:p>
          </p:txBody>
        </p:sp>
        <p:sp>
          <p:nvSpPr>
            <p:cNvPr id="11" name="Freeform 6"/>
            <p:cNvSpPr>
              <a:spLocks/>
            </p:cNvSpPr>
            <p:nvPr userDrawn="1"/>
          </p:nvSpPr>
          <p:spPr bwMode="gray">
            <a:xfrm>
              <a:off x="8483600" y="6450013"/>
              <a:ext cx="203200" cy="204787"/>
            </a:xfrm>
            <a:custGeom>
              <a:avLst/>
              <a:gdLst/>
              <a:ahLst/>
              <a:cxnLst>
                <a:cxn ang="0">
                  <a:pos x="86" y="0"/>
                </a:cxn>
                <a:cxn ang="0">
                  <a:pos x="64" y="42"/>
                </a:cxn>
                <a:cxn ang="0">
                  <a:pos x="42" y="0"/>
                </a:cxn>
                <a:cxn ang="0">
                  <a:pos x="0" y="0"/>
                </a:cxn>
                <a:cxn ang="0">
                  <a:pos x="45" y="78"/>
                </a:cxn>
                <a:cxn ang="0">
                  <a:pos x="45" y="129"/>
                </a:cxn>
                <a:cxn ang="0">
                  <a:pos x="83" y="129"/>
                </a:cxn>
                <a:cxn ang="0">
                  <a:pos x="83" y="78"/>
                </a:cxn>
                <a:cxn ang="0">
                  <a:pos x="128" y="0"/>
                </a:cxn>
                <a:cxn ang="0">
                  <a:pos x="86" y="0"/>
                </a:cxn>
              </a:cxnLst>
              <a:rect l="0" t="0" r="r" b="b"/>
              <a:pathLst>
                <a:path w="128" h="129">
                  <a:moveTo>
                    <a:pt x="86" y="0"/>
                  </a:moveTo>
                  <a:lnTo>
                    <a:pt x="64" y="42"/>
                  </a:lnTo>
                  <a:lnTo>
                    <a:pt x="42" y="0"/>
                  </a:lnTo>
                  <a:lnTo>
                    <a:pt x="0" y="0"/>
                  </a:lnTo>
                  <a:lnTo>
                    <a:pt x="45" y="78"/>
                  </a:lnTo>
                  <a:lnTo>
                    <a:pt x="45" y="129"/>
                  </a:lnTo>
                  <a:lnTo>
                    <a:pt x="83" y="129"/>
                  </a:lnTo>
                  <a:lnTo>
                    <a:pt x="83" y="78"/>
                  </a:lnTo>
                  <a:lnTo>
                    <a:pt x="128" y="0"/>
                  </a:lnTo>
                  <a:lnTo>
                    <a:pt x="86"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sz="1800">
                <a:solidFill>
                  <a:srgbClr val="646464"/>
                </a:solidFill>
              </a:endParaRPr>
            </a:p>
          </p:txBody>
        </p:sp>
      </p:grpSp>
    </p:spTree>
    <p:extLst>
      <p:ext uri="{BB962C8B-B14F-4D97-AF65-F5344CB8AC3E}">
        <p14:creationId xmlns:p14="http://schemas.microsoft.com/office/powerpoint/2010/main" val="2654054996"/>
      </p:ext>
    </p:extLst>
  </p:cSld>
  <p:clrMap bg1="lt1" tx1="dk1" bg2="lt2" tx2="dk2" accent1="accent1" accent2="accent2" accent3="accent3" accent4="accent4" accent5="accent5" accent6="accent6" hlink="hlink" folHlink="folHlink"/>
  <p:sldLayoutIdLst>
    <p:sldLayoutId id="2147483992" r:id="rId1"/>
    <p:sldLayoutId id="2147483993" r:id="rId2"/>
    <p:sldLayoutId id="2147483994" r:id="rId3"/>
    <p:sldLayoutId id="2147483995" r:id="rId4"/>
    <p:sldLayoutId id="2147483996" r:id="rId5"/>
    <p:sldLayoutId id="2147483997" r:id="rId6"/>
    <p:sldLayoutId id="2147483998" r:id="rId7"/>
    <p:sldLayoutId id="2147483999" r:id="rId8"/>
    <p:sldLayoutId id="2147484000" r:id="rId9"/>
    <p:sldLayoutId id="2147484001" r:id="rId10"/>
    <p:sldLayoutId id="2147484002" r:id="rId11"/>
    <p:sldLayoutId id="2147484003" r:id="rId12"/>
    <p:sldLayoutId id="2147484004" r:id="rId13"/>
    <p:sldLayoutId id="2147484005" r:id="rId14"/>
    <p:sldLayoutId id="2147484007" r:id="rId15"/>
    <p:sldLayoutId id="2147484016" r:id="rId16"/>
    <p:sldLayoutId id="2147484017" r:id="rId17"/>
    <p:sldLayoutId id="2147484018" r:id="rId18"/>
    <p:sldLayoutId id="2147484037" r:id="rId19"/>
  </p:sldLayoutIdLst>
  <p:hf hdr="0" ftr="0"/>
  <p:txStyles>
    <p:titleStyle>
      <a:lvl1pPr algn="l" defTabSz="914400" rtl="0" eaLnBrk="1" latinLnBrk="0" hangingPunct="1">
        <a:lnSpc>
          <a:spcPct val="85000"/>
        </a:lnSpc>
        <a:spcBef>
          <a:spcPct val="0"/>
        </a:spcBef>
        <a:buNone/>
        <a:defRPr sz="3000" b="1" kern="1200">
          <a:solidFill>
            <a:srgbClr val="646464"/>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Clr>
          <a:schemeClr val="accent2"/>
        </a:buClr>
        <a:buSzPct val="70000"/>
        <a:buFont typeface="Arial" pitchFamily="34" charset="0"/>
        <a:buChar char="►"/>
        <a:defRPr sz="2400" kern="1200">
          <a:solidFill>
            <a:srgbClr val="646464"/>
          </a:solidFill>
          <a:latin typeface="+mn-lt"/>
          <a:ea typeface="+mn-ea"/>
          <a:cs typeface="+mn-cs"/>
        </a:defRPr>
      </a:lvl1pPr>
      <a:lvl2pPr marL="709613" indent="-354013" algn="l" defTabSz="914400" rtl="0" eaLnBrk="1" latinLnBrk="0" hangingPunct="1">
        <a:spcBef>
          <a:spcPct val="20000"/>
        </a:spcBef>
        <a:buClr>
          <a:schemeClr val="accent2"/>
        </a:buClr>
        <a:buSzPct val="70000"/>
        <a:buFont typeface="Arial" pitchFamily="34" charset="0"/>
        <a:buChar char="►"/>
        <a:defRPr sz="2000" kern="1200">
          <a:solidFill>
            <a:srgbClr val="646464"/>
          </a:solidFill>
          <a:latin typeface="+mn-lt"/>
          <a:ea typeface="+mn-ea"/>
          <a:cs typeface="+mn-cs"/>
        </a:defRPr>
      </a:lvl2pPr>
      <a:lvl3pPr marL="1077913" indent="-354013" algn="l" defTabSz="914400" rtl="0" eaLnBrk="1" latinLnBrk="0" hangingPunct="1">
        <a:spcBef>
          <a:spcPct val="20000"/>
        </a:spcBef>
        <a:buClr>
          <a:schemeClr val="accent2"/>
        </a:buClr>
        <a:buSzPct val="70000"/>
        <a:buFont typeface="Arial" pitchFamily="34" charset="0"/>
        <a:buChar char="►"/>
        <a:defRPr sz="1800" kern="1200">
          <a:solidFill>
            <a:srgbClr val="646464"/>
          </a:solidFill>
          <a:latin typeface="+mn-lt"/>
          <a:ea typeface="+mn-ea"/>
          <a:cs typeface="+mn-cs"/>
        </a:defRPr>
      </a:lvl3pPr>
      <a:lvl4pPr marL="1433513" indent="-355600" algn="l" defTabSz="914400" rtl="0" eaLnBrk="1" latinLnBrk="0" hangingPunct="1">
        <a:spcBef>
          <a:spcPct val="20000"/>
        </a:spcBef>
        <a:buClr>
          <a:schemeClr val="accent2"/>
        </a:buClr>
        <a:buSzPct val="70000"/>
        <a:buFont typeface="Arial" pitchFamily="34" charset="0"/>
        <a:buChar char="►"/>
        <a:defRPr sz="1600" kern="1200">
          <a:solidFill>
            <a:srgbClr val="646464"/>
          </a:solidFill>
          <a:latin typeface="+mn-lt"/>
          <a:ea typeface="+mn-ea"/>
          <a:cs typeface="+mn-cs"/>
        </a:defRPr>
      </a:lvl4pPr>
      <a:lvl5pPr marL="1787525" indent="-354013" algn="l" defTabSz="914400" rtl="0" eaLnBrk="1" latinLnBrk="0" hangingPunct="1">
        <a:spcBef>
          <a:spcPct val="20000"/>
        </a:spcBef>
        <a:buClr>
          <a:schemeClr val="accent2"/>
        </a:buClr>
        <a:buSzPct val="70000"/>
        <a:buFont typeface="Arial" pitchFamily="34" charset="0"/>
        <a:buChar char="►"/>
        <a:defRPr sz="1600" kern="1200">
          <a:solidFill>
            <a:srgbClr val="646464"/>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918" y="294200"/>
            <a:ext cx="10978515" cy="590880"/>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p:cNvSpPr>
            <a:spLocks noGrp="1"/>
          </p:cNvSpPr>
          <p:nvPr>
            <p:ph type="body" idx="1"/>
          </p:nvPr>
        </p:nvSpPr>
        <p:spPr>
          <a:xfrm>
            <a:off x="609918" y="1137920"/>
            <a:ext cx="10978515" cy="4947920"/>
          </a:xfrm>
          <a:prstGeom prst="rect">
            <a:avLst/>
          </a:prstGeom>
        </p:spPr>
        <p:txBody>
          <a:bodyPr vert="horz" lIns="0" tIns="0" rIns="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grpSp>
        <p:nvGrpSpPr>
          <p:cNvPr id="14" name="Group 4">
            <a:extLst>
              <a:ext uri="{FF2B5EF4-FFF2-40B4-BE49-F238E27FC236}">
                <a16:creationId xmlns:a16="http://schemas.microsoft.com/office/drawing/2014/main" id="{7E89FB01-0304-4B7A-83F4-087FD710583C}"/>
              </a:ext>
            </a:extLst>
          </p:cNvPr>
          <p:cNvGrpSpPr>
            <a:grpSpLocks noChangeAspect="1"/>
          </p:cNvGrpSpPr>
          <p:nvPr userDrawn="1"/>
        </p:nvGrpSpPr>
        <p:grpSpPr bwMode="auto">
          <a:xfrm>
            <a:off x="11287125" y="6356350"/>
            <a:ext cx="303213" cy="311150"/>
            <a:chOff x="7110" y="4004"/>
            <a:chExt cx="191" cy="196"/>
          </a:xfrm>
        </p:grpSpPr>
        <p:sp>
          <p:nvSpPr>
            <p:cNvPr id="15" name="Freeform 5">
              <a:extLst>
                <a:ext uri="{FF2B5EF4-FFF2-40B4-BE49-F238E27FC236}">
                  <a16:creationId xmlns:a16="http://schemas.microsoft.com/office/drawing/2014/main" id="{4DE1CE93-8A80-4A24-92CA-71C05E453718}"/>
                </a:ext>
              </a:extLst>
            </p:cNvPr>
            <p:cNvSpPr>
              <a:spLocks/>
            </p:cNvSpPr>
            <p:nvPr userDrawn="1"/>
          </p:nvSpPr>
          <p:spPr bwMode="auto">
            <a:xfrm>
              <a:off x="7110" y="4004"/>
              <a:ext cx="191" cy="70"/>
            </a:xfrm>
            <a:custGeom>
              <a:avLst/>
              <a:gdLst>
                <a:gd name="T0" fmla="*/ 191 w 191"/>
                <a:gd name="T1" fmla="*/ 0 h 70"/>
                <a:gd name="T2" fmla="*/ 0 w 191"/>
                <a:gd name="T3" fmla="*/ 70 h 70"/>
                <a:gd name="T4" fmla="*/ 191 w 191"/>
                <a:gd name="T5" fmla="*/ 36 h 70"/>
                <a:gd name="T6" fmla="*/ 191 w 191"/>
                <a:gd name="T7" fmla="*/ 0 h 70"/>
              </a:gdLst>
              <a:ahLst/>
              <a:cxnLst>
                <a:cxn ang="0">
                  <a:pos x="T0" y="T1"/>
                </a:cxn>
                <a:cxn ang="0">
                  <a:pos x="T2" y="T3"/>
                </a:cxn>
                <a:cxn ang="0">
                  <a:pos x="T4" y="T5"/>
                </a:cxn>
                <a:cxn ang="0">
                  <a:pos x="T6" y="T7"/>
                </a:cxn>
              </a:cxnLst>
              <a:rect l="0" t="0" r="r" b="b"/>
              <a:pathLst>
                <a:path w="191" h="70">
                  <a:moveTo>
                    <a:pt x="191" y="0"/>
                  </a:moveTo>
                  <a:lnTo>
                    <a:pt x="0" y="70"/>
                  </a:lnTo>
                  <a:lnTo>
                    <a:pt x="191" y="36"/>
                  </a:lnTo>
                  <a:lnTo>
                    <a:pt x="191"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6" name="Freeform 6">
              <a:extLst>
                <a:ext uri="{FF2B5EF4-FFF2-40B4-BE49-F238E27FC236}">
                  <a16:creationId xmlns:a16="http://schemas.microsoft.com/office/drawing/2014/main" id="{769AC85D-6BA0-4E5B-A206-FB7E85E0DDBE}"/>
                </a:ext>
              </a:extLst>
            </p:cNvPr>
            <p:cNvSpPr>
              <a:spLocks/>
            </p:cNvSpPr>
            <p:nvPr userDrawn="1"/>
          </p:nvSpPr>
          <p:spPr bwMode="auto">
            <a:xfrm>
              <a:off x="7111" y="4103"/>
              <a:ext cx="78" cy="97"/>
            </a:xfrm>
            <a:custGeom>
              <a:avLst/>
              <a:gdLst>
                <a:gd name="T0" fmla="*/ 30 w 78"/>
                <a:gd name="T1" fmla="*/ 58 h 97"/>
                <a:gd name="T2" fmla="*/ 65 w 78"/>
                <a:gd name="T3" fmla="*/ 58 h 97"/>
                <a:gd name="T4" fmla="*/ 65 w 78"/>
                <a:gd name="T5" fmla="*/ 38 h 97"/>
                <a:gd name="T6" fmla="*/ 30 w 78"/>
                <a:gd name="T7" fmla="*/ 38 h 97"/>
                <a:gd name="T8" fmla="*/ 30 w 78"/>
                <a:gd name="T9" fmla="*/ 22 h 97"/>
                <a:gd name="T10" fmla="*/ 68 w 78"/>
                <a:gd name="T11" fmla="*/ 22 h 97"/>
                <a:gd name="T12" fmla="*/ 55 w 78"/>
                <a:gd name="T13" fmla="*/ 0 h 97"/>
                <a:gd name="T14" fmla="*/ 0 w 78"/>
                <a:gd name="T15" fmla="*/ 0 h 97"/>
                <a:gd name="T16" fmla="*/ 0 w 78"/>
                <a:gd name="T17" fmla="*/ 97 h 97"/>
                <a:gd name="T18" fmla="*/ 78 w 78"/>
                <a:gd name="T19" fmla="*/ 97 h 97"/>
                <a:gd name="T20" fmla="*/ 78 w 78"/>
                <a:gd name="T21" fmla="*/ 74 h 97"/>
                <a:gd name="T22" fmla="*/ 30 w 78"/>
                <a:gd name="T23" fmla="*/ 74 h 97"/>
                <a:gd name="T24" fmla="*/ 30 w 78"/>
                <a:gd name="T25" fmla="*/ 58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8" h="97">
                  <a:moveTo>
                    <a:pt x="30" y="58"/>
                  </a:moveTo>
                  <a:lnTo>
                    <a:pt x="65" y="58"/>
                  </a:lnTo>
                  <a:lnTo>
                    <a:pt x="65" y="38"/>
                  </a:lnTo>
                  <a:lnTo>
                    <a:pt x="30" y="38"/>
                  </a:lnTo>
                  <a:lnTo>
                    <a:pt x="30" y="22"/>
                  </a:lnTo>
                  <a:lnTo>
                    <a:pt x="68" y="22"/>
                  </a:lnTo>
                  <a:lnTo>
                    <a:pt x="55" y="0"/>
                  </a:lnTo>
                  <a:lnTo>
                    <a:pt x="0" y="0"/>
                  </a:lnTo>
                  <a:lnTo>
                    <a:pt x="0" y="97"/>
                  </a:lnTo>
                  <a:lnTo>
                    <a:pt x="78" y="97"/>
                  </a:lnTo>
                  <a:lnTo>
                    <a:pt x="78" y="74"/>
                  </a:lnTo>
                  <a:lnTo>
                    <a:pt x="30" y="74"/>
                  </a:lnTo>
                  <a:lnTo>
                    <a:pt x="30" y="58"/>
                  </a:lnTo>
                  <a:close/>
                </a:path>
              </a:pathLst>
            </a:custGeom>
            <a:solidFill>
              <a:srgbClr val="2E2E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sp>
          <p:nvSpPr>
            <p:cNvPr id="17" name="Freeform 7">
              <a:extLst>
                <a:ext uri="{FF2B5EF4-FFF2-40B4-BE49-F238E27FC236}">
                  <a16:creationId xmlns:a16="http://schemas.microsoft.com/office/drawing/2014/main" id="{5A99D1FF-A731-4C56-AEC5-4C61FAC74874}"/>
                </a:ext>
              </a:extLst>
            </p:cNvPr>
            <p:cNvSpPr>
              <a:spLocks/>
            </p:cNvSpPr>
            <p:nvPr userDrawn="1"/>
          </p:nvSpPr>
          <p:spPr bwMode="auto">
            <a:xfrm>
              <a:off x="7176" y="4103"/>
              <a:ext cx="96" cy="97"/>
            </a:xfrm>
            <a:custGeom>
              <a:avLst/>
              <a:gdLst>
                <a:gd name="T0" fmla="*/ 64 w 96"/>
                <a:gd name="T1" fmla="*/ 0 h 97"/>
                <a:gd name="T2" fmla="*/ 48 w 96"/>
                <a:gd name="T3" fmla="*/ 32 h 97"/>
                <a:gd name="T4" fmla="*/ 32 w 96"/>
                <a:gd name="T5" fmla="*/ 0 h 97"/>
                <a:gd name="T6" fmla="*/ 0 w 96"/>
                <a:gd name="T7" fmla="*/ 0 h 97"/>
                <a:gd name="T8" fmla="*/ 33 w 96"/>
                <a:gd name="T9" fmla="*/ 58 h 97"/>
                <a:gd name="T10" fmla="*/ 33 w 96"/>
                <a:gd name="T11" fmla="*/ 97 h 97"/>
                <a:gd name="T12" fmla="*/ 62 w 96"/>
                <a:gd name="T13" fmla="*/ 97 h 97"/>
                <a:gd name="T14" fmla="*/ 62 w 96"/>
                <a:gd name="T15" fmla="*/ 58 h 97"/>
                <a:gd name="T16" fmla="*/ 96 w 96"/>
                <a:gd name="T17" fmla="*/ 0 h 97"/>
                <a:gd name="T18" fmla="*/ 64 w 96"/>
                <a:gd name="T19" fmla="*/ 0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6" h="97">
                  <a:moveTo>
                    <a:pt x="64" y="0"/>
                  </a:moveTo>
                  <a:lnTo>
                    <a:pt x="48" y="32"/>
                  </a:lnTo>
                  <a:lnTo>
                    <a:pt x="32" y="0"/>
                  </a:lnTo>
                  <a:lnTo>
                    <a:pt x="0" y="0"/>
                  </a:lnTo>
                  <a:lnTo>
                    <a:pt x="33" y="58"/>
                  </a:lnTo>
                  <a:lnTo>
                    <a:pt x="33" y="97"/>
                  </a:lnTo>
                  <a:lnTo>
                    <a:pt x="62" y="97"/>
                  </a:lnTo>
                  <a:lnTo>
                    <a:pt x="62" y="58"/>
                  </a:lnTo>
                  <a:lnTo>
                    <a:pt x="96" y="0"/>
                  </a:lnTo>
                  <a:lnTo>
                    <a:pt x="64" y="0"/>
                  </a:lnTo>
                  <a:close/>
                </a:path>
              </a:pathLst>
            </a:custGeom>
            <a:solidFill>
              <a:srgbClr val="2E2E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IN"/>
            </a:p>
          </p:txBody>
        </p:sp>
      </p:grpSp>
      <p:sp>
        <p:nvSpPr>
          <p:cNvPr id="20" name="Date Placeholder 3">
            <a:extLst>
              <a:ext uri="{FF2B5EF4-FFF2-40B4-BE49-F238E27FC236}">
                <a16:creationId xmlns:a16="http://schemas.microsoft.com/office/drawing/2014/main" id="{7FA7D49F-D989-4CDB-9335-913430F7425F}"/>
              </a:ext>
            </a:extLst>
          </p:cNvPr>
          <p:cNvSpPr>
            <a:spLocks noGrp="1"/>
          </p:cNvSpPr>
          <p:nvPr>
            <p:ph type="dt" sz="half" idx="2"/>
          </p:nvPr>
        </p:nvSpPr>
        <p:spPr>
          <a:xfrm>
            <a:off x="1428927" y="6471244"/>
            <a:ext cx="1469547" cy="180000"/>
          </a:xfrm>
          <a:prstGeom prst="rect">
            <a:avLst/>
          </a:prstGeom>
        </p:spPr>
        <p:txBody>
          <a:bodyPr/>
          <a:lstStyle>
            <a:lvl1pPr marL="0" algn="l" defTabSz="914400" rtl="0" eaLnBrk="1" latinLnBrk="0" hangingPunct="1">
              <a:defRPr lang="en-US" sz="800" kern="1200" smtClean="0">
                <a:solidFill>
                  <a:schemeClr val="bg1"/>
                </a:solidFill>
                <a:latin typeface="EYInterstate" panose="02000503020000020004" pitchFamily="2" charset="0"/>
                <a:ea typeface="+mn-ea"/>
                <a:cs typeface="+mn-cs"/>
              </a:defRPr>
            </a:lvl1pPr>
          </a:lstStyle>
          <a:p>
            <a:r>
              <a:rPr lang="lv-LV"/>
              <a:t>2022. gada 16. novembris</a:t>
            </a:r>
            <a:endParaRPr lang="en-IN"/>
          </a:p>
        </p:txBody>
      </p:sp>
      <p:sp>
        <p:nvSpPr>
          <p:cNvPr id="21" name="Footer Placeholder 4">
            <a:extLst>
              <a:ext uri="{FF2B5EF4-FFF2-40B4-BE49-F238E27FC236}">
                <a16:creationId xmlns:a16="http://schemas.microsoft.com/office/drawing/2014/main" id="{26944631-E8AF-4601-B721-3347E3AFB2F4}"/>
              </a:ext>
            </a:extLst>
          </p:cNvPr>
          <p:cNvSpPr>
            <a:spLocks noGrp="1"/>
          </p:cNvSpPr>
          <p:nvPr>
            <p:ph type="ftr" sz="quarter" idx="3"/>
          </p:nvPr>
        </p:nvSpPr>
        <p:spPr>
          <a:xfrm>
            <a:off x="3239187" y="6471243"/>
            <a:ext cx="7000367" cy="180001"/>
          </a:xfrm>
          <a:prstGeom prst="rect">
            <a:avLst/>
          </a:prstGeom>
        </p:spPr>
        <p:txBody>
          <a:bodyPr/>
          <a:lstStyle>
            <a:lvl1pPr marL="0" algn="l" defTabSz="914400" rtl="0" eaLnBrk="1" latinLnBrk="0" hangingPunct="1">
              <a:defRPr lang="en-US" sz="800" kern="1200" smtClean="0">
                <a:solidFill>
                  <a:schemeClr val="bg1"/>
                </a:solidFill>
                <a:latin typeface="EYInterstate" panose="02000503020000020004" pitchFamily="2" charset="0"/>
                <a:ea typeface="+mn-ea"/>
                <a:cs typeface="+mn-cs"/>
              </a:defRPr>
            </a:lvl1pPr>
          </a:lstStyle>
          <a:p>
            <a:r>
              <a:rPr lang="en-IN"/>
              <a:t>Administratīvi teritoriālās reformas ietekmes uz pašvaldību administratīvo kapacitāti un pakalpojumu nodrošinājumu izvērtējums</a:t>
            </a:r>
          </a:p>
        </p:txBody>
      </p:sp>
      <p:sp>
        <p:nvSpPr>
          <p:cNvPr id="22" name="Slide Number Placeholder 5">
            <a:extLst>
              <a:ext uri="{FF2B5EF4-FFF2-40B4-BE49-F238E27FC236}">
                <a16:creationId xmlns:a16="http://schemas.microsoft.com/office/drawing/2014/main" id="{1E733AAD-1BCD-417D-A2A4-521F133E28CB}"/>
              </a:ext>
            </a:extLst>
          </p:cNvPr>
          <p:cNvSpPr>
            <a:spLocks noGrp="1"/>
          </p:cNvSpPr>
          <p:nvPr>
            <p:ph type="sldNum" sz="quarter" idx="4"/>
          </p:nvPr>
        </p:nvSpPr>
        <p:spPr>
          <a:xfrm>
            <a:off x="617221" y="6471244"/>
            <a:ext cx="663066" cy="180000"/>
          </a:xfrm>
          <a:prstGeom prst="rect">
            <a:avLst/>
          </a:prstGeom>
        </p:spPr>
        <p:txBody>
          <a:bodyPr/>
          <a:lstStyle>
            <a:lvl1pPr marL="0" algn="l" defTabSz="914400" rtl="0" eaLnBrk="1" latinLnBrk="0" hangingPunct="1">
              <a:defRPr lang="en-GB" sz="800" kern="1200" smtClean="0">
                <a:solidFill>
                  <a:schemeClr val="bg1"/>
                </a:solidFill>
                <a:latin typeface="EYInterstate" panose="02000503020000020004" pitchFamily="2" charset="0"/>
                <a:ea typeface="+mn-ea"/>
                <a:cs typeface="+mn-cs"/>
              </a:defRPr>
            </a:lvl1pPr>
          </a:lstStyle>
          <a:p>
            <a:r>
              <a:rPr lang="lv-LV"/>
              <a:t>Lapa </a:t>
            </a:r>
            <a:fld id="{F1BC30E3-FFE5-4B91-AA19-87A149EBB9EE}" type="slidenum">
              <a:rPr smtClean="0"/>
              <a:pPr/>
              <a:t>‹#›</a:t>
            </a:fld>
            <a:endParaRPr/>
          </a:p>
        </p:txBody>
      </p:sp>
    </p:spTree>
    <p:extLst>
      <p:ext uri="{BB962C8B-B14F-4D97-AF65-F5344CB8AC3E}">
        <p14:creationId xmlns:p14="http://schemas.microsoft.com/office/powerpoint/2010/main" val="1055368519"/>
      </p:ext>
    </p:extLst>
  </p:cSld>
  <p:clrMap bg1="lt1" tx1="dk1" bg2="lt2" tx2="dk2" accent1="accent1" accent2="accent2" accent3="accent3" accent4="accent4" accent5="accent5" accent6="accent6" hlink="hlink" folHlink="folHlink"/>
  <p:sldLayoutIdLst>
    <p:sldLayoutId id="2147484101" r:id="rId1"/>
    <p:sldLayoutId id="2147484102" r:id="rId2"/>
    <p:sldLayoutId id="2147484103" r:id="rId3"/>
    <p:sldLayoutId id="2147484104" r:id="rId4"/>
    <p:sldLayoutId id="2147484105" r:id="rId5"/>
    <p:sldLayoutId id="2147484106" r:id="rId6"/>
    <p:sldLayoutId id="2147484107" r:id="rId7"/>
    <p:sldLayoutId id="2147484108" r:id="rId8"/>
    <p:sldLayoutId id="2147484109" r:id="rId9"/>
    <p:sldLayoutId id="2147484110" r:id="rId10"/>
    <p:sldLayoutId id="2147484111" r:id="rId11"/>
    <p:sldLayoutId id="2147484112" r:id="rId12"/>
    <p:sldLayoutId id="2147484113" r:id="rId13"/>
    <p:sldLayoutId id="2147484114" r:id="rId14"/>
    <p:sldLayoutId id="2147484115" r:id="rId15"/>
    <p:sldLayoutId id="2147484116" r:id="rId16"/>
    <p:sldLayoutId id="2147484117" r:id="rId17"/>
    <p:sldLayoutId id="2147484118" r:id="rId18"/>
    <p:sldLayoutId id="2147484119" r:id="rId19"/>
    <p:sldLayoutId id="2147484120" r:id="rId20"/>
    <p:sldLayoutId id="2147484121" r:id="rId21"/>
    <p:sldLayoutId id="2147484122" r:id="rId22"/>
    <p:sldLayoutId id="2147484123" r:id="rId23"/>
    <p:sldLayoutId id="2147484124" r:id="rId24"/>
    <p:sldLayoutId id="2147484125" r:id="rId25"/>
    <p:sldLayoutId id="2147484126" r:id="rId26"/>
    <p:sldLayoutId id="2147484127" r:id="rId27"/>
    <p:sldLayoutId id="2147484128" r:id="rId28"/>
    <p:sldLayoutId id="2147484129" r:id="rId29"/>
    <p:sldLayoutId id="2147484130" r:id="rId30"/>
    <p:sldLayoutId id="2147484131" r:id="rId31"/>
    <p:sldLayoutId id="2147484132" r:id="rId32"/>
  </p:sldLayoutIdLst>
  <p:hf hdr="0" ftr="0"/>
  <p:txStyles>
    <p:titleStyle>
      <a:lvl1pPr algn="l" defTabSz="914400" rtl="0" eaLnBrk="1" latinLnBrk="0" hangingPunct="1">
        <a:lnSpc>
          <a:spcPct val="85000"/>
        </a:lnSpc>
        <a:spcBef>
          <a:spcPct val="0"/>
        </a:spcBef>
        <a:buNone/>
        <a:defRPr sz="2400" b="0" kern="1200">
          <a:solidFill>
            <a:schemeClr val="bg1"/>
          </a:solidFill>
          <a:latin typeface="EYInterstate Light" panose="02000506000000020004" pitchFamily="2" charset="0"/>
          <a:ea typeface="+mj-ea"/>
          <a:cs typeface="Arial" pitchFamily="34" charset="0"/>
        </a:defRPr>
      </a:lvl1pPr>
    </p:titleStyle>
    <p:bodyStyle>
      <a:lvl1pPr marL="356616" indent="-356616" algn="l" defTabSz="914400" rtl="0" eaLnBrk="1" latinLnBrk="0" hangingPunct="1">
        <a:spcBef>
          <a:spcPct val="20000"/>
        </a:spcBef>
        <a:buClr>
          <a:schemeClr val="tx2"/>
        </a:buClr>
        <a:buSzPct val="110000"/>
        <a:buFont typeface="EYInterstate Light" panose="02000506000000020004" pitchFamily="2" charset="0"/>
        <a:buChar char="•"/>
        <a:defRPr sz="2000" kern="1200">
          <a:solidFill>
            <a:schemeClr val="bg1"/>
          </a:solidFill>
          <a:latin typeface="EYInterstate Light" panose="02000506000000020004" pitchFamily="2" charset="0"/>
          <a:ea typeface="+mn-ea"/>
          <a:cs typeface="+mn-cs"/>
        </a:defRPr>
      </a:lvl1pPr>
      <a:lvl2pPr marL="713232" indent="-356616" algn="l" defTabSz="914400" rtl="0" eaLnBrk="1" latinLnBrk="0" hangingPunct="1">
        <a:spcBef>
          <a:spcPct val="20000"/>
        </a:spcBef>
        <a:buClr>
          <a:schemeClr val="tx2"/>
        </a:buClr>
        <a:buSzPct val="110000"/>
        <a:buFont typeface="EYInterstate Light" panose="02000506000000020004" pitchFamily="2" charset="0"/>
        <a:buChar char="•"/>
        <a:defRPr sz="1800" kern="1200">
          <a:solidFill>
            <a:schemeClr val="bg1"/>
          </a:solidFill>
          <a:latin typeface="EYInterstate Light" panose="02000506000000020004" pitchFamily="2" charset="0"/>
          <a:ea typeface="+mn-ea"/>
          <a:cs typeface="+mn-cs"/>
        </a:defRPr>
      </a:lvl2pPr>
      <a:lvl3pPr marL="1069848" indent="-356616" algn="l" defTabSz="914400" rtl="0" eaLnBrk="1" latinLnBrk="0" hangingPunct="1">
        <a:spcBef>
          <a:spcPct val="20000"/>
        </a:spcBef>
        <a:buClr>
          <a:schemeClr val="tx2"/>
        </a:buClr>
        <a:buSzPct val="110000"/>
        <a:buFont typeface="EYInterstate Light" panose="02000506000000020004" pitchFamily="2" charset="0"/>
        <a:buChar char="•"/>
        <a:defRPr sz="1600" kern="1200">
          <a:solidFill>
            <a:schemeClr val="bg1"/>
          </a:solidFill>
          <a:latin typeface="EYInterstate Light" panose="02000506000000020004" pitchFamily="2" charset="0"/>
          <a:ea typeface="+mn-ea"/>
          <a:cs typeface="+mn-cs"/>
        </a:defRPr>
      </a:lvl3pPr>
      <a:lvl4pPr marL="1426464" indent="-356616" algn="l" defTabSz="914400" rtl="0" eaLnBrk="1" latinLnBrk="0" hangingPunct="1">
        <a:spcBef>
          <a:spcPct val="20000"/>
        </a:spcBef>
        <a:buClr>
          <a:schemeClr val="tx2"/>
        </a:buClr>
        <a:buSzPct val="110000"/>
        <a:buFont typeface="EYInterstate Light" panose="02000506000000020004" pitchFamily="2" charset="0"/>
        <a:buChar char="•"/>
        <a:defRPr sz="1400" kern="1200">
          <a:solidFill>
            <a:schemeClr val="bg1"/>
          </a:solidFill>
          <a:latin typeface="EYInterstate Light" panose="02000506000000020004" pitchFamily="2" charset="0"/>
          <a:ea typeface="+mn-ea"/>
          <a:cs typeface="+mn-cs"/>
        </a:defRPr>
      </a:lvl4pPr>
      <a:lvl5pPr marL="1783080" indent="-356616" algn="l" defTabSz="914400" rtl="0" eaLnBrk="1" latinLnBrk="0" hangingPunct="1">
        <a:spcBef>
          <a:spcPct val="20000"/>
        </a:spcBef>
        <a:buClr>
          <a:schemeClr val="tx2"/>
        </a:buClr>
        <a:buSzPct val="110000"/>
        <a:buFont typeface="EYInterstate Light" panose="02000506000000020004" pitchFamily="2" charset="0"/>
        <a:buChar char="•"/>
        <a:defRPr sz="1200" kern="1200">
          <a:solidFill>
            <a:schemeClr val="bg1"/>
          </a:solidFill>
          <a:latin typeface="EYInterstate Light" panose="02000506000000020004"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918" y="201600"/>
            <a:ext cx="10978515" cy="860400"/>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p:cNvSpPr>
            <a:spLocks noGrp="1"/>
          </p:cNvSpPr>
          <p:nvPr>
            <p:ph type="body" idx="1"/>
          </p:nvPr>
        </p:nvSpPr>
        <p:spPr>
          <a:xfrm>
            <a:off x="609918" y="1425600"/>
            <a:ext cx="10978515" cy="4698000"/>
          </a:xfrm>
          <a:prstGeom prst="rect">
            <a:avLst/>
          </a:prstGeom>
        </p:spPr>
        <p:txBody>
          <a:bodyPr vert="horz" lIns="0" tIns="0" rIns="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Footer Placeholder 4"/>
          <p:cNvSpPr>
            <a:spLocks noGrp="1"/>
          </p:cNvSpPr>
          <p:nvPr>
            <p:ph type="ftr" sz="quarter" idx="3"/>
          </p:nvPr>
        </p:nvSpPr>
        <p:spPr>
          <a:xfrm>
            <a:off x="3452998" y="6415200"/>
            <a:ext cx="4581585" cy="201600"/>
          </a:xfrm>
          <a:prstGeom prst="rect">
            <a:avLst/>
          </a:prstGeom>
        </p:spPr>
        <p:txBody>
          <a:bodyPr vert="horz" lIns="0" tIns="0" rIns="0" bIns="0" rtlCol="0" anchor="t" anchorCtr="0">
            <a:noAutofit/>
          </a:bodyPr>
          <a:lstStyle>
            <a:lvl1pPr algn="ctr">
              <a:defRPr sz="1100">
                <a:solidFill>
                  <a:srgbClr val="646464"/>
                </a:solidFill>
              </a:defRPr>
            </a:lvl1pPr>
          </a:lstStyle>
          <a:p>
            <a:r>
              <a:rPr lang="en-GB"/>
              <a:t>Administratīvi teritoriālās reformas ietekmes uz pašvaldību administratīvo kapacitāti un pakalpojumu nodrošinājumu izvērtējums</a:t>
            </a:r>
          </a:p>
        </p:txBody>
      </p:sp>
      <p:sp>
        <p:nvSpPr>
          <p:cNvPr id="7" name="TextBox 6"/>
          <p:cNvSpPr txBox="1"/>
          <p:nvPr/>
        </p:nvSpPr>
        <p:spPr>
          <a:xfrm>
            <a:off x="609918" y="6415200"/>
            <a:ext cx="960500" cy="198000"/>
          </a:xfrm>
          <a:prstGeom prst="rect">
            <a:avLst/>
          </a:prstGeom>
          <a:noFill/>
        </p:spPr>
        <p:txBody>
          <a:bodyPr wrap="square" lIns="0" tIns="0" rIns="0" bIns="0" rtlCol="0">
            <a:noAutofit/>
          </a:bodyPr>
          <a:lstStyle/>
          <a:p>
            <a:r>
              <a:rPr lang="en-GB" sz="1100">
                <a:solidFill>
                  <a:srgbClr val="646464"/>
                </a:solidFill>
              </a:rPr>
              <a:t>Page </a:t>
            </a:r>
            <a:fld id="{9AE4D82F-B047-469B-AC52-A46321747EAF}" type="slidenum">
              <a:rPr lang="en-GB" sz="1100" smtClean="0">
                <a:solidFill>
                  <a:srgbClr val="646464"/>
                </a:solidFill>
              </a:rPr>
              <a:pPr/>
              <a:t>‹#›</a:t>
            </a:fld>
            <a:endParaRPr lang="en-GB" sz="1100">
              <a:solidFill>
                <a:srgbClr val="646464"/>
              </a:solidFill>
            </a:endParaRPr>
          </a:p>
        </p:txBody>
      </p:sp>
      <p:grpSp>
        <p:nvGrpSpPr>
          <p:cNvPr id="8" name="Group 7"/>
          <p:cNvGrpSpPr/>
          <p:nvPr/>
        </p:nvGrpSpPr>
        <p:grpSpPr bwMode="gray">
          <a:xfrm>
            <a:off x="11137349" y="6450014"/>
            <a:ext cx="451084" cy="204787"/>
            <a:chOff x="8348663" y="6450013"/>
            <a:chExt cx="338137" cy="204787"/>
          </a:xfrm>
          <a:solidFill>
            <a:srgbClr val="808080"/>
          </a:solidFill>
        </p:grpSpPr>
        <p:sp>
          <p:nvSpPr>
            <p:cNvPr id="10" name="Freeform 5"/>
            <p:cNvSpPr>
              <a:spLocks/>
            </p:cNvSpPr>
            <p:nvPr userDrawn="1"/>
          </p:nvSpPr>
          <p:spPr bwMode="gray">
            <a:xfrm>
              <a:off x="8348663" y="6450013"/>
              <a:ext cx="163512" cy="204787"/>
            </a:xfrm>
            <a:custGeom>
              <a:avLst/>
              <a:gdLst/>
              <a:ahLst/>
              <a:cxnLst>
                <a:cxn ang="0">
                  <a:pos x="39" y="78"/>
                </a:cxn>
                <a:cxn ang="0">
                  <a:pos x="85" y="78"/>
                </a:cxn>
                <a:cxn ang="0">
                  <a:pos x="85" y="51"/>
                </a:cxn>
                <a:cxn ang="0">
                  <a:pos x="39" y="51"/>
                </a:cxn>
                <a:cxn ang="0">
                  <a:pos x="39" y="30"/>
                </a:cxn>
                <a:cxn ang="0">
                  <a:pos x="90" y="30"/>
                </a:cxn>
                <a:cxn ang="0">
                  <a:pos x="73" y="0"/>
                </a:cxn>
                <a:cxn ang="0">
                  <a:pos x="0" y="0"/>
                </a:cxn>
                <a:cxn ang="0">
                  <a:pos x="0" y="129"/>
                </a:cxn>
                <a:cxn ang="0">
                  <a:pos x="103" y="129"/>
                </a:cxn>
                <a:cxn ang="0">
                  <a:pos x="103" y="99"/>
                </a:cxn>
                <a:cxn ang="0">
                  <a:pos x="39" y="99"/>
                </a:cxn>
                <a:cxn ang="0">
                  <a:pos x="39" y="78"/>
                </a:cxn>
              </a:cxnLst>
              <a:rect l="0" t="0" r="r" b="b"/>
              <a:pathLst>
                <a:path w="103" h="129">
                  <a:moveTo>
                    <a:pt x="39" y="78"/>
                  </a:moveTo>
                  <a:lnTo>
                    <a:pt x="85" y="78"/>
                  </a:lnTo>
                  <a:lnTo>
                    <a:pt x="85" y="51"/>
                  </a:lnTo>
                  <a:lnTo>
                    <a:pt x="39" y="51"/>
                  </a:lnTo>
                  <a:lnTo>
                    <a:pt x="39" y="30"/>
                  </a:lnTo>
                  <a:lnTo>
                    <a:pt x="90" y="30"/>
                  </a:lnTo>
                  <a:lnTo>
                    <a:pt x="73" y="0"/>
                  </a:lnTo>
                  <a:lnTo>
                    <a:pt x="0" y="0"/>
                  </a:lnTo>
                  <a:lnTo>
                    <a:pt x="0" y="129"/>
                  </a:lnTo>
                  <a:lnTo>
                    <a:pt x="103" y="129"/>
                  </a:lnTo>
                  <a:lnTo>
                    <a:pt x="103" y="99"/>
                  </a:lnTo>
                  <a:lnTo>
                    <a:pt x="39" y="99"/>
                  </a:lnTo>
                  <a:lnTo>
                    <a:pt x="39" y="78"/>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sz="1800">
                <a:solidFill>
                  <a:srgbClr val="646464"/>
                </a:solidFill>
              </a:endParaRPr>
            </a:p>
          </p:txBody>
        </p:sp>
        <p:sp>
          <p:nvSpPr>
            <p:cNvPr id="11" name="Freeform 6"/>
            <p:cNvSpPr>
              <a:spLocks/>
            </p:cNvSpPr>
            <p:nvPr userDrawn="1"/>
          </p:nvSpPr>
          <p:spPr bwMode="gray">
            <a:xfrm>
              <a:off x="8483600" y="6450013"/>
              <a:ext cx="203200" cy="204787"/>
            </a:xfrm>
            <a:custGeom>
              <a:avLst/>
              <a:gdLst/>
              <a:ahLst/>
              <a:cxnLst>
                <a:cxn ang="0">
                  <a:pos x="86" y="0"/>
                </a:cxn>
                <a:cxn ang="0">
                  <a:pos x="64" y="42"/>
                </a:cxn>
                <a:cxn ang="0">
                  <a:pos x="42" y="0"/>
                </a:cxn>
                <a:cxn ang="0">
                  <a:pos x="0" y="0"/>
                </a:cxn>
                <a:cxn ang="0">
                  <a:pos x="45" y="78"/>
                </a:cxn>
                <a:cxn ang="0">
                  <a:pos x="45" y="129"/>
                </a:cxn>
                <a:cxn ang="0">
                  <a:pos x="83" y="129"/>
                </a:cxn>
                <a:cxn ang="0">
                  <a:pos x="83" y="78"/>
                </a:cxn>
                <a:cxn ang="0">
                  <a:pos x="128" y="0"/>
                </a:cxn>
                <a:cxn ang="0">
                  <a:pos x="86" y="0"/>
                </a:cxn>
              </a:cxnLst>
              <a:rect l="0" t="0" r="r" b="b"/>
              <a:pathLst>
                <a:path w="128" h="129">
                  <a:moveTo>
                    <a:pt x="86" y="0"/>
                  </a:moveTo>
                  <a:lnTo>
                    <a:pt x="64" y="42"/>
                  </a:lnTo>
                  <a:lnTo>
                    <a:pt x="42" y="0"/>
                  </a:lnTo>
                  <a:lnTo>
                    <a:pt x="0" y="0"/>
                  </a:lnTo>
                  <a:lnTo>
                    <a:pt x="45" y="78"/>
                  </a:lnTo>
                  <a:lnTo>
                    <a:pt x="45" y="129"/>
                  </a:lnTo>
                  <a:lnTo>
                    <a:pt x="83" y="129"/>
                  </a:lnTo>
                  <a:lnTo>
                    <a:pt x="83" y="78"/>
                  </a:lnTo>
                  <a:lnTo>
                    <a:pt x="128" y="0"/>
                  </a:lnTo>
                  <a:lnTo>
                    <a:pt x="86" y="0"/>
                  </a:lnTo>
                  <a:close/>
                </a:path>
              </a:pathLst>
            </a:custGeom>
            <a:grpFill/>
            <a:ln w="9525">
              <a:noFill/>
              <a:round/>
              <a:headEnd/>
              <a:tailEnd/>
            </a:ln>
          </p:spPr>
          <p:txBody>
            <a:bodyPr vert="horz" wrap="square" lIns="91440" tIns="45720" rIns="91440" bIns="45720" numCol="1" anchor="t" anchorCtr="0" compatLnSpc="1">
              <a:prstTxWarp prst="textNoShape">
                <a:avLst/>
              </a:prstTxWarp>
            </a:bodyPr>
            <a:lstStyle/>
            <a:p>
              <a:endParaRPr lang="en-GB" sz="1800">
                <a:solidFill>
                  <a:srgbClr val="646464"/>
                </a:solidFill>
              </a:endParaRPr>
            </a:p>
          </p:txBody>
        </p:sp>
      </p:grpSp>
    </p:spTree>
    <p:extLst>
      <p:ext uri="{BB962C8B-B14F-4D97-AF65-F5344CB8AC3E}">
        <p14:creationId xmlns:p14="http://schemas.microsoft.com/office/powerpoint/2010/main" val="996226014"/>
      </p:ext>
    </p:extLst>
  </p:cSld>
  <p:clrMap bg1="lt1" tx1="dk1" bg2="lt2" tx2="dk2" accent1="accent1" accent2="accent2" accent3="accent3" accent4="accent4" accent5="accent5" accent6="accent6" hlink="hlink" folHlink="folHlink"/>
  <p:sldLayoutIdLst>
    <p:sldLayoutId id="2147484134" r:id="rId1"/>
    <p:sldLayoutId id="2147484135" r:id="rId2"/>
    <p:sldLayoutId id="2147484136" r:id="rId3"/>
    <p:sldLayoutId id="2147484137" r:id="rId4"/>
    <p:sldLayoutId id="2147484138" r:id="rId5"/>
    <p:sldLayoutId id="2147484139" r:id="rId6"/>
    <p:sldLayoutId id="2147484140" r:id="rId7"/>
    <p:sldLayoutId id="2147484141" r:id="rId8"/>
    <p:sldLayoutId id="2147484142" r:id="rId9"/>
    <p:sldLayoutId id="2147484143" r:id="rId10"/>
    <p:sldLayoutId id="2147484144" r:id="rId11"/>
    <p:sldLayoutId id="2147484145" r:id="rId12"/>
    <p:sldLayoutId id="2147484146" r:id="rId13"/>
    <p:sldLayoutId id="2147484147" r:id="rId14"/>
    <p:sldLayoutId id="2147484148" r:id="rId15"/>
    <p:sldLayoutId id="2147484152" r:id="rId16"/>
  </p:sldLayoutIdLst>
  <p:hf hdr="0" ftr="0"/>
  <p:txStyles>
    <p:titleStyle>
      <a:lvl1pPr algn="l" defTabSz="914400" rtl="0" eaLnBrk="1" latinLnBrk="0" hangingPunct="1">
        <a:lnSpc>
          <a:spcPct val="85000"/>
        </a:lnSpc>
        <a:spcBef>
          <a:spcPct val="0"/>
        </a:spcBef>
        <a:buNone/>
        <a:defRPr sz="3000" b="1" kern="1200">
          <a:solidFill>
            <a:srgbClr val="646464"/>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Clr>
          <a:schemeClr val="accent2"/>
        </a:buClr>
        <a:buSzPct val="70000"/>
        <a:buFont typeface="Arial" pitchFamily="34" charset="0"/>
        <a:buChar char="►"/>
        <a:defRPr sz="2400" kern="1200">
          <a:solidFill>
            <a:srgbClr val="646464"/>
          </a:solidFill>
          <a:latin typeface="+mn-lt"/>
          <a:ea typeface="+mn-ea"/>
          <a:cs typeface="+mn-cs"/>
        </a:defRPr>
      </a:lvl1pPr>
      <a:lvl2pPr marL="709613" indent="-354013" algn="l" defTabSz="914400" rtl="0" eaLnBrk="1" latinLnBrk="0" hangingPunct="1">
        <a:spcBef>
          <a:spcPct val="20000"/>
        </a:spcBef>
        <a:buClr>
          <a:schemeClr val="accent2"/>
        </a:buClr>
        <a:buSzPct val="70000"/>
        <a:buFont typeface="Arial" pitchFamily="34" charset="0"/>
        <a:buChar char="►"/>
        <a:defRPr sz="2000" kern="1200">
          <a:solidFill>
            <a:srgbClr val="646464"/>
          </a:solidFill>
          <a:latin typeface="+mn-lt"/>
          <a:ea typeface="+mn-ea"/>
          <a:cs typeface="+mn-cs"/>
        </a:defRPr>
      </a:lvl2pPr>
      <a:lvl3pPr marL="1077913" indent="-354013" algn="l" defTabSz="914400" rtl="0" eaLnBrk="1" latinLnBrk="0" hangingPunct="1">
        <a:spcBef>
          <a:spcPct val="20000"/>
        </a:spcBef>
        <a:buClr>
          <a:schemeClr val="accent2"/>
        </a:buClr>
        <a:buSzPct val="70000"/>
        <a:buFont typeface="Arial" pitchFamily="34" charset="0"/>
        <a:buChar char="►"/>
        <a:defRPr sz="1800" kern="1200">
          <a:solidFill>
            <a:srgbClr val="646464"/>
          </a:solidFill>
          <a:latin typeface="+mn-lt"/>
          <a:ea typeface="+mn-ea"/>
          <a:cs typeface="+mn-cs"/>
        </a:defRPr>
      </a:lvl3pPr>
      <a:lvl4pPr marL="1433513" indent="-355600" algn="l" defTabSz="914400" rtl="0" eaLnBrk="1" latinLnBrk="0" hangingPunct="1">
        <a:spcBef>
          <a:spcPct val="20000"/>
        </a:spcBef>
        <a:buClr>
          <a:schemeClr val="accent2"/>
        </a:buClr>
        <a:buSzPct val="70000"/>
        <a:buFont typeface="Arial" pitchFamily="34" charset="0"/>
        <a:buChar char="►"/>
        <a:defRPr sz="1600" kern="1200">
          <a:solidFill>
            <a:srgbClr val="646464"/>
          </a:solidFill>
          <a:latin typeface="+mn-lt"/>
          <a:ea typeface="+mn-ea"/>
          <a:cs typeface="+mn-cs"/>
        </a:defRPr>
      </a:lvl4pPr>
      <a:lvl5pPr marL="1787525" indent="-354013" algn="l" defTabSz="914400" rtl="0" eaLnBrk="1" latinLnBrk="0" hangingPunct="1">
        <a:spcBef>
          <a:spcPct val="20000"/>
        </a:spcBef>
        <a:buClr>
          <a:schemeClr val="accent2"/>
        </a:buClr>
        <a:buSzPct val="70000"/>
        <a:buFont typeface="Arial" pitchFamily="34" charset="0"/>
        <a:buChar char="►"/>
        <a:defRPr sz="1600" kern="1200">
          <a:solidFill>
            <a:srgbClr val="646464"/>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sp>
        <p:nvSpPr>
          <p:cNvPr id="12" name="Title Placeholder 1"/>
          <p:cNvSpPr>
            <a:spLocks noGrp="1"/>
          </p:cNvSpPr>
          <p:nvPr>
            <p:ph type="title"/>
          </p:nvPr>
        </p:nvSpPr>
        <p:spPr>
          <a:xfrm>
            <a:off x="609919" y="201600"/>
            <a:ext cx="10982751" cy="860400"/>
          </a:xfrm>
          <a:prstGeom prst="rect">
            <a:avLst/>
          </a:prstGeom>
        </p:spPr>
        <p:txBody>
          <a:bodyPr vert="horz" lIns="0" tIns="0" rIns="0" bIns="0" rtlCol="0" anchor="t" anchorCtr="0">
            <a:noAutofit/>
          </a:bodyPr>
          <a:lstStyle/>
          <a:p>
            <a:r>
              <a:rPr lang="en-US"/>
              <a:t>Click to edit Master title style</a:t>
            </a:r>
            <a:endParaRPr lang="en-GB"/>
          </a:p>
        </p:txBody>
      </p:sp>
      <p:sp>
        <p:nvSpPr>
          <p:cNvPr id="13" name="Text Placeholder 2"/>
          <p:cNvSpPr>
            <a:spLocks noGrp="1"/>
          </p:cNvSpPr>
          <p:nvPr>
            <p:ph type="body" idx="1"/>
          </p:nvPr>
        </p:nvSpPr>
        <p:spPr>
          <a:xfrm>
            <a:off x="609918" y="1425600"/>
            <a:ext cx="10978515" cy="4698976"/>
          </a:xfrm>
          <a:prstGeom prst="rect">
            <a:avLst/>
          </a:prstGeom>
        </p:spPr>
        <p:txBody>
          <a:bodyPr vert="horz" lIns="0" tIns="0" rIns="0" bIns="0" rtlCol="0" anchor="t" anchorCtr="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Footer Placeholder 4"/>
          <p:cNvSpPr>
            <a:spLocks noGrp="1"/>
          </p:cNvSpPr>
          <p:nvPr>
            <p:ph type="ftr" sz="quarter" idx="3"/>
          </p:nvPr>
        </p:nvSpPr>
        <p:spPr>
          <a:xfrm>
            <a:off x="3452998" y="6496184"/>
            <a:ext cx="4581585" cy="201168"/>
          </a:xfrm>
          <a:prstGeom prst="rect">
            <a:avLst/>
          </a:prstGeom>
        </p:spPr>
        <p:txBody>
          <a:bodyPr vert="horz" lIns="0" tIns="0" rIns="0" bIns="0" rtlCol="0" anchor="t" anchorCtr="0">
            <a:noAutofit/>
          </a:bodyPr>
          <a:lstStyle>
            <a:lvl1pPr algn="l">
              <a:defRPr sz="825">
                <a:solidFill>
                  <a:schemeClr val="bg1"/>
                </a:solidFill>
                <a:latin typeface="+mn-lt"/>
                <a:cs typeface="Arial" pitchFamily="34" charset="0"/>
              </a:defRPr>
            </a:lvl1pPr>
          </a:lstStyle>
          <a:p>
            <a:r>
              <a:rPr lang="en-GB"/>
              <a:t>Administratīvi teritoriālās reformas ietekmes uz pašvaldību administratīvo kapacitāti un pakalpojumu nodrošinājumu izvērtējums</a:t>
            </a:r>
          </a:p>
        </p:txBody>
      </p:sp>
      <p:sp>
        <p:nvSpPr>
          <p:cNvPr id="15" name="TextBox 14"/>
          <p:cNvSpPr txBox="1"/>
          <p:nvPr/>
        </p:nvSpPr>
        <p:spPr>
          <a:xfrm>
            <a:off x="609917" y="6496184"/>
            <a:ext cx="963670" cy="201168"/>
          </a:xfrm>
          <a:prstGeom prst="rect">
            <a:avLst/>
          </a:prstGeom>
          <a:noFill/>
        </p:spPr>
        <p:txBody>
          <a:bodyPr vert="horz" wrap="square" lIns="0" tIns="0" rIns="0" bIns="0" rtlCol="0" anchor="t" anchorCtr="0">
            <a:noAutofit/>
          </a:bodyPr>
          <a:lstStyle/>
          <a:p>
            <a:r>
              <a:rPr lang="en-GB" sz="825">
                <a:solidFill>
                  <a:schemeClr val="bg1"/>
                </a:solidFill>
                <a:latin typeface="+mn-lt"/>
                <a:cs typeface="Arial" pitchFamily="34" charset="0"/>
              </a:rPr>
              <a:t>Page </a:t>
            </a:r>
            <a:fld id="{9AE4D82F-B047-469B-AC52-A46321747EAF}" type="slidenum">
              <a:rPr lang="en-GB" sz="825" smtClean="0">
                <a:solidFill>
                  <a:schemeClr val="bg1"/>
                </a:solidFill>
                <a:latin typeface="+mn-lt"/>
                <a:cs typeface="Arial" pitchFamily="34" charset="0"/>
              </a:rPr>
              <a:pPr/>
              <a:t>‹#›</a:t>
            </a:fld>
            <a:endParaRPr lang="en-GB" sz="825">
              <a:solidFill>
                <a:schemeClr val="bg1"/>
              </a:solidFill>
              <a:latin typeface="+mn-lt"/>
              <a:cs typeface="Arial" pitchFamily="34" charset="0"/>
            </a:endParaRPr>
          </a:p>
        </p:txBody>
      </p:sp>
      <p:sp>
        <p:nvSpPr>
          <p:cNvPr id="16" name="Date Placeholder 3"/>
          <p:cNvSpPr>
            <a:spLocks noGrp="1"/>
          </p:cNvSpPr>
          <p:nvPr>
            <p:ph type="dt" sz="half" idx="2"/>
          </p:nvPr>
        </p:nvSpPr>
        <p:spPr>
          <a:xfrm>
            <a:off x="1624568" y="6496184"/>
            <a:ext cx="1585786" cy="201168"/>
          </a:xfrm>
          <a:prstGeom prst="rect">
            <a:avLst/>
          </a:prstGeom>
        </p:spPr>
        <p:txBody>
          <a:bodyPr vert="horz" wrap="none" lIns="0" tIns="0" rIns="0" bIns="0" rtlCol="0" anchor="t" anchorCtr="0">
            <a:noAutofit/>
          </a:bodyPr>
          <a:lstStyle>
            <a:lvl1pPr algn="l">
              <a:defRPr sz="825">
                <a:solidFill>
                  <a:schemeClr val="bg1"/>
                </a:solidFill>
                <a:latin typeface="+mn-lt"/>
                <a:cs typeface="Arial" pitchFamily="34" charset="0"/>
              </a:defRPr>
            </a:lvl1pPr>
          </a:lstStyle>
          <a:p>
            <a:r>
              <a:rPr lang="lv-LV"/>
              <a:t>2022. gada 16. novembris</a:t>
            </a:r>
            <a:endParaRPr lang="en-US"/>
          </a:p>
        </p:txBody>
      </p:sp>
      <p:pic>
        <p:nvPicPr>
          <p:cNvPr id="17" name="Picture 16"/>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11051707" y="6327648"/>
            <a:ext cx="533503" cy="408838"/>
          </a:xfrm>
          <a:prstGeom prst="rect">
            <a:avLst/>
          </a:prstGeom>
        </p:spPr>
      </p:pic>
    </p:spTree>
    <p:extLst>
      <p:ext uri="{BB962C8B-B14F-4D97-AF65-F5344CB8AC3E}">
        <p14:creationId xmlns:p14="http://schemas.microsoft.com/office/powerpoint/2010/main" val="1244407784"/>
      </p:ext>
    </p:extLst>
  </p:cSld>
  <p:clrMap bg1="lt1" tx1="dk1" bg2="lt2" tx2="dk2" accent1="accent1" accent2="accent2" accent3="accent3" accent4="accent4" accent5="accent5" accent6="accent6" hlink="hlink" folHlink="folHlink"/>
  <p:sldLayoutIdLst>
    <p:sldLayoutId id="2147484154" r:id="rId1"/>
    <p:sldLayoutId id="2147484155" r:id="rId2"/>
    <p:sldLayoutId id="2147484156" r:id="rId3"/>
    <p:sldLayoutId id="2147484157" r:id="rId4"/>
    <p:sldLayoutId id="2147484158" r:id="rId5"/>
    <p:sldLayoutId id="2147484159" r:id="rId6"/>
    <p:sldLayoutId id="2147484160" r:id="rId7"/>
    <p:sldLayoutId id="2147484161" r:id="rId8"/>
    <p:sldLayoutId id="2147484162" r:id="rId9"/>
    <p:sldLayoutId id="2147484163" r:id="rId10"/>
    <p:sldLayoutId id="2147484164" r:id="rId11"/>
    <p:sldLayoutId id="2147484165" r:id="rId12"/>
    <p:sldLayoutId id="2147484166" r:id="rId13"/>
    <p:sldLayoutId id="2147484167" r:id="rId14"/>
    <p:sldLayoutId id="2147484168" r:id="rId15"/>
    <p:sldLayoutId id="2147484169" r:id="rId16"/>
  </p:sldLayoutIdLst>
  <p:hf hdr="0" ftr="0"/>
  <p:txStyles>
    <p:titleStyle>
      <a:lvl1pPr algn="l" defTabSz="685800" rtl="0" eaLnBrk="1" latinLnBrk="0" hangingPunct="1">
        <a:lnSpc>
          <a:spcPct val="85000"/>
        </a:lnSpc>
        <a:spcBef>
          <a:spcPct val="0"/>
        </a:spcBef>
        <a:buNone/>
        <a:defRPr sz="2250" b="1" kern="1200">
          <a:solidFill>
            <a:schemeClr val="bg1"/>
          </a:solidFill>
          <a:latin typeface="+mn-lt"/>
          <a:ea typeface="+mj-ea"/>
          <a:cs typeface="Arial" pitchFamily="34" charset="0"/>
        </a:defRPr>
      </a:lvl1pPr>
    </p:titleStyle>
    <p:bodyStyle>
      <a:lvl1pPr marL="267462" indent="-267462" algn="l" defTabSz="685800" rtl="0" eaLnBrk="1" latinLnBrk="0" hangingPunct="1">
        <a:spcBef>
          <a:spcPct val="20000"/>
        </a:spcBef>
        <a:buClr>
          <a:schemeClr val="accent2"/>
        </a:buClr>
        <a:buSzPct val="70000"/>
        <a:buFont typeface="Arial" pitchFamily="34" charset="0"/>
        <a:buChar char="►"/>
        <a:defRPr sz="1800" kern="1200">
          <a:solidFill>
            <a:schemeClr val="bg1"/>
          </a:solidFill>
          <a:latin typeface="+mn-lt"/>
          <a:ea typeface="+mn-ea"/>
          <a:cs typeface="Arial" pitchFamily="34" charset="0"/>
        </a:defRPr>
      </a:lvl1pPr>
      <a:lvl2pPr marL="534924" indent="-267462" algn="l" defTabSz="685800" rtl="0" eaLnBrk="1" latinLnBrk="0" hangingPunct="1">
        <a:spcBef>
          <a:spcPct val="20000"/>
        </a:spcBef>
        <a:buClr>
          <a:schemeClr val="accent2"/>
        </a:buClr>
        <a:buSzPct val="70000"/>
        <a:buFont typeface="Arial" pitchFamily="34" charset="0"/>
        <a:buChar char="►"/>
        <a:defRPr sz="1500" kern="1200">
          <a:solidFill>
            <a:schemeClr val="bg1"/>
          </a:solidFill>
          <a:latin typeface="+mn-lt"/>
          <a:ea typeface="+mn-ea"/>
          <a:cs typeface="Arial" pitchFamily="34" charset="0"/>
        </a:defRPr>
      </a:lvl2pPr>
      <a:lvl3pPr marL="802386" indent="-267462" algn="l" defTabSz="685800" rtl="0" eaLnBrk="1" latinLnBrk="0" hangingPunct="1">
        <a:spcBef>
          <a:spcPct val="20000"/>
        </a:spcBef>
        <a:buClr>
          <a:schemeClr val="accent2"/>
        </a:buClr>
        <a:buSzPct val="70000"/>
        <a:buFont typeface="Arial" pitchFamily="34" charset="0"/>
        <a:buChar char="►"/>
        <a:defRPr sz="1350" kern="1200">
          <a:solidFill>
            <a:schemeClr val="bg1"/>
          </a:solidFill>
          <a:latin typeface="+mn-lt"/>
          <a:ea typeface="+mn-ea"/>
          <a:cs typeface="Arial" pitchFamily="34" charset="0"/>
        </a:defRPr>
      </a:lvl3pPr>
      <a:lvl4pPr marL="1069848" indent="-267462" algn="l" defTabSz="685800" rtl="0" eaLnBrk="1" latinLnBrk="0" hangingPunct="1">
        <a:spcBef>
          <a:spcPct val="20000"/>
        </a:spcBef>
        <a:buClr>
          <a:schemeClr val="accent2"/>
        </a:buClr>
        <a:buSzPct val="70000"/>
        <a:buFont typeface="Arial" pitchFamily="34" charset="0"/>
        <a:buChar char="►"/>
        <a:defRPr sz="1200" kern="1200">
          <a:solidFill>
            <a:schemeClr val="bg1"/>
          </a:solidFill>
          <a:latin typeface="+mn-lt"/>
          <a:ea typeface="+mn-ea"/>
          <a:cs typeface="Arial" pitchFamily="34" charset="0"/>
        </a:defRPr>
      </a:lvl4pPr>
      <a:lvl5pPr marL="1337310" indent="-267462" algn="l" defTabSz="685800" rtl="0" eaLnBrk="1" latinLnBrk="0" hangingPunct="1">
        <a:spcBef>
          <a:spcPct val="20000"/>
        </a:spcBef>
        <a:buClr>
          <a:schemeClr val="accent2"/>
        </a:buClr>
        <a:buSzPct val="70000"/>
        <a:buFont typeface="Arial" pitchFamily="34" charset="0"/>
        <a:buChar char="►"/>
        <a:defRPr sz="1200" kern="1200">
          <a:solidFill>
            <a:schemeClr val="bg1"/>
          </a:solidFill>
          <a:latin typeface="+mn-lt"/>
          <a:ea typeface="+mn-ea"/>
          <a:cs typeface="Arial" pitchFamily="34" charset="0"/>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10.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55.xml"/></Relationships>
</file>

<file path=ppt/slides/_rels/slide1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55.xml"/></Relationships>
</file>

<file path=ppt/slides/_rels/slide12.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55.xml"/></Relationships>
</file>

<file path=ppt/slides/_rels/slide1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55.xml"/></Relationships>
</file>

<file path=ppt/slides/_rels/slide1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xml"/><Relationship Id="rId1" Type="http://schemas.openxmlformats.org/officeDocument/2006/relationships/slideLayout" Target="../slideLayouts/slideLayout55.xml"/><Relationship Id="rId4" Type="http://schemas.openxmlformats.org/officeDocument/2006/relationships/image" Target="../media/image33.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9.xml"/></Relationships>
</file>

<file path=ppt/slides/_rels/slide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69.xml"/></Relationships>
</file>

<file path=ppt/slides/_rels/slide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xml"/><Relationship Id="rId1" Type="http://schemas.openxmlformats.org/officeDocument/2006/relationships/slideLayout" Target="../slideLayouts/slideLayout55.xml"/><Relationship Id="rId4" Type="http://schemas.openxmlformats.org/officeDocument/2006/relationships/image" Target="../media/image27.jpeg"/></Relationships>
</file>

<file path=ppt/slides/_rels/slide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xml"/><Relationship Id="rId1" Type="http://schemas.openxmlformats.org/officeDocument/2006/relationships/slideLayout" Target="../slideLayouts/slideLayout55.xml"/><Relationship Id="rId4" Type="http://schemas.openxmlformats.org/officeDocument/2006/relationships/image" Target="../media/image27.jpeg"/></Relationships>
</file>

<file path=ppt/slides/_rels/slide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5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B381DF7-EEB6-42C3-AA16-367C5DC19C0B}"/>
              </a:ext>
            </a:extLst>
          </p:cNvPr>
          <p:cNvSpPr/>
          <p:nvPr/>
        </p:nvSpPr>
        <p:spPr>
          <a:xfrm>
            <a:off x="3186545" y="-92364"/>
            <a:ext cx="9011805" cy="6950364"/>
          </a:xfrm>
          <a:prstGeom prst="rect">
            <a:avLst/>
          </a:prstGeom>
          <a:solidFill>
            <a:schemeClr val="bg2">
              <a:lumMod val="40000"/>
              <a:lumOff val="6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200" b="0" i="0" u="none" strike="noStrike" kern="1200" cap="none" spc="0" normalizeH="0" baseline="0" noProof="0">
              <a:ln>
                <a:noFill/>
              </a:ln>
              <a:solidFill>
                <a:srgbClr val="000000"/>
              </a:solidFill>
              <a:effectLst/>
              <a:uLnTx/>
              <a:uFillTx/>
              <a:latin typeface="Arial"/>
              <a:ea typeface="+mn-ea"/>
              <a:cs typeface="+mn-cs"/>
            </a:endParaRPr>
          </a:p>
        </p:txBody>
      </p:sp>
      <p:sp>
        <p:nvSpPr>
          <p:cNvPr id="4" name="Date Placeholder 3">
            <a:extLst>
              <a:ext uri="{FF2B5EF4-FFF2-40B4-BE49-F238E27FC236}">
                <a16:creationId xmlns:a16="http://schemas.microsoft.com/office/drawing/2014/main" id="{0BFEDD17-4196-4B57-93A7-25A7007326E7}"/>
              </a:ext>
            </a:extLst>
          </p:cNvPr>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900" b="0" i="0" u="none" strike="noStrike" kern="1200" cap="none" spc="0" normalizeH="0" baseline="0" noProof="0">
                <a:ln>
                  <a:noFill/>
                </a:ln>
                <a:solidFill>
                  <a:srgbClr val="646464"/>
                </a:solidFill>
                <a:effectLst/>
                <a:uLnTx/>
                <a:uFillTx/>
                <a:latin typeface="Arial"/>
                <a:ea typeface="+mn-ea"/>
                <a:cs typeface="+mn-cs"/>
              </a:rPr>
              <a:t>2022. gada 16. novembris</a:t>
            </a:r>
            <a:endParaRPr kumimoji="0" lang="en-US" sz="900" b="0" i="0" u="none" strike="noStrike" kern="1200" cap="none" spc="0" normalizeH="0" baseline="0" noProof="0">
              <a:ln>
                <a:noFill/>
              </a:ln>
              <a:solidFill>
                <a:srgbClr val="646464"/>
              </a:solidFill>
              <a:effectLst/>
              <a:uLnTx/>
              <a:uFillTx/>
              <a:latin typeface="Arial"/>
              <a:ea typeface="+mn-ea"/>
              <a:cs typeface="+mn-cs"/>
            </a:endParaRPr>
          </a:p>
        </p:txBody>
      </p:sp>
      <p:sp>
        <p:nvSpPr>
          <p:cNvPr id="9" name="Flowchart: Manual Input 8">
            <a:extLst>
              <a:ext uri="{FF2B5EF4-FFF2-40B4-BE49-F238E27FC236}">
                <a16:creationId xmlns:a16="http://schemas.microsoft.com/office/drawing/2014/main" id="{69D4DF97-A064-4832-8897-12AC6EE3DE4D}"/>
              </a:ext>
            </a:extLst>
          </p:cNvPr>
          <p:cNvSpPr/>
          <p:nvPr/>
        </p:nvSpPr>
        <p:spPr>
          <a:xfrm rot="16200000" flipV="1">
            <a:off x="-425596" y="333231"/>
            <a:ext cx="6950366" cy="6099176"/>
          </a:xfrm>
          <a:prstGeom prst="flowChartManualInput">
            <a:avLst/>
          </a:prstGeom>
          <a:solidFill>
            <a:schemeClr val="accent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srgbClr val="2E2E38"/>
              </a:solidFill>
              <a:effectLst/>
              <a:uLnTx/>
              <a:uFillTx/>
              <a:latin typeface="EYInterstate Light"/>
              <a:ea typeface="+mn-ea"/>
              <a:cs typeface="+mn-cs"/>
            </a:endParaRPr>
          </a:p>
        </p:txBody>
      </p:sp>
      <p:grpSp>
        <p:nvGrpSpPr>
          <p:cNvPr id="7" name="Group 4">
            <a:extLst>
              <a:ext uri="{FF2B5EF4-FFF2-40B4-BE49-F238E27FC236}">
                <a16:creationId xmlns:a16="http://schemas.microsoft.com/office/drawing/2014/main" id="{FB394582-C08E-4DBA-BF3C-0D1FB571D3C0}"/>
              </a:ext>
            </a:extLst>
          </p:cNvPr>
          <p:cNvGrpSpPr>
            <a:grpSpLocks noChangeAspect="1"/>
          </p:cNvGrpSpPr>
          <p:nvPr/>
        </p:nvGrpSpPr>
        <p:grpSpPr bwMode="auto">
          <a:xfrm>
            <a:off x="10364788" y="4960938"/>
            <a:ext cx="1225550" cy="1435100"/>
            <a:chOff x="6529" y="3125"/>
            <a:chExt cx="772" cy="904"/>
          </a:xfrm>
        </p:grpSpPr>
        <p:sp>
          <p:nvSpPr>
            <p:cNvPr id="8" name="Freeform 5">
              <a:extLst>
                <a:ext uri="{FF2B5EF4-FFF2-40B4-BE49-F238E27FC236}">
                  <a16:creationId xmlns:a16="http://schemas.microsoft.com/office/drawing/2014/main" id="{3F1A1618-1F38-4450-8656-2D4173BD4661}"/>
                </a:ext>
              </a:extLst>
            </p:cNvPr>
            <p:cNvSpPr>
              <a:spLocks/>
            </p:cNvSpPr>
            <p:nvPr userDrawn="1"/>
          </p:nvSpPr>
          <p:spPr bwMode="auto">
            <a:xfrm>
              <a:off x="6529" y="3125"/>
              <a:ext cx="619" cy="226"/>
            </a:xfrm>
            <a:custGeom>
              <a:avLst/>
              <a:gdLst>
                <a:gd name="T0" fmla="*/ 2473 w 2473"/>
                <a:gd name="T1" fmla="*/ 0 h 902"/>
                <a:gd name="T2" fmla="*/ 0 w 2473"/>
                <a:gd name="T3" fmla="*/ 902 h 902"/>
                <a:gd name="T4" fmla="*/ 2473 w 2473"/>
                <a:gd name="T5" fmla="*/ 466 h 902"/>
                <a:gd name="T6" fmla="*/ 2473 w 2473"/>
                <a:gd name="T7" fmla="*/ 0 h 902"/>
              </a:gdLst>
              <a:ahLst/>
              <a:cxnLst>
                <a:cxn ang="0">
                  <a:pos x="T0" y="T1"/>
                </a:cxn>
                <a:cxn ang="0">
                  <a:pos x="T2" y="T3"/>
                </a:cxn>
                <a:cxn ang="0">
                  <a:pos x="T4" y="T5"/>
                </a:cxn>
                <a:cxn ang="0">
                  <a:pos x="T6" y="T7"/>
                </a:cxn>
              </a:cxnLst>
              <a:rect l="0" t="0" r="r" b="b"/>
              <a:pathLst>
                <a:path w="2473" h="902">
                  <a:moveTo>
                    <a:pt x="2473" y="0"/>
                  </a:moveTo>
                  <a:lnTo>
                    <a:pt x="0" y="902"/>
                  </a:lnTo>
                  <a:lnTo>
                    <a:pt x="2473" y="466"/>
                  </a:lnTo>
                  <a:lnTo>
                    <a:pt x="2473" y="0"/>
                  </a:lnTo>
                  <a:close/>
                </a:path>
              </a:pathLst>
            </a:custGeom>
            <a:solidFill>
              <a:srgbClr val="FFE6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a typeface="+mn-ea"/>
                <a:cs typeface="+mn-cs"/>
              </a:endParaRPr>
            </a:p>
          </p:txBody>
        </p:sp>
        <p:sp>
          <p:nvSpPr>
            <p:cNvPr id="10" name="Freeform 6">
              <a:extLst>
                <a:ext uri="{FF2B5EF4-FFF2-40B4-BE49-F238E27FC236}">
                  <a16:creationId xmlns:a16="http://schemas.microsoft.com/office/drawing/2014/main" id="{9D1BEE46-E4B7-48F0-AC37-19BFCBB07F6E}"/>
                </a:ext>
              </a:extLst>
            </p:cNvPr>
            <p:cNvSpPr>
              <a:spLocks noEditPoints="1"/>
            </p:cNvSpPr>
            <p:nvPr userDrawn="1"/>
          </p:nvSpPr>
          <p:spPr bwMode="auto">
            <a:xfrm>
              <a:off x="6529" y="3444"/>
              <a:ext cx="772" cy="585"/>
            </a:xfrm>
            <a:custGeom>
              <a:avLst/>
              <a:gdLst>
                <a:gd name="T0" fmla="*/ 233 w 3088"/>
                <a:gd name="T1" fmla="*/ 1588 h 2339"/>
                <a:gd name="T2" fmla="*/ 253 w 3088"/>
                <a:gd name="T3" fmla="*/ 1795 h 2339"/>
                <a:gd name="T4" fmla="*/ 151 w 3088"/>
                <a:gd name="T5" fmla="*/ 1810 h 2339"/>
                <a:gd name="T6" fmla="*/ 351 w 3088"/>
                <a:gd name="T7" fmla="*/ 1761 h 2339"/>
                <a:gd name="T8" fmla="*/ 416 w 3088"/>
                <a:gd name="T9" fmla="*/ 1857 h 2339"/>
                <a:gd name="T10" fmla="*/ 1140 w 3088"/>
                <a:gd name="T11" fmla="*/ 1652 h 2339"/>
                <a:gd name="T12" fmla="*/ 1216 w 3088"/>
                <a:gd name="T13" fmla="*/ 1738 h 2339"/>
                <a:gd name="T14" fmla="*/ 696 w 3088"/>
                <a:gd name="T15" fmla="*/ 1546 h 2339"/>
                <a:gd name="T16" fmla="*/ 738 w 3088"/>
                <a:gd name="T17" fmla="*/ 1710 h 2339"/>
                <a:gd name="T18" fmla="*/ 860 w 3088"/>
                <a:gd name="T19" fmla="*/ 1854 h 2339"/>
                <a:gd name="T20" fmla="*/ 832 w 3088"/>
                <a:gd name="T21" fmla="*/ 1684 h 2339"/>
                <a:gd name="T22" fmla="*/ 2021 w 3088"/>
                <a:gd name="T23" fmla="*/ 1860 h 2339"/>
                <a:gd name="T24" fmla="*/ 2158 w 3088"/>
                <a:gd name="T25" fmla="*/ 1747 h 2339"/>
                <a:gd name="T26" fmla="*/ 2100 w 3088"/>
                <a:gd name="T27" fmla="*/ 1730 h 2339"/>
                <a:gd name="T28" fmla="*/ 2059 w 3088"/>
                <a:gd name="T29" fmla="*/ 1684 h 2339"/>
                <a:gd name="T30" fmla="*/ 1309 w 3088"/>
                <a:gd name="T31" fmla="*/ 1734 h 2339"/>
                <a:gd name="T32" fmla="*/ 1445 w 3088"/>
                <a:gd name="T33" fmla="*/ 1844 h 2339"/>
                <a:gd name="T34" fmla="*/ 1473 w 3088"/>
                <a:gd name="T35" fmla="*/ 1923 h 2339"/>
                <a:gd name="T36" fmla="*/ 1369 w 3088"/>
                <a:gd name="T37" fmla="*/ 1781 h 2339"/>
                <a:gd name="T38" fmla="*/ 1727 w 3088"/>
                <a:gd name="T39" fmla="*/ 1677 h 2339"/>
                <a:gd name="T40" fmla="*/ 1632 w 3088"/>
                <a:gd name="T41" fmla="*/ 1778 h 2339"/>
                <a:gd name="T42" fmla="*/ 1822 w 3088"/>
                <a:gd name="T43" fmla="*/ 1710 h 2339"/>
                <a:gd name="T44" fmla="*/ 1686 w 3088"/>
                <a:gd name="T45" fmla="*/ 1786 h 2339"/>
                <a:gd name="T46" fmla="*/ 1708 w 3088"/>
                <a:gd name="T47" fmla="*/ 1817 h 2339"/>
                <a:gd name="T48" fmla="*/ 2240 w 3088"/>
                <a:gd name="T49" fmla="*/ 1766 h 2339"/>
                <a:gd name="T50" fmla="*/ 2227 w 3088"/>
                <a:gd name="T51" fmla="*/ 1653 h 2339"/>
                <a:gd name="T52" fmla="*/ 2290 w 3088"/>
                <a:gd name="T53" fmla="*/ 1866 h 2339"/>
                <a:gd name="T54" fmla="*/ 2321 w 3088"/>
                <a:gd name="T55" fmla="*/ 1709 h 2339"/>
                <a:gd name="T56" fmla="*/ 2908 w 3088"/>
                <a:gd name="T57" fmla="*/ 1750 h 2339"/>
                <a:gd name="T58" fmla="*/ 2730 w 3088"/>
                <a:gd name="T59" fmla="*/ 1683 h 2339"/>
                <a:gd name="T60" fmla="*/ 2852 w 3088"/>
                <a:gd name="T61" fmla="*/ 1860 h 2339"/>
                <a:gd name="T62" fmla="*/ 2639 w 3088"/>
                <a:gd name="T63" fmla="*/ 1783 h 2339"/>
                <a:gd name="T64" fmla="*/ 2605 w 3088"/>
                <a:gd name="T65" fmla="*/ 1853 h 2339"/>
                <a:gd name="T66" fmla="*/ 2464 w 3088"/>
                <a:gd name="T67" fmla="*/ 1861 h 2339"/>
                <a:gd name="T68" fmla="*/ 2495 w 3088"/>
                <a:gd name="T69" fmla="*/ 1812 h 2339"/>
                <a:gd name="T70" fmla="*/ 2998 w 3088"/>
                <a:gd name="T71" fmla="*/ 1639 h 2339"/>
                <a:gd name="T72" fmla="*/ 975 w 3088"/>
                <a:gd name="T73" fmla="*/ 1860 h 2339"/>
                <a:gd name="T74" fmla="*/ 2416 w 3088"/>
                <a:gd name="T75" fmla="*/ 2069 h 2339"/>
                <a:gd name="T76" fmla="*/ 2510 w 3088"/>
                <a:gd name="T77" fmla="*/ 2251 h 2339"/>
                <a:gd name="T78" fmla="*/ 2485 w 3088"/>
                <a:gd name="T79" fmla="*/ 2074 h 2339"/>
                <a:gd name="T80" fmla="*/ 627 w 3088"/>
                <a:gd name="T81" fmla="*/ 2078 h 2339"/>
                <a:gd name="T82" fmla="*/ 672 w 3088"/>
                <a:gd name="T83" fmla="*/ 2089 h 2339"/>
                <a:gd name="T84" fmla="*/ 202 w 3088"/>
                <a:gd name="T85" fmla="*/ 2135 h 2339"/>
                <a:gd name="T86" fmla="*/ 310 w 3088"/>
                <a:gd name="T87" fmla="*/ 2174 h 2339"/>
                <a:gd name="T88" fmla="*/ 503 w 3088"/>
                <a:gd name="T89" fmla="*/ 2174 h 2339"/>
                <a:gd name="T90" fmla="*/ 374 w 3088"/>
                <a:gd name="T91" fmla="*/ 2185 h 2339"/>
                <a:gd name="T92" fmla="*/ 439 w 3088"/>
                <a:gd name="T93" fmla="*/ 2185 h 2339"/>
                <a:gd name="T94" fmla="*/ 2197 w 3088"/>
                <a:gd name="T95" fmla="*/ 2040 h 2339"/>
                <a:gd name="T96" fmla="*/ 1597 w 3088"/>
                <a:gd name="T97" fmla="*/ 2027 h 2339"/>
                <a:gd name="T98" fmla="*/ 1937 w 3088"/>
                <a:gd name="T99" fmla="*/ 2047 h 2339"/>
                <a:gd name="T100" fmla="*/ 2002 w 3088"/>
                <a:gd name="T101" fmla="*/ 2254 h 2339"/>
                <a:gd name="T102" fmla="*/ 2061 w 3088"/>
                <a:gd name="T103" fmla="*/ 2041 h 2339"/>
                <a:gd name="T104" fmla="*/ 2002 w 3088"/>
                <a:gd name="T105" fmla="*/ 2073 h 2339"/>
                <a:gd name="T106" fmla="*/ 767 w 3088"/>
                <a:gd name="T107" fmla="*/ 1934 h 2339"/>
                <a:gd name="T108" fmla="*/ 1202 w 3088"/>
                <a:gd name="T109" fmla="*/ 2037 h 2339"/>
                <a:gd name="T110" fmla="*/ 1108 w 3088"/>
                <a:gd name="T111" fmla="*/ 2086 h 2339"/>
                <a:gd name="T112" fmla="*/ 1280 w 3088"/>
                <a:gd name="T113" fmla="*/ 2078 h 2339"/>
                <a:gd name="T114" fmla="*/ 1385 w 3088"/>
                <a:gd name="T115" fmla="*/ 2249 h 2339"/>
                <a:gd name="T116" fmla="*/ 1403 w 3088"/>
                <a:gd name="T117" fmla="*/ 2332 h 2339"/>
                <a:gd name="T118" fmla="*/ 1354 w 3088"/>
                <a:gd name="T119" fmla="*/ 2200 h 2339"/>
                <a:gd name="T120" fmla="*/ 993 w 3088"/>
                <a:gd name="T121" fmla="*/ 2123 h 2339"/>
                <a:gd name="T122" fmla="*/ 397 w 3088"/>
                <a:gd name="T123" fmla="*/ 963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088" h="2339">
                  <a:moveTo>
                    <a:pt x="257" y="1763"/>
                  </a:moveTo>
                  <a:lnTo>
                    <a:pt x="257" y="1763"/>
                  </a:lnTo>
                  <a:lnTo>
                    <a:pt x="257" y="1755"/>
                  </a:lnTo>
                  <a:lnTo>
                    <a:pt x="256" y="1749"/>
                  </a:lnTo>
                  <a:lnTo>
                    <a:pt x="253" y="1736"/>
                  </a:lnTo>
                  <a:lnTo>
                    <a:pt x="247" y="1725"/>
                  </a:lnTo>
                  <a:lnTo>
                    <a:pt x="241" y="1716"/>
                  </a:lnTo>
                  <a:lnTo>
                    <a:pt x="233" y="1709"/>
                  </a:lnTo>
                  <a:lnTo>
                    <a:pt x="225" y="1704"/>
                  </a:lnTo>
                  <a:lnTo>
                    <a:pt x="219" y="1699"/>
                  </a:lnTo>
                  <a:lnTo>
                    <a:pt x="212" y="1696"/>
                  </a:lnTo>
                  <a:lnTo>
                    <a:pt x="212" y="1696"/>
                  </a:lnTo>
                  <a:lnTo>
                    <a:pt x="220" y="1690"/>
                  </a:lnTo>
                  <a:lnTo>
                    <a:pt x="226" y="1685"/>
                  </a:lnTo>
                  <a:lnTo>
                    <a:pt x="232" y="1678"/>
                  </a:lnTo>
                  <a:lnTo>
                    <a:pt x="237" y="1671"/>
                  </a:lnTo>
                  <a:lnTo>
                    <a:pt x="242" y="1663"/>
                  </a:lnTo>
                  <a:lnTo>
                    <a:pt x="244" y="1654"/>
                  </a:lnTo>
                  <a:lnTo>
                    <a:pt x="246" y="1645"/>
                  </a:lnTo>
                  <a:lnTo>
                    <a:pt x="246" y="1635"/>
                  </a:lnTo>
                  <a:lnTo>
                    <a:pt x="246" y="1635"/>
                  </a:lnTo>
                  <a:lnTo>
                    <a:pt x="246" y="1626"/>
                  </a:lnTo>
                  <a:lnTo>
                    <a:pt x="245" y="1618"/>
                  </a:lnTo>
                  <a:lnTo>
                    <a:pt x="243" y="1610"/>
                  </a:lnTo>
                  <a:lnTo>
                    <a:pt x="241" y="1602"/>
                  </a:lnTo>
                  <a:lnTo>
                    <a:pt x="237" y="1594"/>
                  </a:lnTo>
                  <a:lnTo>
                    <a:pt x="233" y="1588"/>
                  </a:lnTo>
                  <a:lnTo>
                    <a:pt x="227" y="1582"/>
                  </a:lnTo>
                  <a:lnTo>
                    <a:pt x="222" y="1577"/>
                  </a:lnTo>
                  <a:lnTo>
                    <a:pt x="215" y="1572"/>
                  </a:lnTo>
                  <a:lnTo>
                    <a:pt x="209" y="1568"/>
                  </a:lnTo>
                  <a:lnTo>
                    <a:pt x="201" y="1565"/>
                  </a:lnTo>
                  <a:lnTo>
                    <a:pt x="192" y="1561"/>
                  </a:lnTo>
                  <a:lnTo>
                    <a:pt x="183" y="1559"/>
                  </a:lnTo>
                  <a:lnTo>
                    <a:pt x="173" y="1557"/>
                  </a:lnTo>
                  <a:lnTo>
                    <a:pt x="163" y="1557"/>
                  </a:lnTo>
                  <a:lnTo>
                    <a:pt x="152" y="1556"/>
                  </a:lnTo>
                  <a:lnTo>
                    <a:pt x="22" y="1556"/>
                  </a:lnTo>
                  <a:lnTo>
                    <a:pt x="22" y="1860"/>
                  </a:lnTo>
                  <a:lnTo>
                    <a:pt x="151" y="1860"/>
                  </a:lnTo>
                  <a:lnTo>
                    <a:pt x="151" y="1860"/>
                  </a:lnTo>
                  <a:lnTo>
                    <a:pt x="163" y="1860"/>
                  </a:lnTo>
                  <a:lnTo>
                    <a:pt x="174" y="1859"/>
                  </a:lnTo>
                  <a:lnTo>
                    <a:pt x="185" y="1857"/>
                  </a:lnTo>
                  <a:lnTo>
                    <a:pt x="195" y="1854"/>
                  </a:lnTo>
                  <a:lnTo>
                    <a:pt x="205" y="1850"/>
                  </a:lnTo>
                  <a:lnTo>
                    <a:pt x="214" y="1846"/>
                  </a:lnTo>
                  <a:lnTo>
                    <a:pt x="222" y="1840"/>
                  </a:lnTo>
                  <a:lnTo>
                    <a:pt x="228" y="1835"/>
                  </a:lnTo>
                  <a:lnTo>
                    <a:pt x="235" y="1828"/>
                  </a:lnTo>
                  <a:lnTo>
                    <a:pt x="241" y="1821"/>
                  </a:lnTo>
                  <a:lnTo>
                    <a:pt x="246" y="1813"/>
                  </a:lnTo>
                  <a:lnTo>
                    <a:pt x="249" y="1804"/>
                  </a:lnTo>
                  <a:lnTo>
                    <a:pt x="253" y="1795"/>
                  </a:lnTo>
                  <a:lnTo>
                    <a:pt x="255" y="1785"/>
                  </a:lnTo>
                  <a:lnTo>
                    <a:pt x="256" y="1774"/>
                  </a:lnTo>
                  <a:lnTo>
                    <a:pt x="257" y="1763"/>
                  </a:lnTo>
                  <a:lnTo>
                    <a:pt x="257" y="1763"/>
                  </a:lnTo>
                  <a:close/>
                  <a:moveTo>
                    <a:pt x="151" y="1810"/>
                  </a:moveTo>
                  <a:lnTo>
                    <a:pt x="78" y="1810"/>
                  </a:lnTo>
                  <a:lnTo>
                    <a:pt x="78" y="1722"/>
                  </a:lnTo>
                  <a:lnTo>
                    <a:pt x="151" y="1722"/>
                  </a:lnTo>
                  <a:lnTo>
                    <a:pt x="151" y="1722"/>
                  </a:lnTo>
                  <a:lnTo>
                    <a:pt x="162" y="1723"/>
                  </a:lnTo>
                  <a:lnTo>
                    <a:pt x="171" y="1725"/>
                  </a:lnTo>
                  <a:lnTo>
                    <a:pt x="179" y="1728"/>
                  </a:lnTo>
                  <a:lnTo>
                    <a:pt x="185" y="1733"/>
                  </a:lnTo>
                  <a:lnTo>
                    <a:pt x="191" y="1739"/>
                  </a:lnTo>
                  <a:lnTo>
                    <a:pt x="194" y="1747"/>
                  </a:lnTo>
                  <a:lnTo>
                    <a:pt x="196" y="1755"/>
                  </a:lnTo>
                  <a:lnTo>
                    <a:pt x="198" y="1765"/>
                  </a:lnTo>
                  <a:lnTo>
                    <a:pt x="198" y="1765"/>
                  </a:lnTo>
                  <a:lnTo>
                    <a:pt x="196" y="1775"/>
                  </a:lnTo>
                  <a:lnTo>
                    <a:pt x="194" y="1784"/>
                  </a:lnTo>
                  <a:lnTo>
                    <a:pt x="190" y="1792"/>
                  </a:lnTo>
                  <a:lnTo>
                    <a:pt x="185" y="1797"/>
                  </a:lnTo>
                  <a:lnTo>
                    <a:pt x="179" y="1803"/>
                  </a:lnTo>
                  <a:lnTo>
                    <a:pt x="171" y="1806"/>
                  </a:lnTo>
                  <a:lnTo>
                    <a:pt x="161" y="1808"/>
                  </a:lnTo>
                  <a:lnTo>
                    <a:pt x="151" y="1810"/>
                  </a:lnTo>
                  <a:lnTo>
                    <a:pt x="151" y="1810"/>
                  </a:lnTo>
                  <a:close/>
                  <a:moveTo>
                    <a:pt x="150" y="1673"/>
                  </a:moveTo>
                  <a:lnTo>
                    <a:pt x="78" y="1673"/>
                  </a:lnTo>
                  <a:lnTo>
                    <a:pt x="78" y="1608"/>
                  </a:lnTo>
                  <a:lnTo>
                    <a:pt x="148" y="1608"/>
                  </a:lnTo>
                  <a:lnTo>
                    <a:pt x="148" y="1608"/>
                  </a:lnTo>
                  <a:lnTo>
                    <a:pt x="157" y="1609"/>
                  </a:lnTo>
                  <a:lnTo>
                    <a:pt x="166" y="1610"/>
                  </a:lnTo>
                  <a:lnTo>
                    <a:pt x="172" y="1612"/>
                  </a:lnTo>
                  <a:lnTo>
                    <a:pt x="178" y="1615"/>
                  </a:lnTo>
                  <a:lnTo>
                    <a:pt x="182" y="1621"/>
                  </a:lnTo>
                  <a:lnTo>
                    <a:pt x="185" y="1626"/>
                  </a:lnTo>
                  <a:lnTo>
                    <a:pt x="187" y="1633"/>
                  </a:lnTo>
                  <a:lnTo>
                    <a:pt x="188" y="1641"/>
                  </a:lnTo>
                  <a:lnTo>
                    <a:pt x="188" y="1641"/>
                  </a:lnTo>
                  <a:lnTo>
                    <a:pt x="188" y="1646"/>
                  </a:lnTo>
                  <a:lnTo>
                    <a:pt x="187" y="1652"/>
                  </a:lnTo>
                  <a:lnTo>
                    <a:pt x="184" y="1657"/>
                  </a:lnTo>
                  <a:lnTo>
                    <a:pt x="181" y="1662"/>
                  </a:lnTo>
                  <a:lnTo>
                    <a:pt x="175" y="1666"/>
                  </a:lnTo>
                  <a:lnTo>
                    <a:pt x="169" y="1669"/>
                  </a:lnTo>
                  <a:lnTo>
                    <a:pt x="161" y="1672"/>
                  </a:lnTo>
                  <a:lnTo>
                    <a:pt x="150" y="1673"/>
                  </a:lnTo>
                  <a:lnTo>
                    <a:pt x="150" y="1673"/>
                  </a:lnTo>
                  <a:close/>
                  <a:moveTo>
                    <a:pt x="296" y="1764"/>
                  </a:moveTo>
                  <a:lnTo>
                    <a:pt x="296" y="1639"/>
                  </a:lnTo>
                  <a:lnTo>
                    <a:pt x="351" y="1639"/>
                  </a:lnTo>
                  <a:lnTo>
                    <a:pt x="351" y="1761"/>
                  </a:lnTo>
                  <a:lnTo>
                    <a:pt x="351" y="1761"/>
                  </a:lnTo>
                  <a:lnTo>
                    <a:pt x="351" y="1773"/>
                  </a:lnTo>
                  <a:lnTo>
                    <a:pt x="353" y="1785"/>
                  </a:lnTo>
                  <a:lnTo>
                    <a:pt x="356" y="1794"/>
                  </a:lnTo>
                  <a:lnTo>
                    <a:pt x="361" y="1802"/>
                  </a:lnTo>
                  <a:lnTo>
                    <a:pt x="366" y="1807"/>
                  </a:lnTo>
                  <a:lnTo>
                    <a:pt x="373" y="1812"/>
                  </a:lnTo>
                  <a:lnTo>
                    <a:pt x="382" y="1814"/>
                  </a:lnTo>
                  <a:lnTo>
                    <a:pt x="392" y="1815"/>
                  </a:lnTo>
                  <a:lnTo>
                    <a:pt x="392" y="1815"/>
                  </a:lnTo>
                  <a:lnTo>
                    <a:pt x="402" y="1814"/>
                  </a:lnTo>
                  <a:lnTo>
                    <a:pt x="409" y="1812"/>
                  </a:lnTo>
                  <a:lnTo>
                    <a:pt x="417" y="1807"/>
                  </a:lnTo>
                  <a:lnTo>
                    <a:pt x="423" y="1802"/>
                  </a:lnTo>
                  <a:lnTo>
                    <a:pt x="427" y="1794"/>
                  </a:lnTo>
                  <a:lnTo>
                    <a:pt x="430" y="1784"/>
                  </a:lnTo>
                  <a:lnTo>
                    <a:pt x="433" y="1773"/>
                  </a:lnTo>
                  <a:lnTo>
                    <a:pt x="433" y="1761"/>
                  </a:lnTo>
                  <a:lnTo>
                    <a:pt x="433" y="1639"/>
                  </a:lnTo>
                  <a:lnTo>
                    <a:pt x="488" y="1639"/>
                  </a:lnTo>
                  <a:lnTo>
                    <a:pt x="488" y="1860"/>
                  </a:lnTo>
                  <a:lnTo>
                    <a:pt x="433" y="1860"/>
                  </a:lnTo>
                  <a:lnTo>
                    <a:pt x="433" y="1843"/>
                  </a:lnTo>
                  <a:lnTo>
                    <a:pt x="433" y="1843"/>
                  </a:lnTo>
                  <a:lnTo>
                    <a:pt x="428" y="1848"/>
                  </a:lnTo>
                  <a:lnTo>
                    <a:pt x="422" y="1853"/>
                  </a:lnTo>
                  <a:lnTo>
                    <a:pt x="416" y="1857"/>
                  </a:lnTo>
                  <a:lnTo>
                    <a:pt x="409" y="1859"/>
                  </a:lnTo>
                  <a:lnTo>
                    <a:pt x="403" y="1862"/>
                  </a:lnTo>
                  <a:lnTo>
                    <a:pt x="395" y="1864"/>
                  </a:lnTo>
                  <a:lnTo>
                    <a:pt x="387" y="1865"/>
                  </a:lnTo>
                  <a:lnTo>
                    <a:pt x="380" y="1866"/>
                  </a:lnTo>
                  <a:lnTo>
                    <a:pt x="380" y="1866"/>
                  </a:lnTo>
                  <a:lnTo>
                    <a:pt x="366" y="1865"/>
                  </a:lnTo>
                  <a:lnTo>
                    <a:pt x="355" y="1862"/>
                  </a:lnTo>
                  <a:lnTo>
                    <a:pt x="345" y="1859"/>
                  </a:lnTo>
                  <a:lnTo>
                    <a:pt x="336" y="1855"/>
                  </a:lnTo>
                  <a:lnTo>
                    <a:pt x="328" y="1849"/>
                  </a:lnTo>
                  <a:lnTo>
                    <a:pt x="321" y="1844"/>
                  </a:lnTo>
                  <a:lnTo>
                    <a:pt x="316" y="1836"/>
                  </a:lnTo>
                  <a:lnTo>
                    <a:pt x="310" y="1828"/>
                  </a:lnTo>
                  <a:lnTo>
                    <a:pt x="307" y="1821"/>
                  </a:lnTo>
                  <a:lnTo>
                    <a:pt x="304" y="1813"/>
                  </a:lnTo>
                  <a:lnTo>
                    <a:pt x="299" y="1795"/>
                  </a:lnTo>
                  <a:lnTo>
                    <a:pt x="297" y="1779"/>
                  </a:lnTo>
                  <a:lnTo>
                    <a:pt x="296" y="1764"/>
                  </a:lnTo>
                  <a:lnTo>
                    <a:pt x="296" y="1764"/>
                  </a:lnTo>
                  <a:close/>
                  <a:moveTo>
                    <a:pt x="1135" y="1860"/>
                  </a:moveTo>
                  <a:lnTo>
                    <a:pt x="1079" y="1860"/>
                  </a:lnTo>
                  <a:lnTo>
                    <a:pt x="1079" y="1639"/>
                  </a:lnTo>
                  <a:lnTo>
                    <a:pt x="1135" y="1639"/>
                  </a:lnTo>
                  <a:lnTo>
                    <a:pt x="1135" y="1657"/>
                  </a:lnTo>
                  <a:lnTo>
                    <a:pt x="1135" y="1657"/>
                  </a:lnTo>
                  <a:lnTo>
                    <a:pt x="1140" y="1652"/>
                  </a:lnTo>
                  <a:lnTo>
                    <a:pt x="1146" y="1646"/>
                  </a:lnTo>
                  <a:lnTo>
                    <a:pt x="1152" y="1643"/>
                  </a:lnTo>
                  <a:lnTo>
                    <a:pt x="1159" y="1640"/>
                  </a:lnTo>
                  <a:lnTo>
                    <a:pt x="1167" y="1636"/>
                  </a:lnTo>
                  <a:lnTo>
                    <a:pt x="1173" y="1635"/>
                  </a:lnTo>
                  <a:lnTo>
                    <a:pt x="1182" y="1634"/>
                  </a:lnTo>
                  <a:lnTo>
                    <a:pt x="1190" y="1633"/>
                  </a:lnTo>
                  <a:lnTo>
                    <a:pt x="1190" y="1633"/>
                  </a:lnTo>
                  <a:lnTo>
                    <a:pt x="1200" y="1634"/>
                  </a:lnTo>
                  <a:lnTo>
                    <a:pt x="1208" y="1635"/>
                  </a:lnTo>
                  <a:lnTo>
                    <a:pt x="1217" y="1637"/>
                  </a:lnTo>
                  <a:lnTo>
                    <a:pt x="1225" y="1640"/>
                  </a:lnTo>
                  <a:lnTo>
                    <a:pt x="1233" y="1643"/>
                  </a:lnTo>
                  <a:lnTo>
                    <a:pt x="1239" y="1648"/>
                  </a:lnTo>
                  <a:lnTo>
                    <a:pt x="1245" y="1653"/>
                  </a:lnTo>
                  <a:lnTo>
                    <a:pt x="1250" y="1659"/>
                  </a:lnTo>
                  <a:lnTo>
                    <a:pt x="1256" y="1666"/>
                  </a:lnTo>
                  <a:lnTo>
                    <a:pt x="1259" y="1674"/>
                  </a:lnTo>
                  <a:lnTo>
                    <a:pt x="1264" y="1682"/>
                  </a:lnTo>
                  <a:lnTo>
                    <a:pt x="1266" y="1690"/>
                  </a:lnTo>
                  <a:lnTo>
                    <a:pt x="1268" y="1700"/>
                  </a:lnTo>
                  <a:lnTo>
                    <a:pt x="1270" y="1711"/>
                  </a:lnTo>
                  <a:lnTo>
                    <a:pt x="1271" y="1722"/>
                  </a:lnTo>
                  <a:lnTo>
                    <a:pt x="1271" y="1734"/>
                  </a:lnTo>
                  <a:lnTo>
                    <a:pt x="1271" y="1860"/>
                  </a:lnTo>
                  <a:lnTo>
                    <a:pt x="1216" y="1860"/>
                  </a:lnTo>
                  <a:lnTo>
                    <a:pt x="1216" y="1738"/>
                  </a:lnTo>
                  <a:lnTo>
                    <a:pt x="1216" y="1738"/>
                  </a:lnTo>
                  <a:lnTo>
                    <a:pt x="1216" y="1725"/>
                  </a:lnTo>
                  <a:lnTo>
                    <a:pt x="1214" y="1714"/>
                  </a:lnTo>
                  <a:lnTo>
                    <a:pt x="1211" y="1705"/>
                  </a:lnTo>
                  <a:lnTo>
                    <a:pt x="1206" y="1697"/>
                  </a:lnTo>
                  <a:lnTo>
                    <a:pt x="1201" y="1691"/>
                  </a:lnTo>
                  <a:lnTo>
                    <a:pt x="1194" y="1687"/>
                  </a:lnTo>
                  <a:lnTo>
                    <a:pt x="1186" y="1685"/>
                  </a:lnTo>
                  <a:lnTo>
                    <a:pt x="1176" y="1684"/>
                  </a:lnTo>
                  <a:lnTo>
                    <a:pt x="1176" y="1684"/>
                  </a:lnTo>
                  <a:lnTo>
                    <a:pt x="1167" y="1685"/>
                  </a:lnTo>
                  <a:lnTo>
                    <a:pt x="1158" y="1687"/>
                  </a:lnTo>
                  <a:lnTo>
                    <a:pt x="1151" y="1691"/>
                  </a:lnTo>
                  <a:lnTo>
                    <a:pt x="1146" y="1697"/>
                  </a:lnTo>
                  <a:lnTo>
                    <a:pt x="1140" y="1705"/>
                  </a:lnTo>
                  <a:lnTo>
                    <a:pt x="1137" y="1715"/>
                  </a:lnTo>
                  <a:lnTo>
                    <a:pt x="1135" y="1726"/>
                  </a:lnTo>
                  <a:lnTo>
                    <a:pt x="1135" y="1738"/>
                  </a:lnTo>
                  <a:lnTo>
                    <a:pt x="1135" y="1860"/>
                  </a:lnTo>
                  <a:close/>
                  <a:moveTo>
                    <a:pt x="593" y="1742"/>
                  </a:moveTo>
                  <a:lnTo>
                    <a:pt x="593" y="1860"/>
                  </a:lnTo>
                  <a:lnTo>
                    <a:pt x="537" y="1860"/>
                  </a:lnTo>
                  <a:lnTo>
                    <a:pt x="537" y="1639"/>
                  </a:lnTo>
                  <a:lnTo>
                    <a:pt x="593" y="1639"/>
                  </a:lnTo>
                  <a:lnTo>
                    <a:pt x="593" y="1742"/>
                  </a:lnTo>
                  <a:close/>
                  <a:moveTo>
                    <a:pt x="641" y="1573"/>
                  </a:moveTo>
                  <a:lnTo>
                    <a:pt x="696" y="1546"/>
                  </a:lnTo>
                  <a:lnTo>
                    <a:pt x="696" y="1747"/>
                  </a:lnTo>
                  <a:lnTo>
                    <a:pt x="696" y="1860"/>
                  </a:lnTo>
                  <a:lnTo>
                    <a:pt x="641" y="1860"/>
                  </a:lnTo>
                  <a:lnTo>
                    <a:pt x="641" y="1573"/>
                  </a:lnTo>
                  <a:close/>
                  <a:moveTo>
                    <a:pt x="871" y="1654"/>
                  </a:moveTo>
                  <a:lnTo>
                    <a:pt x="871" y="1654"/>
                  </a:lnTo>
                  <a:lnTo>
                    <a:pt x="866" y="1648"/>
                  </a:lnTo>
                  <a:lnTo>
                    <a:pt x="861" y="1645"/>
                  </a:lnTo>
                  <a:lnTo>
                    <a:pt x="854" y="1641"/>
                  </a:lnTo>
                  <a:lnTo>
                    <a:pt x="849" y="1639"/>
                  </a:lnTo>
                  <a:lnTo>
                    <a:pt x="842" y="1636"/>
                  </a:lnTo>
                  <a:lnTo>
                    <a:pt x="835" y="1634"/>
                  </a:lnTo>
                  <a:lnTo>
                    <a:pt x="822" y="1633"/>
                  </a:lnTo>
                  <a:lnTo>
                    <a:pt x="822" y="1633"/>
                  </a:lnTo>
                  <a:lnTo>
                    <a:pt x="812" y="1634"/>
                  </a:lnTo>
                  <a:lnTo>
                    <a:pt x="802" y="1635"/>
                  </a:lnTo>
                  <a:lnTo>
                    <a:pt x="794" y="1637"/>
                  </a:lnTo>
                  <a:lnTo>
                    <a:pt x="786" y="1641"/>
                  </a:lnTo>
                  <a:lnTo>
                    <a:pt x="778" y="1645"/>
                  </a:lnTo>
                  <a:lnTo>
                    <a:pt x="770" y="1651"/>
                  </a:lnTo>
                  <a:lnTo>
                    <a:pt x="764" y="1657"/>
                  </a:lnTo>
                  <a:lnTo>
                    <a:pt x="758" y="1664"/>
                  </a:lnTo>
                  <a:lnTo>
                    <a:pt x="753" y="1672"/>
                  </a:lnTo>
                  <a:lnTo>
                    <a:pt x="748" y="1680"/>
                  </a:lnTo>
                  <a:lnTo>
                    <a:pt x="744" y="1689"/>
                  </a:lnTo>
                  <a:lnTo>
                    <a:pt x="741" y="1699"/>
                  </a:lnTo>
                  <a:lnTo>
                    <a:pt x="738" y="1710"/>
                  </a:lnTo>
                  <a:lnTo>
                    <a:pt x="736" y="1722"/>
                  </a:lnTo>
                  <a:lnTo>
                    <a:pt x="735" y="1734"/>
                  </a:lnTo>
                  <a:lnTo>
                    <a:pt x="735" y="1747"/>
                  </a:lnTo>
                  <a:lnTo>
                    <a:pt x="735" y="1747"/>
                  </a:lnTo>
                  <a:lnTo>
                    <a:pt x="735" y="1761"/>
                  </a:lnTo>
                  <a:lnTo>
                    <a:pt x="736" y="1773"/>
                  </a:lnTo>
                  <a:lnTo>
                    <a:pt x="738" y="1785"/>
                  </a:lnTo>
                  <a:lnTo>
                    <a:pt x="741" y="1796"/>
                  </a:lnTo>
                  <a:lnTo>
                    <a:pt x="744" y="1807"/>
                  </a:lnTo>
                  <a:lnTo>
                    <a:pt x="747" y="1817"/>
                  </a:lnTo>
                  <a:lnTo>
                    <a:pt x="752" y="1826"/>
                  </a:lnTo>
                  <a:lnTo>
                    <a:pt x="757" y="1834"/>
                  </a:lnTo>
                  <a:lnTo>
                    <a:pt x="764" y="1841"/>
                  </a:lnTo>
                  <a:lnTo>
                    <a:pt x="769" y="1847"/>
                  </a:lnTo>
                  <a:lnTo>
                    <a:pt x="777" y="1853"/>
                  </a:lnTo>
                  <a:lnTo>
                    <a:pt x="785" y="1857"/>
                  </a:lnTo>
                  <a:lnTo>
                    <a:pt x="792" y="1860"/>
                  </a:lnTo>
                  <a:lnTo>
                    <a:pt x="801" y="1864"/>
                  </a:lnTo>
                  <a:lnTo>
                    <a:pt x="811" y="1865"/>
                  </a:lnTo>
                  <a:lnTo>
                    <a:pt x="821" y="1866"/>
                  </a:lnTo>
                  <a:lnTo>
                    <a:pt x="821" y="1866"/>
                  </a:lnTo>
                  <a:lnTo>
                    <a:pt x="828" y="1865"/>
                  </a:lnTo>
                  <a:lnTo>
                    <a:pt x="834" y="1864"/>
                  </a:lnTo>
                  <a:lnTo>
                    <a:pt x="841" y="1862"/>
                  </a:lnTo>
                  <a:lnTo>
                    <a:pt x="848" y="1860"/>
                  </a:lnTo>
                  <a:lnTo>
                    <a:pt x="853" y="1857"/>
                  </a:lnTo>
                  <a:lnTo>
                    <a:pt x="860" y="1854"/>
                  </a:lnTo>
                  <a:lnTo>
                    <a:pt x="865" y="1849"/>
                  </a:lnTo>
                  <a:lnTo>
                    <a:pt x="871" y="1844"/>
                  </a:lnTo>
                  <a:lnTo>
                    <a:pt x="871" y="1860"/>
                  </a:lnTo>
                  <a:lnTo>
                    <a:pt x="926" y="1860"/>
                  </a:lnTo>
                  <a:lnTo>
                    <a:pt x="926" y="1546"/>
                  </a:lnTo>
                  <a:lnTo>
                    <a:pt x="871" y="1573"/>
                  </a:lnTo>
                  <a:lnTo>
                    <a:pt x="871" y="1654"/>
                  </a:lnTo>
                  <a:close/>
                  <a:moveTo>
                    <a:pt x="832" y="1815"/>
                  </a:moveTo>
                  <a:lnTo>
                    <a:pt x="832" y="1815"/>
                  </a:lnTo>
                  <a:lnTo>
                    <a:pt x="826" y="1814"/>
                  </a:lnTo>
                  <a:lnTo>
                    <a:pt x="818" y="1812"/>
                  </a:lnTo>
                  <a:lnTo>
                    <a:pt x="811" y="1808"/>
                  </a:lnTo>
                  <a:lnTo>
                    <a:pt x="805" y="1802"/>
                  </a:lnTo>
                  <a:lnTo>
                    <a:pt x="799" y="1793"/>
                  </a:lnTo>
                  <a:lnTo>
                    <a:pt x="795" y="1781"/>
                  </a:lnTo>
                  <a:lnTo>
                    <a:pt x="791" y="1765"/>
                  </a:lnTo>
                  <a:lnTo>
                    <a:pt x="790" y="1746"/>
                  </a:lnTo>
                  <a:lnTo>
                    <a:pt x="790" y="1746"/>
                  </a:lnTo>
                  <a:lnTo>
                    <a:pt x="791" y="1728"/>
                  </a:lnTo>
                  <a:lnTo>
                    <a:pt x="795" y="1715"/>
                  </a:lnTo>
                  <a:lnTo>
                    <a:pt x="799" y="1704"/>
                  </a:lnTo>
                  <a:lnTo>
                    <a:pt x="805" y="1696"/>
                  </a:lnTo>
                  <a:lnTo>
                    <a:pt x="810" y="1689"/>
                  </a:lnTo>
                  <a:lnTo>
                    <a:pt x="818" y="1686"/>
                  </a:lnTo>
                  <a:lnTo>
                    <a:pt x="824" y="1684"/>
                  </a:lnTo>
                  <a:lnTo>
                    <a:pt x="832" y="1684"/>
                  </a:lnTo>
                  <a:lnTo>
                    <a:pt x="832" y="1684"/>
                  </a:lnTo>
                  <a:lnTo>
                    <a:pt x="839" y="1684"/>
                  </a:lnTo>
                  <a:lnTo>
                    <a:pt x="845" y="1686"/>
                  </a:lnTo>
                  <a:lnTo>
                    <a:pt x="852" y="1688"/>
                  </a:lnTo>
                  <a:lnTo>
                    <a:pt x="856" y="1691"/>
                  </a:lnTo>
                  <a:lnTo>
                    <a:pt x="861" y="1695"/>
                  </a:lnTo>
                  <a:lnTo>
                    <a:pt x="865" y="1698"/>
                  </a:lnTo>
                  <a:lnTo>
                    <a:pt x="871" y="1706"/>
                  </a:lnTo>
                  <a:lnTo>
                    <a:pt x="871" y="1793"/>
                  </a:lnTo>
                  <a:lnTo>
                    <a:pt x="871" y="1793"/>
                  </a:lnTo>
                  <a:lnTo>
                    <a:pt x="864" y="1801"/>
                  </a:lnTo>
                  <a:lnTo>
                    <a:pt x="856" y="1807"/>
                  </a:lnTo>
                  <a:lnTo>
                    <a:pt x="852" y="1811"/>
                  </a:lnTo>
                  <a:lnTo>
                    <a:pt x="845" y="1813"/>
                  </a:lnTo>
                  <a:lnTo>
                    <a:pt x="840" y="1814"/>
                  </a:lnTo>
                  <a:lnTo>
                    <a:pt x="832" y="1815"/>
                  </a:lnTo>
                  <a:lnTo>
                    <a:pt x="832" y="1815"/>
                  </a:lnTo>
                  <a:close/>
                  <a:moveTo>
                    <a:pt x="2069" y="1633"/>
                  </a:moveTo>
                  <a:lnTo>
                    <a:pt x="2069" y="1633"/>
                  </a:lnTo>
                  <a:lnTo>
                    <a:pt x="2064" y="1634"/>
                  </a:lnTo>
                  <a:lnTo>
                    <a:pt x="2057" y="1635"/>
                  </a:lnTo>
                  <a:lnTo>
                    <a:pt x="2044" y="1639"/>
                  </a:lnTo>
                  <a:lnTo>
                    <a:pt x="2032" y="1645"/>
                  </a:lnTo>
                  <a:lnTo>
                    <a:pt x="2021" y="1654"/>
                  </a:lnTo>
                  <a:lnTo>
                    <a:pt x="2021" y="1551"/>
                  </a:lnTo>
                  <a:lnTo>
                    <a:pt x="1966" y="1579"/>
                  </a:lnTo>
                  <a:lnTo>
                    <a:pt x="1966" y="1860"/>
                  </a:lnTo>
                  <a:lnTo>
                    <a:pt x="2021" y="1860"/>
                  </a:lnTo>
                  <a:lnTo>
                    <a:pt x="2021" y="1844"/>
                  </a:lnTo>
                  <a:lnTo>
                    <a:pt x="2021" y="1844"/>
                  </a:lnTo>
                  <a:lnTo>
                    <a:pt x="2025" y="1849"/>
                  </a:lnTo>
                  <a:lnTo>
                    <a:pt x="2032" y="1854"/>
                  </a:lnTo>
                  <a:lnTo>
                    <a:pt x="2037" y="1857"/>
                  </a:lnTo>
                  <a:lnTo>
                    <a:pt x="2044" y="1860"/>
                  </a:lnTo>
                  <a:lnTo>
                    <a:pt x="2049" y="1862"/>
                  </a:lnTo>
                  <a:lnTo>
                    <a:pt x="2057" y="1864"/>
                  </a:lnTo>
                  <a:lnTo>
                    <a:pt x="2064" y="1865"/>
                  </a:lnTo>
                  <a:lnTo>
                    <a:pt x="2070" y="1866"/>
                  </a:lnTo>
                  <a:lnTo>
                    <a:pt x="2070" y="1866"/>
                  </a:lnTo>
                  <a:lnTo>
                    <a:pt x="2080" y="1865"/>
                  </a:lnTo>
                  <a:lnTo>
                    <a:pt x="2090" y="1864"/>
                  </a:lnTo>
                  <a:lnTo>
                    <a:pt x="2099" y="1861"/>
                  </a:lnTo>
                  <a:lnTo>
                    <a:pt x="2108" y="1857"/>
                  </a:lnTo>
                  <a:lnTo>
                    <a:pt x="2116" y="1853"/>
                  </a:lnTo>
                  <a:lnTo>
                    <a:pt x="2122" y="1848"/>
                  </a:lnTo>
                  <a:lnTo>
                    <a:pt x="2129" y="1841"/>
                  </a:lnTo>
                  <a:lnTo>
                    <a:pt x="2134" y="1835"/>
                  </a:lnTo>
                  <a:lnTo>
                    <a:pt x="2140" y="1826"/>
                  </a:lnTo>
                  <a:lnTo>
                    <a:pt x="2144" y="1817"/>
                  </a:lnTo>
                  <a:lnTo>
                    <a:pt x="2148" y="1807"/>
                  </a:lnTo>
                  <a:lnTo>
                    <a:pt x="2151" y="1797"/>
                  </a:lnTo>
                  <a:lnTo>
                    <a:pt x="2154" y="1786"/>
                  </a:lnTo>
                  <a:lnTo>
                    <a:pt x="2155" y="1774"/>
                  </a:lnTo>
                  <a:lnTo>
                    <a:pt x="2157" y="1761"/>
                  </a:lnTo>
                  <a:lnTo>
                    <a:pt x="2158" y="1747"/>
                  </a:lnTo>
                  <a:lnTo>
                    <a:pt x="2158" y="1747"/>
                  </a:lnTo>
                  <a:lnTo>
                    <a:pt x="2157" y="1734"/>
                  </a:lnTo>
                  <a:lnTo>
                    <a:pt x="2155" y="1722"/>
                  </a:lnTo>
                  <a:lnTo>
                    <a:pt x="2153" y="1710"/>
                  </a:lnTo>
                  <a:lnTo>
                    <a:pt x="2151" y="1699"/>
                  </a:lnTo>
                  <a:lnTo>
                    <a:pt x="2148" y="1689"/>
                  </a:lnTo>
                  <a:lnTo>
                    <a:pt x="2143" y="1680"/>
                  </a:lnTo>
                  <a:lnTo>
                    <a:pt x="2139" y="1672"/>
                  </a:lnTo>
                  <a:lnTo>
                    <a:pt x="2133" y="1664"/>
                  </a:lnTo>
                  <a:lnTo>
                    <a:pt x="2128" y="1657"/>
                  </a:lnTo>
                  <a:lnTo>
                    <a:pt x="2121" y="1651"/>
                  </a:lnTo>
                  <a:lnTo>
                    <a:pt x="2113" y="1645"/>
                  </a:lnTo>
                  <a:lnTo>
                    <a:pt x="2106" y="1641"/>
                  </a:lnTo>
                  <a:lnTo>
                    <a:pt x="2098" y="1637"/>
                  </a:lnTo>
                  <a:lnTo>
                    <a:pt x="2089" y="1635"/>
                  </a:lnTo>
                  <a:lnTo>
                    <a:pt x="2079" y="1634"/>
                  </a:lnTo>
                  <a:lnTo>
                    <a:pt x="2069" y="1633"/>
                  </a:lnTo>
                  <a:lnTo>
                    <a:pt x="2069" y="1633"/>
                  </a:lnTo>
                  <a:close/>
                  <a:moveTo>
                    <a:pt x="2059" y="1684"/>
                  </a:moveTo>
                  <a:lnTo>
                    <a:pt x="2059" y="1684"/>
                  </a:lnTo>
                  <a:lnTo>
                    <a:pt x="2067" y="1685"/>
                  </a:lnTo>
                  <a:lnTo>
                    <a:pt x="2075" y="1687"/>
                  </a:lnTo>
                  <a:lnTo>
                    <a:pt x="2081" y="1691"/>
                  </a:lnTo>
                  <a:lnTo>
                    <a:pt x="2088" y="1698"/>
                  </a:lnTo>
                  <a:lnTo>
                    <a:pt x="2094" y="1706"/>
                  </a:lnTo>
                  <a:lnTo>
                    <a:pt x="2097" y="1717"/>
                  </a:lnTo>
                  <a:lnTo>
                    <a:pt x="2100" y="1730"/>
                  </a:lnTo>
                  <a:lnTo>
                    <a:pt x="2101" y="1746"/>
                  </a:lnTo>
                  <a:lnTo>
                    <a:pt x="2101" y="1746"/>
                  </a:lnTo>
                  <a:lnTo>
                    <a:pt x="2100" y="1762"/>
                  </a:lnTo>
                  <a:lnTo>
                    <a:pt x="2098" y="1776"/>
                  </a:lnTo>
                  <a:lnTo>
                    <a:pt x="2096" y="1787"/>
                  </a:lnTo>
                  <a:lnTo>
                    <a:pt x="2091" y="1797"/>
                  </a:lnTo>
                  <a:lnTo>
                    <a:pt x="2085" y="1805"/>
                  </a:lnTo>
                  <a:lnTo>
                    <a:pt x="2078" y="1811"/>
                  </a:lnTo>
                  <a:lnTo>
                    <a:pt x="2070" y="1814"/>
                  </a:lnTo>
                  <a:lnTo>
                    <a:pt x="2061" y="1815"/>
                  </a:lnTo>
                  <a:lnTo>
                    <a:pt x="2061" y="1815"/>
                  </a:lnTo>
                  <a:lnTo>
                    <a:pt x="2053" y="1814"/>
                  </a:lnTo>
                  <a:lnTo>
                    <a:pt x="2046" y="1813"/>
                  </a:lnTo>
                  <a:lnTo>
                    <a:pt x="2041" y="1810"/>
                  </a:lnTo>
                  <a:lnTo>
                    <a:pt x="2035" y="1807"/>
                  </a:lnTo>
                  <a:lnTo>
                    <a:pt x="2026" y="1800"/>
                  </a:lnTo>
                  <a:lnTo>
                    <a:pt x="2021" y="1794"/>
                  </a:lnTo>
                  <a:lnTo>
                    <a:pt x="2021" y="1706"/>
                  </a:lnTo>
                  <a:lnTo>
                    <a:pt x="2021" y="1706"/>
                  </a:lnTo>
                  <a:lnTo>
                    <a:pt x="2024" y="1701"/>
                  </a:lnTo>
                  <a:lnTo>
                    <a:pt x="2029" y="1697"/>
                  </a:lnTo>
                  <a:lnTo>
                    <a:pt x="2033" y="1693"/>
                  </a:lnTo>
                  <a:lnTo>
                    <a:pt x="2037" y="1689"/>
                  </a:lnTo>
                  <a:lnTo>
                    <a:pt x="2043" y="1687"/>
                  </a:lnTo>
                  <a:lnTo>
                    <a:pt x="2048" y="1685"/>
                  </a:lnTo>
                  <a:lnTo>
                    <a:pt x="2054" y="1684"/>
                  </a:lnTo>
                  <a:lnTo>
                    <a:pt x="2059" y="1684"/>
                  </a:lnTo>
                  <a:lnTo>
                    <a:pt x="2059" y="1684"/>
                  </a:lnTo>
                  <a:close/>
                  <a:moveTo>
                    <a:pt x="1445" y="1654"/>
                  </a:moveTo>
                  <a:lnTo>
                    <a:pt x="1445" y="1654"/>
                  </a:lnTo>
                  <a:lnTo>
                    <a:pt x="1440" y="1650"/>
                  </a:lnTo>
                  <a:lnTo>
                    <a:pt x="1435" y="1645"/>
                  </a:lnTo>
                  <a:lnTo>
                    <a:pt x="1428" y="1642"/>
                  </a:lnTo>
                  <a:lnTo>
                    <a:pt x="1423" y="1639"/>
                  </a:lnTo>
                  <a:lnTo>
                    <a:pt x="1416" y="1636"/>
                  </a:lnTo>
                  <a:lnTo>
                    <a:pt x="1409" y="1634"/>
                  </a:lnTo>
                  <a:lnTo>
                    <a:pt x="1403" y="1634"/>
                  </a:lnTo>
                  <a:lnTo>
                    <a:pt x="1396" y="1633"/>
                  </a:lnTo>
                  <a:lnTo>
                    <a:pt x="1396" y="1633"/>
                  </a:lnTo>
                  <a:lnTo>
                    <a:pt x="1386" y="1634"/>
                  </a:lnTo>
                  <a:lnTo>
                    <a:pt x="1376" y="1635"/>
                  </a:lnTo>
                  <a:lnTo>
                    <a:pt x="1367" y="1637"/>
                  </a:lnTo>
                  <a:lnTo>
                    <a:pt x="1360" y="1641"/>
                  </a:lnTo>
                  <a:lnTo>
                    <a:pt x="1352" y="1645"/>
                  </a:lnTo>
                  <a:lnTo>
                    <a:pt x="1344" y="1651"/>
                  </a:lnTo>
                  <a:lnTo>
                    <a:pt x="1338" y="1657"/>
                  </a:lnTo>
                  <a:lnTo>
                    <a:pt x="1332" y="1664"/>
                  </a:lnTo>
                  <a:lnTo>
                    <a:pt x="1327" y="1672"/>
                  </a:lnTo>
                  <a:lnTo>
                    <a:pt x="1322" y="1680"/>
                  </a:lnTo>
                  <a:lnTo>
                    <a:pt x="1318" y="1689"/>
                  </a:lnTo>
                  <a:lnTo>
                    <a:pt x="1314" y="1699"/>
                  </a:lnTo>
                  <a:lnTo>
                    <a:pt x="1312" y="1710"/>
                  </a:lnTo>
                  <a:lnTo>
                    <a:pt x="1310" y="1722"/>
                  </a:lnTo>
                  <a:lnTo>
                    <a:pt x="1309" y="1734"/>
                  </a:lnTo>
                  <a:lnTo>
                    <a:pt x="1309" y="1747"/>
                  </a:lnTo>
                  <a:lnTo>
                    <a:pt x="1309" y="1747"/>
                  </a:lnTo>
                  <a:lnTo>
                    <a:pt x="1309" y="1761"/>
                  </a:lnTo>
                  <a:lnTo>
                    <a:pt x="1310" y="1773"/>
                  </a:lnTo>
                  <a:lnTo>
                    <a:pt x="1312" y="1785"/>
                  </a:lnTo>
                  <a:lnTo>
                    <a:pt x="1314" y="1796"/>
                  </a:lnTo>
                  <a:lnTo>
                    <a:pt x="1318" y="1807"/>
                  </a:lnTo>
                  <a:lnTo>
                    <a:pt x="1321" y="1817"/>
                  </a:lnTo>
                  <a:lnTo>
                    <a:pt x="1327" y="1826"/>
                  </a:lnTo>
                  <a:lnTo>
                    <a:pt x="1331" y="1834"/>
                  </a:lnTo>
                  <a:lnTo>
                    <a:pt x="1338" y="1841"/>
                  </a:lnTo>
                  <a:lnTo>
                    <a:pt x="1343" y="1847"/>
                  </a:lnTo>
                  <a:lnTo>
                    <a:pt x="1351" y="1853"/>
                  </a:lnTo>
                  <a:lnTo>
                    <a:pt x="1359" y="1857"/>
                  </a:lnTo>
                  <a:lnTo>
                    <a:pt x="1366" y="1860"/>
                  </a:lnTo>
                  <a:lnTo>
                    <a:pt x="1375" y="1864"/>
                  </a:lnTo>
                  <a:lnTo>
                    <a:pt x="1385" y="1865"/>
                  </a:lnTo>
                  <a:lnTo>
                    <a:pt x="1395" y="1865"/>
                  </a:lnTo>
                  <a:lnTo>
                    <a:pt x="1395" y="1865"/>
                  </a:lnTo>
                  <a:lnTo>
                    <a:pt x="1402" y="1865"/>
                  </a:lnTo>
                  <a:lnTo>
                    <a:pt x="1408" y="1864"/>
                  </a:lnTo>
                  <a:lnTo>
                    <a:pt x="1415" y="1862"/>
                  </a:lnTo>
                  <a:lnTo>
                    <a:pt x="1421" y="1860"/>
                  </a:lnTo>
                  <a:lnTo>
                    <a:pt x="1428" y="1857"/>
                  </a:lnTo>
                  <a:lnTo>
                    <a:pt x="1434" y="1853"/>
                  </a:lnTo>
                  <a:lnTo>
                    <a:pt x="1439" y="1849"/>
                  </a:lnTo>
                  <a:lnTo>
                    <a:pt x="1445" y="1844"/>
                  </a:lnTo>
                  <a:lnTo>
                    <a:pt x="1445" y="1849"/>
                  </a:lnTo>
                  <a:lnTo>
                    <a:pt x="1445" y="1849"/>
                  </a:lnTo>
                  <a:lnTo>
                    <a:pt x="1445" y="1858"/>
                  </a:lnTo>
                  <a:lnTo>
                    <a:pt x="1444" y="1868"/>
                  </a:lnTo>
                  <a:lnTo>
                    <a:pt x="1441" y="1878"/>
                  </a:lnTo>
                  <a:lnTo>
                    <a:pt x="1439" y="1882"/>
                  </a:lnTo>
                  <a:lnTo>
                    <a:pt x="1436" y="1887"/>
                  </a:lnTo>
                  <a:lnTo>
                    <a:pt x="1433" y="1891"/>
                  </a:lnTo>
                  <a:lnTo>
                    <a:pt x="1428" y="1896"/>
                  </a:lnTo>
                  <a:lnTo>
                    <a:pt x="1421" y="1899"/>
                  </a:lnTo>
                  <a:lnTo>
                    <a:pt x="1415" y="1901"/>
                  </a:lnTo>
                  <a:lnTo>
                    <a:pt x="1407" y="1904"/>
                  </a:lnTo>
                  <a:lnTo>
                    <a:pt x="1397" y="1905"/>
                  </a:lnTo>
                  <a:lnTo>
                    <a:pt x="1386" y="1908"/>
                  </a:lnTo>
                  <a:lnTo>
                    <a:pt x="1374" y="1908"/>
                  </a:lnTo>
                  <a:lnTo>
                    <a:pt x="1372" y="1908"/>
                  </a:lnTo>
                  <a:lnTo>
                    <a:pt x="1391" y="1951"/>
                  </a:lnTo>
                  <a:lnTo>
                    <a:pt x="1392" y="1951"/>
                  </a:lnTo>
                  <a:lnTo>
                    <a:pt x="1392" y="1951"/>
                  </a:lnTo>
                  <a:lnTo>
                    <a:pt x="1405" y="1951"/>
                  </a:lnTo>
                  <a:lnTo>
                    <a:pt x="1417" y="1948"/>
                  </a:lnTo>
                  <a:lnTo>
                    <a:pt x="1429" y="1946"/>
                  </a:lnTo>
                  <a:lnTo>
                    <a:pt x="1439" y="1943"/>
                  </a:lnTo>
                  <a:lnTo>
                    <a:pt x="1449" y="1940"/>
                  </a:lnTo>
                  <a:lnTo>
                    <a:pt x="1458" y="1935"/>
                  </a:lnTo>
                  <a:lnTo>
                    <a:pt x="1466" y="1929"/>
                  </a:lnTo>
                  <a:lnTo>
                    <a:pt x="1473" y="1923"/>
                  </a:lnTo>
                  <a:lnTo>
                    <a:pt x="1480" y="1915"/>
                  </a:lnTo>
                  <a:lnTo>
                    <a:pt x="1484" y="1907"/>
                  </a:lnTo>
                  <a:lnTo>
                    <a:pt x="1490" y="1898"/>
                  </a:lnTo>
                  <a:lnTo>
                    <a:pt x="1493" y="1888"/>
                  </a:lnTo>
                  <a:lnTo>
                    <a:pt x="1497" y="1877"/>
                  </a:lnTo>
                  <a:lnTo>
                    <a:pt x="1499" y="1866"/>
                  </a:lnTo>
                  <a:lnTo>
                    <a:pt x="1500" y="1854"/>
                  </a:lnTo>
                  <a:lnTo>
                    <a:pt x="1500" y="1839"/>
                  </a:lnTo>
                  <a:lnTo>
                    <a:pt x="1500" y="1639"/>
                  </a:lnTo>
                  <a:lnTo>
                    <a:pt x="1445" y="1639"/>
                  </a:lnTo>
                  <a:lnTo>
                    <a:pt x="1445" y="1654"/>
                  </a:lnTo>
                  <a:close/>
                  <a:moveTo>
                    <a:pt x="1445" y="1706"/>
                  </a:moveTo>
                  <a:lnTo>
                    <a:pt x="1445" y="1793"/>
                  </a:lnTo>
                  <a:lnTo>
                    <a:pt x="1445" y="1793"/>
                  </a:lnTo>
                  <a:lnTo>
                    <a:pt x="1438" y="1801"/>
                  </a:lnTo>
                  <a:lnTo>
                    <a:pt x="1429" y="1808"/>
                  </a:lnTo>
                  <a:lnTo>
                    <a:pt x="1425" y="1811"/>
                  </a:lnTo>
                  <a:lnTo>
                    <a:pt x="1419" y="1813"/>
                  </a:lnTo>
                  <a:lnTo>
                    <a:pt x="1413" y="1814"/>
                  </a:lnTo>
                  <a:lnTo>
                    <a:pt x="1406" y="1815"/>
                  </a:lnTo>
                  <a:lnTo>
                    <a:pt x="1406" y="1815"/>
                  </a:lnTo>
                  <a:lnTo>
                    <a:pt x="1398" y="1814"/>
                  </a:lnTo>
                  <a:lnTo>
                    <a:pt x="1392" y="1812"/>
                  </a:lnTo>
                  <a:lnTo>
                    <a:pt x="1384" y="1807"/>
                  </a:lnTo>
                  <a:lnTo>
                    <a:pt x="1378" y="1802"/>
                  </a:lnTo>
                  <a:lnTo>
                    <a:pt x="1373" y="1793"/>
                  </a:lnTo>
                  <a:lnTo>
                    <a:pt x="1369" y="1781"/>
                  </a:lnTo>
                  <a:lnTo>
                    <a:pt x="1365" y="1765"/>
                  </a:lnTo>
                  <a:lnTo>
                    <a:pt x="1364" y="1746"/>
                  </a:lnTo>
                  <a:lnTo>
                    <a:pt x="1364" y="1746"/>
                  </a:lnTo>
                  <a:lnTo>
                    <a:pt x="1365" y="1728"/>
                  </a:lnTo>
                  <a:lnTo>
                    <a:pt x="1369" y="1715"/>
                  </a:lnTo>
                  <a:lnTo>
                    <a:pt x="1373" y="1704"/>
                  </a:lnTo>
                  <a:lnTo>
                    <a:pt x="1378" y="1696"/>
                  </a:lnTo>
                  <a:lnTo>
                    <a:pt x="1384" y="1689"/>
                  </a:lnTo>
                  <a:lnTo>
                    <a:pt x="1392" y="1686"/>
                  </a:lnTo>
                  <a:lnTo>
                    <a:pt x="1398" y="1684"/>
                  </a:lnTo>
                  <a:lnTo>
                    <a:pt x="1406" y="1684"/>
                  </a:lnTo>
                  <a:lnTo>
                    <a:pt x="1406" y="1684"/>
                  </a:lnTo>
                  <a:lnTo>
                    <a:pt x="1413" y="1684"/>
                  </a:lnTo>
                  <a:lnTo>
                    <a:pt x="1419" y="1686"/>
                  </a:lnTo>
                  <a:lnTo>
                    <a:pt x="1426" y="1688"/>
                  </a:lnTo>
                  <a:lnTo>
                    <a:pt x="1430" y="1690"/>
                  </a:lnTo>
                  <a:lnTo>
                    <a:pt x="1435" y="1695"/>
                  </a:lnTo>
                  <a:lnTo>
                    <a:pt x="1439" y="1698"/>
                  </a:lnTo>
                  <a:lnTo>
                    <a:pt x="1445" y="1706"/>
                  </a:lnTo>
                  <a:lnTo>
                    <a:pt x="1445" y="1706"/>
                  </a:lnTo>
                  <a:close/>
                  <a:moveTo>
                    <a:pt x="1671" y="1693"/>
                  </a:moveTo>
                  <a:lnTo>
                    <a:pt x="1671" y="1693"/>
                  </a:lnTo>
                  <a:lnTo>
                    <a:pt x="1684" y="1686"/>
                  </a:lnTo>
                  <a:lnTo>
                    <a:pt x="1697" y="1682"/>
                  </a:lnTo>
                  <a:lnTo>
                    <a:pt x="1712" y="1678"/>
                  </a:lnTo>
                  <a:lnTo>
                    <a:pt x="1727" y="1677"/>
                  </a:lnTo>
                  <a:lnTo>
                    <a:pt x="1727" y="1677"/>
                  </a:lnTo>
                  <a:lnTo>
                    <a:pt x="1737" y="1678"/>
                  </a:lnTo>
                  <a:lnTo>
                    <a:pt x="1745" y="1679"/>
                  </a:lnTo>
                  <a:lnTo>
                    <a:pt x="1751" y="1682"/>
                  </a:lnTo>
                  <a:lnTo>
                    <a:pt x="1757" y="1686"/>
                  </a:lnTo>
                  <a:lnTo>
                    <a:pt x="1761" y="1690"/>
                  </a:lnTo>
                  <a:lnTo>
                    <a:pt x="1765" y="1696"/>
                  </a:lnTo>
                  <a:lnTo>
                    <a:pt x="1767" y="1701"/>
                  </a:lnTo>
                  <a:lnTo>
                    <a:pt x="1767" y="1709"/>
                  </a:lnTo>
                  <a:lnTo>
                    <a:pt x="1767" y="1725"/>
                  </a:lnTo>
                  <a:lnTo>
                    <a:pt x="1767" y="1725"/>
                  </a:lnTo>
                  <a:lnTo>
                    <a:pt x="1757" y="1720"/>
                  </a:lnTo>
                  <a:lnTo>
                    <a:pt x="1745" y="1717"/>
                  </a:lnTo>
                  <a:lnTo>
                    <a:pt x="1733" y="1715"/>
                  </a:lnTo>
                  <a:lnTo>
                    <a:pt x="1719" y="1714"/>
                  </a:lnTo>
                  <a:lnTo>
                    <a:pt x="1719" y="1714"/>
                  </a:lnTo>
                  <a:lnTo>
                    <a:pt x="1704" y="1715"/>
                  </a:lnTo>
                  <a:lnTo>
                    <a:pt x="1689" y="1718"/>
                  </a:lnTo>
                  <a:lnTo>
                    <a:pt x="1674" y="1722"/>
                  </a:lnTo>
                  <a:lnTo>
                    <a:pt x="1667" y="1726"/>
                  </a:lnTo>
                  <a:lnTo>
                    <a:pt x="1660" y="1730"/>
                  </a:lnTo>
                  <a:lnTo>
                    <a:pt x="1654" y="1734"/>
                  </a:lnTo>
                  <a:lnTo>
                    <a:pt x="1649" y="1740"/>
                  </a:lnTo>
                  <a:lnTo>
                    <a:pt x="1643" y="1746"/>
                  </a:lnTo>
                  <a:lnTo>
                    <a:pt x="1639" y="1752"/>
                  </a:lnTo>
                  <a:lnTo>
                    <a:pt x="1636" y="1760"/>
                  </a:lnTo>
                  <a:lnTo>
                    <a:pt x="1633" y="1769"/>
                  </a:lnTo>
                  <a:lnTo>
                    <a:pt x="1632" y="1778"/>
                  </a:lnTo>
                  <a:lnTo>
                    <a:pt x="1631" y="1786"/>
                  </a:lnTo>
                  <a:lnTo>
                    <a:pt x="1631" y="1786"/>
                  </a:lnTo>
                  <a:lnTo>
                    <a:pt x="1632" y="1797"/>
                  </a:lnTo>
                  <a:lnTo>
                    <a:pt x="1633" y="1807"/>
                  </a:lnTo>
                  <a:lnTo>
                    <a:pt x="1636" y="1815"/>
                  </a:lnTo>
                  <a:lnTo>
                    <a:pt x="1639" y="1824"/>
                  </a:lnTo>
                  <a:lnTo>
                    <a:pt x="1642" y="1830"/>
                  </a:lnTo>
                  <a:lnTo>
                    <a:pt x="1648" y="1837"/>
                  </a:lnTo>
                  <a:lnTo>
                    <a:pt x="1652" y="1843"/>
                  </a:lnTo>
                  <a:lnTo>
                    <a:pt x="1659" y="1848"/>
                  </a:lnTo>
                  <a:lnTo>
                    <a:pt x="1664" y="1853"/>
                  </a:lnTo>
                  <a:lnTo>
                    <a:pt x="1671" y="1856"/>
                  </a:lnTo>
                  <a:lnTo>
                    <a:pt x="1685" y="1861"/>
                  </a:lnTo>
                  <a:lnTo>
                    <a:pt x="1700" y="1865"/>
                  </a:lnTo>
                  <a:lnTo>
                    <a:pt x="1714" y="1866"/>
                  </a:lnTo>
                  <a:lnTo>
                    <a:pt x="1714" y="1866"/>
                  </a:lnTo>
                  <a:lnTo>
                    <a:pt x="1726" y="1864"/>
                  </a:lnTo>
                  <a:lnTo>
                    <a:pt x="1734" y="1862"/>
                  </a:lnTo>
                  <a:lnTo>
                    <a:pt x="1740" y="1860"/>
                  </a:lnTo>
                  <a:lnTo>
                    <a:pt x="1748" y="1857"/>
                  </a:lnTo>
                  <a:lnTo>
                    <a:pt x="1755" y="1853"/>
                  </a:lnTo>
                  <a:lnTo>
                    <a:pt x="1761" y="1848"/>
                  </a:lnTo>
                  <a:lnTo>
                    <a:pt x="1767" y="1843"/>
                  </a:lnTo>
                  <a:lnTo>
                    <a:pt x="1767" y="1860"/>
                  </a:lnTo>
                  <a:lnTo>
                    <a:pt x="1822" y="1860"/>
                  </a:lnTo>
                  <a:lnTo>
                    <a:pt x="1822" y="1710"/>
                  </a:lnTo>
                  <a:lnTo>
                    <a:pt x="1822" y="1710"/>
                  </a:lnTo>
                  <a:lnTo>
                    <a:pt x="1822" y="1701"/>
                  </a:lnTo>
                  <a:lnTo>
                    <a:pt x="1821" y="1694"/>
                  </a:lnTo>
                  <a:lnTo>
                    <a:pt x="1819" y="1686"/>
                  </a:lnTo>
                  <a:lnTo>
                    <a:pt x="1817" y="1678"/>
                  </a:lnTo>
                  <a:lnTo>
                    <a:pt x="1812" y="1672"/>
                  </a:lnTo>
                  <a:lnTo>
                    <a:pt x="1809" y="1665"/>
                  </a:lnTo>
                  <a:lnTo>
                    <a:pt x="1803" y="1659"/>
                  </a:lnTo>
                  <a:lnTo>
                    <a:pt x="1798" y="1654"/>
                  </a:lnTo>
                  <a:lnTo>
                    <a:pt x="1792" y="1650"/>
                  </a:lnTo>
                  <a:lnTo>
                    <a:pt x="1786" y="1645"/>
                  </a:lnTo>
                  <a:lnTo>
                    <a:pt x="1778" y="1642"/>
                  </a:lnTo>
                  <a:lnTo>
                    <a:pt x="1770" y="1639"/>
                  </a:lnTo>
                  <a:lnTo>
                    <a:pt x="1761" y="1636"/>
                  </a:lnTo>
                  <a:lnTo>
                    <a:pt x="1753" y="1635"/>
                  </a:lnTo>
                  <a:lnTo>
                    <a:pt x="1743" y="1634"/>
                  </a:lnTo>
                  <a:lnTo>
                    <a:pt x="1733" y="1633"/>
                  </a:lnTo>
                  <a:lnTo>
                    <a:pt x="1733" y="1633"/>
                  </a:lnTo>
                  <a:lnTo>
                    <a:pt x="1721" y="1634"/>
                  </a:lnTo>
                  <a:lnTo>
                    <a:pt x="1711" y="1634"/>
                  </a:lnTo>
                  <a:lnTo>
                    <a:pt x="1700" y="1636"/>
                  </a:lnTo>
                  <a:lnTo>
                    <a:pt x="1689" y="1639"/>
                  </a:lnTo>
                  <a:lnTo>
                    <a:pt x="1679" y="1642"/>
                  </a:lnTo>
                  <a:lnTo>
                    <a:pt x="1669" y="1645"/>
                  </a:lnTo>
                  <a:lnTo>
                    <a:pt x="1659" y="1650"/>
                  </a:lnTo>
                  <a:lnTo>
                    <a:pt x="1649" y="1655"/>
                  </a:lnTo>
                  <a:lnTo>
                    <a:pt x="1671" y="1693"/>
                  </a:lnTo>
                  <a:close/>
                  <a:moveTo>
                    <a:pt x="1686" y="1786"/>
                  </a:moveTo>
                  <a:lnTo>
                    <a:pt x="1686" y="1786"/>
                  </a:lnTo>
                  <a:lnTo>
                    <a:pt x="1686" y="1780"/>
                  </a:lnTo>
                  <a:lnTo>
                    <a:pt x="1689" y="1773"/>
                  </a:lnTo>
                  <a:lnTo>
                    <a:pt x="1692" y="1768"/>
                  </a:lnTo>
                  <a:lnTo>
                    <a:pt x="1696" y="1763"/>
                  </a:lnTo>
                  <a:lnTo>
                    <a:pt x="1702" y="1760"/>
                  </a:lnTo>
                  <a:lnTo>
                    <a:pt x="1708" y="1758"/>
                  </a:lnTo>
                  <a:lnTo>
                    <a:pt x="1716" y="1755"/>
                  </a:lnTo>
                  <a:lnTo>
                    <a:pt x="1724" y="1755"/>
                  </a:lnTo>
                  <a:lnTo>
                    <a:pt x="1724" y="1755"/>
                  </a:lnTo>
                  <a:lnTo>
                    <a:pt x="1736" y="1755"/>
                  </a:lnTo>
                  <a:lnTo>
                    <a:pt x="1747" y="1758"/>
                  </a:lnTo>
                  <a:lnTo>
                    <a:pt x="1757" y="1761"/>
                  </a:lnTo>
                  <a:lnTo>
                    <a:pt x="1767" y="1766"/>
                  </a:lnTo>
                  <a:lnTo>
                    <a:pt x="1767" y="1796"/>
                  </a:lnTo>
                  <a:lnTo>
                    <a:pt x="1767" y="1796"/>
                  </a:lnTo>
                  <a:lnTo>
                    <a:pt x="1765" y="1801"/>
                  </a:lnTo>
                  <a:lnTo>
                    <a:pt x="1760" y="1805"/>
                  </a:lnTo>
                  <a:lnTo>
                    <a:pt x="1756" y="1810"/>
                  </a:lnTo>
                  <a:lnTo>
                    <a:pt x="1750" y="1813"/>
                  </a:lnTo>
                  <a:lnTo>
                    <a:pt x="1745" y="1816"/>
                  </a:lnTo>
                  <a:lnTo>
                    <a:pt x="1738" y="1818"/>
                  </a:lnTo>
                  <a:lnTo>
                    <a:pt x="1732" y="1819"/>
                  </a:lnTo>
                  <a:lnTo>
                    <a:pt x="1724" y="1821"/>
                  </a:lnTo>
                  <a:lnTo>
                    <a:pt x="1724" y="1821"/>
                  </a:lnTo>
                  <a:lnTo>
                    <a:pt x="1716" y="1819"/>
                  </a:lnTo>
                  <a:lnTo>
                    <a:pt x="1708" y="1817"/>
                  </a:lnTo>
                  <a:lnTo>
                    <a:pt x="1702" y="1815"/>
                  </a:lnTo>
                  <a:lnTo>
                    <a:pt x="1696" y="1811"/>
                  </a:lnTo>
                  <a:lnTo>
                    <a:pt x="1692" y="1806"/>
                  </a:lnTo>
                  <a:lnTo>
                    <a:pt x="1689" y="1801"/>
                  </a:lnTo>
                  <a:lnTo>
                    <a:pt x="1687" y="1794"/>
                  </a:lnTo>
                  <a:lnTo>
                    <a:pt x="1686" y="1786"/>
                  </a:lnTo>
                  <a:lnTo>
                    <a:pt x="1686" y="1786"/>
                  </a:lnTo>
                  <a:close/>
                  <a:moveTo>
                    <a:pt x="2333" y="1796"/>
                  </a:moveTo>
                  <a:lnTo>
                    <a:pt x="2333" y="1796"/>
                  </a:lnTo>
                  <a:lnTo>
                    <a:pt x="2325" y="1803"/>
                  </a:lnTo>
                  <a:lnTo>
                    <a:pt x="2315" y="1808"/>
                  </a:lnTo>
                  <a:lnTo>
                    <a:pt x="2310" y="1811"/>
                  </a:lnTo>
                  <a:lnTo>
                    <a:pt x="2303" y="1813"/>
                  </a:lnTo>
                  <a:lnTo>
                    <a:pt x="2297" y="1814"/>
                  </a:lnTo>
                  <a:lnTo>
                    <a:pt x="2290" y="1815"/>
                  </a:lnTo>
                  <a:lnTo>
                    <a:pt x="2290" y="1815"/>
                  </a:lnTo>
                  <a:lnTo>
                    <a:pt x="2285" y="1814"/>
                  </a:lnTo>
                  <a:lnTo>
                    <a:pt x="2278" y="1814"/>
                  </a:lnTo>
                  <a:lnTo>
                    <a:pt x="2270" y="1812"/>
                  </a:lnTo>
                  <a:lnTo>
                    <a:pt x="2261" y="1807"/>
                  </a:lnTo>
                  <a:lnTo>
                    <a:pt x="2254" y="1802"/>
                  </a:lnTo>
                  <a:lnTo>
                    <a:pt x="2250" y="1797"/>
                  </a:lnTo>
                  <a:lnTo>
                    <a:pt x="2247" y="1793"/>
                  </a:lnTo>
                  <a:lnTo>
                    <a:pt x="2245" y="1787"/>
                  </a:lnTo>
                  <a:lnTo>
                    <a:pt x="2243" y="1781"/>
                  </a:lnTo>
                  <a:lnTo>
                    <a:pt x="2242" y="1774"/>
                  </a:lnTo>
                  <a:lnTo>
                    <a:pt x="2240" y="1766"/>
                  </a:lnTo>
                  <a:lnTo>
                    <a:pt x="2376" y="1766"/>
                  </a:lnTo>
                  <a:lnTo>
                    <a:pt x="2376" y="1766"/>
                  </a:lnTo>
                  <a:lnTo>
                    <a:pt x="2377" y="1750"/>
                  </a:lnTo>
                  <a:lnTo>
                    <a:pt x="2377" y="1750"/>
                  </a:lnTo>
                  <a:lnTo>
                    <a:pt x="2377" y="1737"/>
                  </a:lnTo>
                  <a:lnTo>
                    <a:pt x="2375" y="1725"/>
                  </a:lnTo>
                  <a:lnTo>
                    <a:pt x="2374" y="1712"/>
                  </a:lnTo>
                  <a:lnTo>
                    <a:pt x="2371" y="1701"/>
                  </a:lnTo>
                  <a:lnTo>
                    <a:pt x="2367" y="1691"/>
                  </a:lnTo>
                  <a:lnTo>
                    <a:pt x="2363" y="1682"/>
                  </a:lnTo>
                  <a:lnTo>
                    <a:pt x="2357" y="1673"/>
                  </a:lnTo>
                  <a:lnTo>
                    <a:pt x="2352" y="1665"/>
                  </a:lnTo>
                  <a:lnTo>
                    <a:pt x="2345" y="1657"/>
                  </a:lnTo>
                  <a:lnTo>
                    <a:pt x="2339" y="1652"/>
                  </a:lnTo>
                  <a:lnTo>
                    <a:pt x="2331" y="1646"/>
                  </a:lnTo>
                  <a:lnTo>
                    <a:pt x="2322" y="1642"/>
                  </a:lnTo>
                  <a:lnTo>
                    <a:pt x="2313" y="1639"/>
                  </a:lnTo>
                  <a:lnTo>
                    <a:pt x="2304" y="1635"/>
                  </a:lnTo>
                  <a:lnTo>
                    <a:pt x="2294" y="1634"/>
                  </a:lnTo>
                  <a:lnTo>
                    <a:pt x="2283" y="1633"/>
                  </a:lnTo>
                  <a:lnTo>
                    <a:pt x="2283" y="1633"/>
                  </a:lnTo>
                  <a:lnTo>
                    <a:pt x="2274" y="1634"/>
                  </a:lnTo>
                  <a:lnTo>
                    <a:pt x="2264" y="1635"/>
                  </a:lnTo>
                  <a:lnTo>
                    <a:pt x="2254" y="1639"/>
                  </a:lnTo>
                  <a:lnTo>
                    <a:pt x="2244" y="1642"/>
                  </a:lnTo>
                  <a:lnTo>
                    <a:pt x="2235" y="1646"/>
                  </a:lnTo>
                  <a:lnTo>
                    <a:pt x="2227" y="1653"/>
                  </a:lnTo>
                  <a:lnTo>
                    <a:pt x="2219" y="1658"/>
                  </a:lnTo>
                  <a:lnTo>
                    <a:pt x="2213" y="1666"/>
                  </a:lnTo>
                  <a:lnTo>
                    <a:pt x="2206" y="1674"/>
                  </a:lnTo>
                  <a:lnTo>
                    <a:pt x="2201" y="1683"/>
                  </a:lnTo>
                  <a:lnTo>
                    <a:pt x="2196" y="1693"/>
                  </a:lnTo>
                  <a:lnTo>
                    <a:pt x="2192" y="1703"/>
                  </a:lnTo>
                  <a:lnTo>
                    <a:pt x="2189" y="1714"/>
                  </a:lnTo>
                  <a:lnTo>
                    <a:pt x="2186" y="1726"/>
                  </a:lnTo>
                  <a:lnTo>
                    <a:pt x="2185" y="1737"/>
                  </a:lnTo>
                  <a:lnTo>
                    <a:pt x="2184" y="1750"/>
                  </a:lnTo>
                  <a:lnTo>
                    <a:pt x="2184" y="1750"/>
                  </a:lnTo>
                  <a:lnTo>
                    <a:pt x="2185" y="1762"/>
                  </a:lnTo>
                  <a:lnTo>
                    <a:pt x="2186" y="1774"/>
                  </a:lnTo>
                  <a:lnTo>
                    <a:pt x="2189" y="1786"/>
                  </a:lnTo>
                  <a:lnTo>
                    <a:pt x="2192" y="1797"/>
                  </a:lnTo>
                  <a:lnTo>
                    <a:pt x="2196" y="1807"/>
                  </a:lnTo>
                  <a:lnTo>
                    <a:pt x="2201" y="1817"/>
                  </a:lnTo>
                  <a:lnTo>
                    <a:pt x="2206" y="1826"/>
                  </a:lnTo>
                  <a:lnTo>
                    <a:pt x="2213" y="1834"/>
                  </a:lnTo>
                  <a:lnTo>
                    <a:pt x="2221" y="1840"/>
                  </a:lnTo>
                  <a:lnTo>
                    <a:pt x="2228" y="1847"/>
                  </a:lnTo>
                  <a:lnTo>
                    <a:pt x="2237" y="1853"/>
                  </a:lnTo>
                  <a:lnTo>
                    <a:pt x="2246" y="1857"/>
                  </a:lnTo>
                  <a:lnTo>
                    <a:pt x="2256" y="1860"/>
                  </a:lnTo>
                  <a:lnTo>
                    <a:pt x="2267" y="1864"/>
                  </a:lnTo>
                  <a:lnTo>
                    <a:pt x="2278" y="1865"/>
                  </a:lnTo>
                  <a:lnTo>
                    <a:pt x="2290" y="1866"/>
                  </a:lnTo>
                  <a:lnTo>
                    <a:pt x="2290" y="1866"/>
                  </a:lnTo>
                  <a:lnTo>
                    <a:pt x="2301" y="1865"/>
                  </a:lnTo>
                  <a:lnTo>
                    <a:pt x="2311" y="1864"/>
                  </a:lnTo>
                  <a:lnTo>
                    <a:pt x="2322" y="1860"/>
                  </a:lnTo>
                  <a:lnTo>
                    <a:pt x="2332" y="1857"/>
                  </a:lnTo>
                  <a:lnTo>
                    <a:pt x="2342" y="1851"/>
                  </a:lnTo>
                  <a:lnTo>
                    <a:pt x="2351" y="1846"/>
                  </a:lnTo>
                  <a:lnTo>
                    <a:pt x="2360" y="1838"/>
                  </a:lnTo>
                  <a:lnTo>
                    <a:pt x="2368" y="1830"/>
                  </a:lnTo>
                  <a:lnTo>
                    <a:pt x="2333" y="1796"/>
                  </a:lnTo>
                  <a:close/>
                  <a:moveTo>
                    <a:pt x="2242" y="1726"/>
                  </a:moveTo>
                  <a:lnTo>
                    <a:pt x="2242" y="1726"/>
                  </a:lnTo>
                  <a:lnTo>
                    <a:pt x="2243" y="1716"/>
                  </a:lnTo>
                  <a:lnTo>
                    <a:pt x="2245" y="1707"/>
                  </a:lnTo>
                  <a:lnTo>
                    <a:pt x="2248" y="1699"/>
                  </a:lnTo>
                  <a:lnTo>
                    <a:pt x="2254" y="1693"/>
                  </a:lnTo>
                  <a:lnTo>
                    <a:pt x="2259" y="1687"/>
                  </a:lnTo>
                  <a:lnTo>
                    <a:pt x="2266" y="1684"/>
                  </a:lnTo>
                  <a:lnTo>
                    <a:pt x="2274" y="1680"/>
                  </a:lnTo>
                  <a:lnTo>
                    <a:pt x="2282" y="1680"/>
                  </a:lnTo>
                  <a:lnTo>
                    <a:pt x="2282" y="1680"/>
                  </a:lnTo>
                  <a:lnTo>
                    <a:pt x="2292" y="1682"/>
                  </a:lnTo>
                  <a:lnTo>
                    <a:pt x="2301" y="1684"/>
                  </a:lnTo>
                  <a:lnTo>
                    <a:pt x="2308" y="1688"/>
                  </a:lnTo>
                  <a:lnTo>
                    <a:pt x="2313" y="1695"/>
                  </a:lnTo>
                  <a:lnTo>
                    <a:pt x="2318" y="1701"/>
                  </a:lnTo>
                  <a:lnTo>
                    <a:pt x="2321" y="1709"/>
                  </a:lnTo>
                  <a:lnTo>
                    <a:pt x="2323" y="1718"/>
                  </a:lnTo>
                  <a:lnTo>
                    <a:pt x="2324" y="1726"/>
                  </a:lnTo>
                  <a:lnTo>
                    <a:pt x="2242" y="1726"/>
                  </a:lnTo>
                  <a:close/>
                  <a:moveTo>
                    <a:pt x="2864" y="1796"/>
                  </a:moveTo>
                  <a:lnTo>
                    <a:pt x="2864" y="1796"/>
                  </a:lnTo>
                  <a:lnTo>
                    <a:pt x="2855" y="1803"/>
                  </a:lnTo>
                  <a:lnTo>
                    <a:pt x="2846" y="1808"/>
                  </a:lnTo>
                  <a:lnTo>
                    <a:pt x="2840" y="1811"/>
                  </a:lnTo>
                  <a:lnTo>
                    <a:pt x="2834" y="1813"/>
                  </a:lnTo>
                  <a:lnTo>
                    <a:pt x="2828" y="1814"/>
                  </a:lnTo>
                  <a:lnTo>
                    <a:pt x="2820" y="1815"/>
                  </a:lnTo>
                  <a:lnTo>
                    <a:pt x="2820" y="1815"/>
                  </a:lnTo>
                  <a:lnTo>
                    <a:pt x="2814" y="1814"/>
                  </a:lnTo>
                  <a:lnTo>
                    <a:pt x="2808" y="1814"/>
                  </a:lnTo>
                  <a:lnTo>
                    <a:pt x="2800" y="1812"/>
                  </a:lnTo>
                  <a:lnTo>
                    <a:pt x="2792" y="1807"/>
                  </a:lnTo>
                  <a:lnTo>
                    <a:pt x="2784" y="1802"/>
                  </a:lnTo>
                  <a:lnTo>
                    <a:pt x="2781" y="1797"/>
                  </a:lnTo>
                  <a:lnTo>
                    <a:pt x="2778" y="1793"/>
                  </a:lnTo>
                  <a:lnTo>
                    <a:pt x="2776" y="1787"/>
                  </a:lnTo>
                  <a:lnTo>
                    <a:pt x="2773" y="1781"/>
                  </a:lnTo>
                  <a:lnTo>
                    <a:pt x="2771" y="1774"/>
                  </a:lnTo>
                  <a:lnTo>
                    <a:pt x="2770" y="1766"/>
                  </a:lnTo>
                  <a:lnTo>
                    <a:pt x="2907" y="1766"/>
                  </a:lnTo>
                  <a:lnTo>
                    <a:pt x="2907" y="1766"/>
                  </a:lnTo>
                  <a:lnTo>
                    <a:pt x="2908" y="1750"/>
                  </a:lnTo>
                  <a:lnTo>
                    <a:pt x="2908" y="1750"/>
                  </a:lnTo>
                  <a:lnTo>
                    <a:pt x="2907" y="1737"/>
                  </a:lnTo>
                  <a:lnTo>
                    <a:pt x="2906" y="1725"/>
                  </a:lnTo>
                  <a:lnTo>
                    <a:pt x="2904" y="1712"/>
                  </a:lnTo>
                  <a:lnTo>
                    <a:pt x="2901" y="1701"/>
                  </a:lnTo>
                  <a:lnTo>
                    <a:pt x="2897" y="1691"/>
                  </a:lnTo>
                  <a:lnTo>
                    <a:pt x="2893" y="1682"/>
                  </a:lnTo>
                  <a:lnTo>
                    <a:pt x="2888" y="1673"/>
                  </a:lnTo>
                  <a:lnTo>
                    <a:pt x="2883" y="1665"/>
                  </a:lnTo>
                  <a:lnTo>
                    <a:pt x="2876" y="1657"/>
                  </a:lnTo>
                  <a:lnTo>
                    <a:pt x="2868" y="1652"/>
                  </a:lnTo>
                  <a:lnTo>
                    <a:pt x="2861" y="1646"/>
                  </a:lnTo>
                  <a:lnTo>
                    <a:pt x="2853" y="1642"/>
                  </a:lnTo>
                  <a:lnTo>
                    <a:pt x="2844" y="1639"/>
                  </a:lnTo>
                  <a:lnTo>
                    <a:pt x="2834" y="1635"/>
                  </a:lnTo>
                  <a:lnTo>
                    <a:pt x="2824" y="1634"/>
                  </a:lnTo>
                  <a:lnTo>
                    <a:pt x="2814" y="1633"/>
                  </a:lnTo>
                  <a:lnTo>
                    <a:pt x="2814" y="1633"/>
                  </a:lnTo>
                  <a:lnTo>
                    <a:pt x="2803" y="1634"/>
                  </a:lnTo>
                  <a:lnTo>
                    <a:pt x="2793" y="1635"/>
                  </a:lnTo>
                  <a:lnTo>
                    <a:pt x="2783" y="1639"/>
                  </a:lnTo>
                  <a:lnTo>
                    <a:pt x="2775" y="1642"/>
                  </a:lnTo>
                  <a:lnTo>
                    <a:pt x="2766" y="1646"/>
                  </a:lnTo>
                  <a:lnTo>
                    <a:pt x="2757" y="1653"/>
                  </a:lnTo>
                  <a:lnTo>
                    <a:pt x="2750" y="1658"/>
                  </a:lnTo>
                  <a:lnTo>
                    <a:pt x="2743" y="1666"/>
                  </a:lnTo>
                  <a:lnTo>
                    <a:pt x="2736" y="1674"/>
                  </a:lnTo>
                  <a:lnTo>
                    <a:pt x="2730" y="1683"/>
                  </a:lnTo>
                  <a:lnTo>
                    <a:pt x="2726" y="1693"/>
                  </a:lnTo>
                  <a:lnTo>
                    <a:pt x="2722" y="1703"/>
                  </a:lnTo>
                  <a:lnTo>
                    <a:pt x="2719" y="1714"/>
                  </a:lnTo>
                  <a:lnTo>
                    <a:pt x="2716" y="1726"/>
                  </a:lnTo>
                  <a:lnTo>
                    <a:pt x="2715" y="1737"/>
                  </a:lnTo>
                  <a:lnTo>
                    <a:pt x="2715" y="1750"/>
                  </a:lnTo>
                  <a:lnTo>
                    <a:pt x="2715" y="1750"/>
                  </a:lnTo>
                  <a:lnTo>
                    <a:pt x="2715" y="1762"/>
                  </a:lnTo>
                  <a:lnTo>
                    <a:pt x="2716" y="1774"/>
                  </a:lnTo>
                  <a:lnTo>
                    <a:pt x="2718" y="1786"/>
                  </a:lnTo>
                  <a:lnTo>
                    <a:pt x="2722" y="1797"/>
                  </a:lnTo>
                  <a:lnTo>
                    <a:pt x="2726" y="1807"/>
                  </a:lnTo>
                  <a:lnTo>
                    <a:pt x="2732" y="1817"/>
                  </a:lnTo>
                  <a:lnTo>
                    <a:pt x="2737" y="1826"/>
                  </a:lnTo>
                  <a:lnTo>
                    <a:pt x="2744" y="1834"/>
                  </a:lnTo>
                  <a:lnTo>
                    <a:pt x="2750" y="1840"/>
                  </a:lnTo>
                  <a:lnTo>
                    <a:pt x="2758" y="1847"/>
                  </a:lnTo>
                  <a:lnTo>
                    <a:pt x="2767" y="1853"/>
                  </a:lnTo>
                  <a:lnTo>
                    <a:pt x="2777" y="1857"/>
                  </a:lnTo>
                  <a:lnTo>
                    <a:pt x="2787" y="1860"/>
                  </a:lnTo>
                  <a:lnTo>
                    <a:pt x="2797" y="1864"/>
                  </a:lnTo>
                  <a:lnTo>
                    <a:pt x="2809" y="1865"/>
                  </a:lnTo>
                  <a:lnTo>
                    <a:pt x="2820" y="1866"/>
                  </a:lnTo>
                  <a:lnTo>
                    <a:pt x="2820" y="1866"/>
                  </a:lnTo>
                  <a:lnTo>
                    <a:pt x="2831" y="1865"/>
                  </a:lnTo>
                  <a:lnTo>
                    <a:pt x="2842" y="1864"/>
                  </a:lnTo>
                  <a:lnTo>
                    <a:pt x="2852" y="1860"/>
                  </a:lnTo>
                  <a:lnTo>
                    <a:pt x="2862" y="1857"/>
                  </a:lnTo>
                  <a:lnTo>
                    <a:pt x="2872" y="1851"/>
                  </a:lnTo>
                  <a:lnTo>
                    <a:pt x="2882" y="1846"/>
                  </a:lnTo>
                  <a:lnTo>
                    <a:pt x="2890" y="1838"/>
                  </a:lnTo>
                  <a:lnTo>
                    <a:pt x="2898" y="1830"/>
                  </a:lnTo>
                  <a:lnTo>
                    <a:pt x="2864" y="1796"/>
                  </a:lnTo>
                  <a:close/>
                  <a:moveTo>
                    <a:pt x="2771" y="1726"/>
                  </a:moveTo>
                  <a:lnTo>
                    <a:pt x="2771" y="1726"/>
                  </a:lnTo>
                  <a:lnTo>
                    <a:pt x="2772" y="1716"/>
                  </a:lnTo>
                  <a:lnTo>
                    <a:pt x="2776" y="1707"/>
                  </a:lnTo>
                  <a:lnTo>
                    <a:pt x="2779" y="1699"/>
                  </a:lnTo>
                  <a:lnTo>
                    <a:pt x="2783" y="1693"/>
                  </a:lnTo>
                  <a:lnTo>
                    <a:pt x="2790" y="1687"/>
                  </a:lnTo>
                  <a:lnTo>
                    <a:pt x="2797" y="1684"/>
                  </a:lnTo>
                  <a:lnTo>
                    <a:pt x="2804" y="1680"/>
                  </a:lnTo>
                  <a:lnTo>
                    <a:pt x="2813" y="1680"/>
                  </a:lnTo>
                  <a:lnTo>
                    <a:pt x="2813" y="1680"/>
                  </a:lnTo>
                  <a:lnTo>
                    <a:pt x="2823" y="1682"/>
                  </a:lnTo>
                  <a:lnTo>
                    <a:pt x="2831" y="1684"/>
                  </a:lnTo>
                  <a:lnTo>
                    <a:pt x="2839" y="1688"/>
                  </a:lnTo>
                  <a:lnTo>
                    <a:pt x="2844" y="1695"/>
                  </a:lnTo>
                  <a:lnTo>
                    <a:pt x="2849" y="1701"/>
                  </a:lnTo>
                  <a:lnTo>
                    <a:pt x="2852" y="1709"/>
                  </a:lnTo>
                  <a:lnTo>
                    <a:pt x="2854" y="1718"/>
                  </a:lnTo>
                  <a:lnTo>
                    <a:pt x="2855" y="1726"/>
                  </a:lnTo>
                  <a:lnTo>
                    <a:pt x="2771" y="1726"/>
                  </a:lnTo>
                  <a:close/>
                  <a:moveTo>
                    <a:pt x="2639" y="1783"/>
                  </a:moveTo>
                  <a:lnTo>
                    <a:pt x="2639" y="1783"/>
                  </a:lnTo>
                  <a:lnTo>
                    <a:pt x="2639" y="1791"/>
                  </a:lnTo>
                  <a:lnTo>
                    <a:pt x="2640" y="1796"/>
                  </a:lnTo>
                  <a:lnTo>
                    <a:pt x="2642" y="1802"/>
                  </a:lnTo>
                  <a:lnTo>
                    <a:pt x="2644" y="1806"/>
                  </a:lnTo>
                  <a:lnTo>
                    <a:pt x="2648" y="1810"/>
                  </a:lnTo>
                  <a:lnTo>
                    <a:pt x="2652" y="1812"/>
                  </a:lnTo>
                  <a:lnTo>
                    <a:pt x="2656" y="1813"/>
                  </a:lnTo>
                  <a:lnTo>
                    <a:pt x="2663" y="1813"/>
                  </a:lnTo>
                  <a:lnTo>
                    <a:pt x="2663" y="1813"/>
                  </a:lnTo>
                  <a:lnTo>
                    <a:pt x="2671" y="1813"/>
                  </a:lnTo>
                  <a:lnTo>
                    <a:pt x="2680" y="1811"/>
                  </a:lnTo>
                  <a:lnTo>
                    <a:pt x="2688" y="1807"/>
                  </a:lnTo>
                  <a:lnTo>
                    <a:pt x="2696" y="1803"/>
                  </a:lnTo>
                  <a:lnTo>
                    <a:pt x="2690" y="1855"/>
                  </a:lnTo>
                  <a:lnTo>
                    <a:pt x="2690" y="1855"/>
                  </a:lnTo>
                  <a:lnTo>
                    <a:pt x="2680" y="1859"/>
                  </a:lnTo>
                  <a:lnTo>
                    <a:pt x="2668" y="1862"/>
                  </a:lnTo>
                  <a:lnTo>
                    <a:pt x="2655" y="1865"/>
                  </a:lnTo>
                  <a:lnTo>
                    <a:pt x="2643" y="1866"/>
                  </a:lnTo>
                  <a:lnTo>
                    <a:pt x="2643" y="1866"/>
                  </a:lnTo>
                  <a:lnTo>
                    <a:pt x="2636" y="1865"/>
                  </a:lnTo>
                  <a:lnTo>
                    <a:pt x="2628" y="1864"/>
                  </a:lnTo>
                  <a:lnTo>
                    <a:pt x="2621" y="1861"/>
                  </a:lnTo>
                  <a:lnTo>
                    <a:pt x="2616" y="1859"/>
                  </a:lnTo>
                  <a:lnTo>
                    <a:pt x="2610" y="1856"/>
                  </a:lnTo>
                  <a:lnTo>
                    <a:pt x="2605" y="1853"/>
                  </a:lnTo>
                  <a:lnTo>
                    <a:pt x="2601" y="1848"/>
                  </a:lnTo>
                  <a:lnTo>
                    <a:pt x="2597" y="1843"/>
                  </a:lnTo>
                  <a:lnTo>
                    <a:pt x="2591" y="1833"/>
                  </a:lnTo>
                  <a:lnTo>
                    <a:pt x="2587" y="1821"/>
                  </a:lnTo>
                  <a:lnTo>
                    <a:pt x="2585" y="1810"/>
                  </a:lnTo>
                  <a:lnTo>
                    <a:pt x="2584" y="1797"/>
                  </a:lnTo>
                  <a:lnTo>
                    <a:pt x="2584" y="1689"/>
                  </a:lnTo>
                  <a:lnTo>
                    <a:pt x="2549" y="1689"/>
                  </a:lnTo>
                  <a:lnTo>
                    <a:pt x="2549" y="1639"/>
                  </a:lnTo>
                  <a:lnTo>
                    <a:pt x="2584" y="1639"/>
                  </a:lnTo>
                  <a:lnTo>
                    <a:pt x="2584" y="1581"/>
                  </a:lnTo>
                  <a:lnTo>
                    <a:pt x="2639" y="1554"/>
                  </a:lnTo>
                  <a:lnTo>
                    <a:pt x="2639" y="1639"/>
                  </a:lnTo>
                  <a:lnTo>
                    <a:pt x="2688" y="1639"/>
                  </a:lnTo>
                  <a:lnTo>
                    <a:pt x="2688" y="1689"/>
                  </a:lnTo>
                  <a:lnTo>
                    <a:pt x="2639" y="1689"/>
                  </a:lnTo>
                  <a:lnTo>
                    <a:pt x="2639" y="1783"/>
                  </a:lnTo>
                  <a:close/>
                  <a:moveTo>
                    <a:pt x="2532" y="1855"/>
                  </a:moveTo>
                  <a:lnTo>
                    <a:pt x="2532" y="1855"/>
                  </a:lnTo>
                  <a:lnTo>
                    <a:pt x="2522" y="1859"/>
                  </a:lnTo>
                  <a:lnTo>
                    <a:pt x="2511" y="1862"/>
                  </a:lnTo>
                  <a:lnTo>
                    <a:pt x="2499" y="1865"/>
                  </a:lnTo>
                  <a:lnTo>
                    <a:pt x="2487" y="1866"/>
                  </a:lnTo>
                  <a:lnTo>
                    <a:pt x="2487" y="1866"/>
                  </a:lnTo>
                  <a:lnTo>
                    <a:pt x="2478" y="1865"/>
                  </a:lnTo>
                  <a:lnTo>
                    <a:pt x="2471" y="1864"/>
                  </a:lnTo>
                  <a:lnTo>
                    <a:pt x="2464" y="1861"/>
                  </a:lnTo>
                  <a:lnTo>
                    <a:pt x="2458" y="1859"/>
                  </a:lnTo>
                  <a:lnTo>
                    <a:pt x="2453" y="1856"/>
                  </a:lnTo>
                  <a:lnTo>
                    <a:pt x="2448" y="1853"/>
                  </a:lnTo>
                  <a:lnTo>
                    <a:pt x="2443" y="1848"/>
                  </a:lnTo>
                  <a:lnTo>
                    <a:pt x="2440" y="1843"/>
                  </a:lnTo>
                  <a:lnTo>
                    <a:pt x="2434" y="1833"/>
                  </a:lnTo>
                  <a:lnTo>
                    <a:pt x="2430" y="1821"/>
                  </a:lnTo>
                  <a:lnTo>
                    <a:pt x="2427" y="1810"/>
                  </a:lnTo>
                  <a:lnTo>
                    <a:pt x="2427" y="1797"/>
                  </a:lnTo>
                  <a:lnTo>
                    <a:pt x="2427" y="1689"/>
                  </a:lnTo>
                  <a:lnTo>
                    <a:pt x="2393" y="1689"/>
                  </a:lnTo>
                  <a:lnTo>
                    <a:pt x="2393" y="1639"/>
                  </a:lnTo>
                  <a:lnTo>
                    <a:pt x="2427" y="1639"/>
                  </a:lnTo>
                  <a:lnTo>
                    <a:pt x="2427" y="1581"/>
                  </a:lnTo>
                  <a:lnTo>
                    <a:pt x="2482" y="1554"/>
                  </a:lnTo>
                  <a:lnTo>
                    <a:pt x="2482" y="1639"/>
                  </a:lnTo>
                  <a:lnTo>
                    <a:pt x="2528" y="1639"/>
                  </a:lnTo>
                  <a:lnTo>
                    <a:pt x="2528" y="1689"/>
                  </a:lnTo>
                  <a:lnTo>
                    <a:pt x="2482" y="1689"/>
                  </a:lnTo>
                  <a:lnTo>
                    <a:pt x="2482" y="1783"/>
                  </a:lnTo>
                  <a:lnTo>
                    <a:pt x="2482" y="1783"/>
                  </a:lnTo>
                  <a:lnTo>
                    <a:pt x="2482" y="1791"/>
                  </a:lnTo>
                  <a:lnTo>
                    <a:pt x="2483" y="1796"/>
                  </a:lnTo>
                  <a:lnTo>
                    <a:pt x="2485" y="1802"/>
                  </a:lnTo>
                  <a:lnTo>
                    <a:pt x="2488" y="1806"/>
                  </a:lnTo>
                  <a:lnTo>
                    <a:pt x="2491" y="1810"/>
                  </a:lnTo>
                  <a:lnTo>
                    <a:pt x="2495" y="1812"/>
                  </a:lnTo>
                  <a:lnTo>
                    <a:pt x="2500" y="1813"/>
                  </a:lnTo>
                  <a:lnTo>
                    <a:pt x="2505" y="1813"/>
                  </a:lnTo>
                  <a:lnTo>
                    <a:pt x="2505" y="1813"/>
                  </a:lnTo>
                  <a:lnTo>
                    <a:pt x="2514" y="1813"/>
                  </a:lnTo>
                  <a:lnTo>
                    <a:pt x="2523" y="1811"/>
                  </a:lnTo>
                  <a:lnTo>
                    <a:pt x="2531" y="1807"/>
                  </a:lnTo>
                  <a:lnTo>
                    <a:pt x="2538" y="1803"/>
                  </a:lnTo>
                  <a:lnTo>
                    <a:pt x="2532" y="1855"/>
                  </a:lnTo>
                  <a:close/>
                  <a:moveTo>
                    <a:pt x="3074" y="1700"/>
                  </a:moveTo>
                  <a:lnTo>
                    <a:pt x="3074" y="1700"/>
                  </a:lnTo>
                  <a:lnTo>
                    <a:pt x="3066" y="1695"/>
                  </a:lnTo>
                  <a:lnTo>
                    <a:pt x="3057" y="1691"/>
                  </a:lnTo>
                  <a:lnTo>
                    <a:pt x="3047" y="1689"/>
                  </a:lnTo>
                  <a:lnTo>
                    <a:pt x="3037" y="1688"/>
                  </a:lnTo>
                  <a:lnTo>
                    <a:pt x="3037" y="1688"/>
                  </a:lnTo>
                  <a:lnTo>
                    <a:pt x="3028" y="1689"/>
                  </a:lnTo>
                  <a:lnTo>
                    <a:pt x="3020" y="1691"/>
                  </a:lnTo>
                  <a:lnTo>
                    <a:pt x="3013" y="1696"/>
                  </a:lnTo>
                  <a:lnTo>
                    <a:pt x="3007" y="1701"/>
                  </a:lnTo>
                  <a:lnTo>
                    <a:pt x="3003" y="1708"/>
                  </a:lnTo>
                  <a:lnTo>
                    <a:pt x="3001" y="1717"/>
                  </a:lnTo>
                  <a:lnTo>
                    <a:pt x="2999" y="1728"/>
                  </a:lnTo>
                  <a:lnTo>
                    <a:pt x="2998" y="1740"/>
                  </a:lnTo>
                  <a:lnTo>
                    <a:pt x="2998" y="1860"/>
                  </a:lnTo>
                  <a:lnTo>
                    <a:pt x="2943" y="1860"/>
                  </a:lnTo>
                  <a:lnTo>
                    <a:pt x="2943" y="1639"/>
                  </a:lnTo>
                  <a:lnTo>
                    <a:pt x="2998" y="1639"/>
                  </a:lnTo>
                  <a:lnTo>
                    <a:pt x="2998" y="1657"/>
                  </a:lnTo>
                  <a:lnTo>
                    <a:pt x="2998" y="1657"/>
                  </a:lnTo>
                  <a:lnTo>
                    <a:pt x="3003" y="1652"/>
                  </a:lnTo>
                  <a:lnTo>
                    <a:pt x="3009" y="1646"/>
                  </a:lnTo>
                  <a:lnTo>
                    <a:pt x="3014" y="1643"/>
                  </a:lnTo>
                  <a:lnTo>
                    <a:pt x="3021" y="1640"/>
                  </a:lnTo>
                  <a:lnTo>
                    <a:pt x="3026" y="1636"/>
                  </a:lnTo>
                  <a:lnTo>
                    <a:pt x="3033" y="1635"/>
                  </a:lnTo>
                  <a:lnTo>
                    <a:pt x="3039" y="1634"/>
                  </a:lnTo>
                  <a:lnTo>
                    <a:pt x="3047" y="1633"/>
                  </a:lnTo>
                  <a:lnTo>
                    <a:pt x="3047" y="1633"/>
                  </a:lnTo>
                  <a:lnTo>
                    <a:pt x="3058" y="1634"/>
                  </a:lnTo>
                  <a:lnTo>
                    <a:pt x="3069" y="1637"/>
                  </a:lnTo>
                  <a:lnTo>
                    <a:pt x="3079" y="1641"/>
                  </a:lnTo>
                  <a:lnTo>
                    <a:pt x="3088" y="1646"/>
                  </a:lnTo>
                  <a:lnTo>
                    <a:pt x="3074" y="1700"/>
                  </a:lnTo>
                  <a:close/>
                  <a:moveTo>
                    <a:pt x="593" y="1579"/>
                  </a:moveTo>
                  <a:lnTo>
                    <a:pt x="593" y="1607"/>
                  </a:lnTo>
                  <a:lnTo>
                    <a:pt x="537" y="1607"/>
                  </a:lnTo>
                  <a:lnTo>
                    <a:pt x="537" y="1551"/>
                  </a:lnTo>
                  <a:lnTo>
                    <a:pt x="593" y="1551"/>
                  </a:lnTo>
                  <a:lnTo>
                    <a:pt x="593" y="1579"/>
                  </a:lnTo>
                  <a:close/>
                  <a:moveTo>
                    <a:pt x="975" y="1639"/>
                  </a:moveTo>
                  <a:lnTo>
                    <a:pt x="1030" y="1639"/>
                  </a:lnTo>
                  <a:lnTo>
                    <a:pt x="1030" y="1738"/>
                  </a:lnTo>
                  <a:lnTo>
                    <a:pt x="1030" y="1860"/>
                  </a:lnTo>
                  <a:lnTo>
                    <a:pt x="975" y="1860"/>
                  </a:lnTo>
                  <a:lnTo>
                    <a:pt x="975" y="1639"/>
                  </a:lnTo>
                  <a:close/>
                  <a:moveTo>
                    <a:pt x="1030" y="1579"/>
                  </a:moveTo>
                  <a:lnTo>
                    <a:pt x="1030" y="1607"/>
                  </a:lnTo>
                  <a:lnTo>
                    <a:pt x="975" y="1607"/>
                  </a:lnTo>
                  <a:lnTo>
                    <a:pt x="975" y="1551"/>
                  </a:lnTo>
                  <a:lnTo>
                    <a:pt x="1030" y="1551"/>
                  </a:lnTo>
                  <a:lnTo>
                    <a:pt x="1030" y="1579"/>
                  </a:lnTo>
                  <a:close/>
                  <a:moveTo>
                    <a:pt x="2539" y="2042"/>
                  </a:moveTo>
                  <a:lnTo>
                    <a:pt x="2539" y="2042"/>
                  </a:lnTo>
                  <a:lnTo>
                    <a:pt x="2534" y="2038"/>
                  </a:lnTo>
                  <a:lnTo>
                    <a:pt x="2528" y="2033"/>
                  </a:lnTo>
                  <a:lnTo>
                    <a:pt x="2523" y="2030"/>
                  </a:lnTo>
                  <a:lnTo>
                    <a:pt x="2516" y="2027"/>
                  </a:lnTo>
                  <a:lnTo>
                    <a:pt x="2511" y="2025"/>
                  </a:lnTo>
                  <a:lnTo>
                    <a:pt x="2504" y="2024"/>
                  </a:lnTo>
                  <a:lnTo>
                    <a:pt x="2490" y="2021"/>
                  </a:lnTo>
                  <a:lnTo>
                    <a:pt x="2490" y="2021"/>
                  </a:lnTo>
                  <a:lnTo>
                    <a:pt x="2480" y="2022"/>
                  </a:lnTo>
                  <a:lnTo>
                    <a:pt x="2471" y="2024"/>
                  </a:lnTo>
                  <a:lnTo>
                    <a:pt x="2462" y="2027"/>
                  </a:lnTo>
                  <a:lnTo>
                    <a:pt x="2453" y="2030"/>
                  </a:lnTo>
                  <a:lnTo>
                    <a:pt x="2446" y="2035"/>
                  </a:lnTo>
                  <a:lnTo>
                    <a:pt x="2439" y="2039"/>
                  </a:lnTo>
                  <a:lnTo>
                    <a:pt x="2432" y="2046"/>
                  </a:lnTo>
                  <a:lnTo>
                    <a:pt x="2426" y="2052"/>
                  </a:lnTo>
                  <a:lnTo>
                    <a:pt x="2421" y="2060"/>
                  </a:lnTo>
                  <a:lnTo>
                    <a:pt x="2416" y="2069"/>
                  </a:lnTo>
                  <a:lnTo>
                    <a:pt x="2413" y="2078"/>
                  </a:lnTo>
                  <a:lnTo>
                    <a:pt x="2409" y="2089"/>
                  </a:lnTo>
                  <a:lnTo>
                    <a:pt x="2406" y="2099"/>
                  </a:lnTo>
                  <a:lnTo>
                    <a:pt x="2405" y="2111"/>
                  </a:lnTo>
                  <a:lnTo>
                    <a:pt x="2404" y="2123"/>
                  </a:lnTo>
                  <a:lnTo>
                    <a:pt x="2403" y="2136"/>
                  </a:lnTo>
                  <a:lnTo>
                    <a:pt x="2403" y="2136"/>
                  </a:lnTo>
                  <a:lnTo>
                    <a:pt x="2404" y="2149"/>
                  </a:lnTo>
                  <a:lnTo>
                    <a:pt x="2405" y="2161"/>
                  </a:lnTo>
                  <a:lnTo>
                    <a:pt x="2406" y="2174"/>
                  </a:lnTo>
                  <a:lnTo>
                    <a:pt x="2409" y="2186"/>
                  </a:lnTo>
                  <a:lnTo>
                    <a:pt x="2411" y="2196"/>
                  </a:lnTo>
                  <a:lnTo>
                    <a:pt x="2416" y="2206"/>
                  </a:lnTo>
                  <a:lnTo>
                    <a:pt x="2420" y="2214"/>
                  </a:lnTo>
                  <a:lnTo>
                    <a:pt x="2426" y="2222"/>
                  </a:lnTo>
                  <a:lnTo>
                    <a:pt x="2431" y="2230"/>
                  </a:lnTo>
                  <a:lnTo>
                    <a:pt x="2438" y="2235"/>
                  </a:lnTo>
                  <a:lnTo>
                    <a:pt x="2445" y="2241"/>
                  </a:lnTo>
                  <a:lnTo>
                    <a:pt x="2452" y="2245"/>
                  </a:lnTo>
                  <a:lnTo>
                    <a:pt x="2461" y="2250"/>
                  </a:lnTo>
                  <a:lnTo>
                    <a:pt x="2470" y="2252"/>
                  </a:lnTo>
                  <a:lnTo>
                    <a:pt x="2479" y="2253"/>
                  </a:lnTo>
                  <a:lnTo>
                    <a:pt x="2489" y="2254"/>
                  </a:lnTo>
                  <a:lnTo>
                    <a:pt x="2489" y="2254"/>
                  </a:lnTo>
                  <a:lnTo>
                    <a:pt x="2495" y="2253"/>
                  </a:lnTo>
                  <a:lnTo>
                    <a:pt x="2503" y="2252"/>
                  </a:lnTo>
                  <a:lnTo>
                    <a:pt x="2510" y="2251"/>
                  </a:lnTo>
                  <a:lnTo>
                    <a:pt x="2515" y="2249"/>
                  </a:lnTo>
                  <a:lnTo>
                    <a:pt x="2522" y="2245"/>
                  </a:lnTo>
                  <a:lnTo>
                    <a:pt x="2528" y="2242"/>
                  </a:lnTo>
                  <a:lnTo>
                    <a:pt x="2534" y="2238"/>
                  </a:lnTo>
                  <a:lnTo>
                    <a:pt x="2539" y="2232"/>
                  </a:lnTo>
                  <a:lnTo>
                    <a:pt x="2539" y="2249"/>
                  </a:lnTo>
                  <a:lnTo>
                    <a:pt x="2595" y="2249"/>
                  </a:lnTo>
                  <a:lnTo>
                    <a:pt x="2595" y="1934"/>
                  </a:lnTo>
                  <a:lnTo>
                    <a:pt x="2539" y="1962"/>
                  </a:lnTo>
                  <a:lnTo>
                    <a:pt x="2539" y="2042"/>
                  </a:lnTo>
                  <a:close/>
                  <a:moveTo>
                    <a:pt x="2501" y="2203"/>
                  </a:moveTo>
                  <a:lnTo>
                    <a:pt x="2501" y="2203"/>
                  </a:lnTo>
                  <a:lnTo>
                    <a:pt x="2493" y="2202"/>
                  </a:lnTo>
                  <a:lnTo>
                    <a:pt x="2487" y="2200"/>
                  </a:lnTo>
                  <a:lnTo>
                    <a:pt x="2479" y="2197"/>
                  </a:lnTo>
                  <a:lnTo>
                    <a:pt x="2472" y="2190"/>
                  </a:lnTo>
                  <a:lnTo>
                    <a:pt x="2467" y="2181"/>
                  </a:lnTo>
                  <a:lnTo>
                    <a:pt x="2462" y="2169"/>
                  </a:lnTo>
                  <a:lnTo>
                    <a:pt x="2460" y="2154"/>
                  </a:lnTo>
                  <a:lnTo>
                    <a:pt x="2459" y="2134"/>
                  </a:lnTo>
                  <a:lnTo>
                    <a:pt x="2459" y="2134"/>
                  </a:lnTo>
                  <a:lnTo>
                    <a:pt x="2460" y="2117"/>
                  </a:lnTo>
                  <a:lnTo>
                    <a:pt x="2462" y="2103"/>
                  </a:lnTo>
                  <a:lnTo>
                    <a:pt x="2467" y="2092"/>
                  </a:lnTo>
                  <a:lnTo>
                    <a:pt x="2472" y="2084"/>
                  </a:lnTo>
                  <a:lnTo>
                    <a:pt x="2479" y="2079"/>
                  </a:lnTo>
                  <a:lnTo>
                    <a:pt x="2485" y="2074"/>
                  </a:lnTo>
                  <a:lnTo>
                    <a:pt x="2493" y="2073"/>
                  </a:lnTo>
                  <a:lnTo>
                    <a:pt x="2500" y="2072"/>
                  </a:lnTo>
                  <a:lnTo>
                    <a:pt x="2500" y="2072"/>
                  </a:lnTo>
                  <a:lnTo>
                    <a:pt x="2507" y="2073"/>
                  </a:lnTo>
                  <a:lnTo>
                    <a:pt x="2514" y="2074"/>
                  </a:lnTo>
                  <a:lnTo>
                    <a:pt x="2520" y="2076"/>
                  </a:lnTo>
                  <a:lnTo>
                    <a:pt x="2525" y="2080"/>
                  </a:lnTo>
                  <a:lnTo>
                    <a:pt x="2530" y="2083"/>
                  </a:lnTo>
                  <a:lnTo>
                    <a:pt x="2534" y="2086"/>
                  </a:lnTo>
                  <a:lnTo>
                    <a:pt x="2539" y="2094"/>
                  </a:lnTo>
                  <a:lnTo>
                    <a:pt x="2539" y="2181"/>
                  </a:lnTo>
                  <a:lnTo>
                    <a:pt x="2539" y="2181"/>
                  </a:lnTo>
                  <a:lnTo>
                    <a:pt x="2533" y="2189"/>
                  </a:lnTo>
                  <a:lnTo>
                    <a:pt x="2525" y="2196"/>
                  </a:lnTo>
                  <a:lnTo>
                    <a:pt x="2520" y="2199"/>
                  </a:lnTo>
                  <a:lnTo>
                    <a:pt x="2514" y="2201"/>
                  </a:lnTo>
                  <a:lnTo>
                    <a:pt x="2507" y="2202"/>
                  </a:lnTo>
                  <a:lnTo>
                    <a:pt x="2501" y="2203"/>
                  </a:lnTo>
                  <a:lnTo>
                    <a:pt x="2501" y="2203"/>
                  </a:lnTo>
                  <a:close/>
                  <a:moveTo>
                    <a:pt x="672" y="2089"/>
                  </a:moveTo>
                  <a:lnTo>
                    <a:pt x="672" y="2089"/>
                  </a:lnTo>
                  <a:lnTo>
                    <a:pt x="664" y="2084"/>
                  </a:lnTo>
                  <a:lnTo>
                    <a:pt x="656" y="2080"/>
                  </a:lnTo>
                  <a:lnTo>
                    <a:pt x="646" y="2078"/>
                  </a:lnTo>
                  <a:lnTo>
                    <a:pt x="636" y="2076"/>
                  </a:lnTo>
                  <a:lnTo>
                    <a:pt x="636" y="2076"/>
                  </a:lnTo>
                  <a:lnTo>
                    <a:pt x="627" y="2078"/>
                  </a:lnTo>
                  <a:lnTo>
                    <a:pt x="618" y="2080"/>
                  </a:lnTo>
                  <a:lnTo>
                    <a:pt x="611" y="2084"/>
                  </a:lnTo>
                  <a:lnTo>
                    <a:pt x="606" y="2090"/>
                  </a:lnTo>
                  <a:lnTo>
                    <a:pt x="601" y="2096"/>
                  </a:lnTo>
                  <a:lnTo>
                    <a:pt x="599" y="2105"/>
                  </a:lnTo>
                  <a:lnTo>
                    <a:pt x="597" y="2116"/>
                  </a:lnTo>
                  <a:lnTo>
                    <a:pt x="596" y="2128"/>
                  </a:lnTo>
                  <a:lnTo>
                    <a:pt x="596" y="2249"/>
                  </a:lnTo>
                  <a:lnTo>
                    <a:pt x="542" y="2249"/>
                  </a:lnTo>
                  <a:lnTo>
                    <a:pt x="542" y="2027"/>
                  </a:lnTo>
                  <a:lnTo>
                    <a:pt x="596" y="2027"/>
                  </a:lnTo>
                  <a:lnTo>
                    <a:pt x="596" y="2046"/>
                  </a:lnTo>
                  <a:lnTo>
                    <a:pt x="596" y="2046"/>
                  </a:lnTo>
                  <a:lnTo>
                    <a:pt x="601" y="2040"/>
                  </a:lnTo>
                  <a:lnTo>
                    <a:pt x="607" y="2035"/>
                  </a:lnTo>
                  <a:lnTo>
                    <a:pt x="613" y="2031"/>
                  </a:lnTo>
                  <a:lnTo>
                    <a:pt x="619" y="2028"/>
                  </a:lnTo>
                  <a:lnTo>
                    <a:pt x="625" y="2025"/>
                  </a:lnTo>
                  <a:lnTo>
                    <a:pt x="631" y="2024"/>
                  </a:lnTo>
                  <a:lnTo>
                    <a:pt x="639" y="2022"/>
                  </a:lnTo>
                  <a:lnTo>
                    <a:pt x="646" y="2021"/>
                  </a:lnTo>
                  <a:lnTo>
                    <a:pt x="646" y="2021"/>
                  </a:lnTo>
                  <a:lnTo>
                    <a:pt x="657" y="2022"/>
                  </a:lnTo>
                  <a:lnTo>
                    <a:pt x="668" y="2026"/>
                  </a:lnTo>
                  <a:lnTo>
                    <a:pt x="679" y="2030"/>
                  </a:lnTo>
                  <a:lnTo>
                    <a:pt x="688" y="2036"/>
                  </a:lnTo>
                  <a:lnTo>
                    <a:pt x="672" y="2089"/>
                  </a:lnTo>
                  <a:close/>
                  <a:moveTo>
                    <a:pt x="241" y="2027"/>
                  </a:moveTo>
                  <a:lnTo>
                    <a:pt x="295" y="2027"/>
                  </a:lnTo>
                  <a:lnTo>
                    <a:pt x="232" y="2249"/>
                  </a:lnTo>
                  <a:lnTo>
                    <a:pt x="184" y="2249"/>
                  </a:lnTo>
                  <a:lnTo>
                    <a:pt x="160" y="2157"/>
                  </a:lnTo>
                  <a:lnTo>
                    <a:pt x="160" y="2157"/>
                  </a:lnTo>
                  <a:lnTo>
                    <a:pt x="148" y="2108"/>
                  </a:lnTo>
                  <a:lnTo>
                    <a:pt x="148" y="2108"/>
                  </a:lnTo>
                  <a:lnTo>
                    <a:pt x="142" y="2132"/>
                  </a:lnTo>
                  <a:lnTo>
                    <a:pt x="136" y="2158"/>
                  </a:lnTo>
                  <a:lnTo>
                    <a:pt x="110" y="2249"/>
                  </a:lnTo>
                  <a:lnTo>
                    <a:pt x="63" y="2249"/>
                  </a:lnTo>
                  <a:lnTo>
                    <a:pt x="63" y="2247"/>
                  </a:lnTo>
                  <a:lnTo>
                    <a:pt x="0" y="2027"/>
                  </a:lnTo>
                  <a:lnTo>
                    <a:pt x="57" y="2027"/>
                  </a:lnTo>
                  <a:lnTo>
                    <a:pt x="77" y="2110"/>
                  </a:lnTo>
                  <a:lnTo>
                    <a:pt x="77" y="2110"/>
                  </a:lnTo>
                  <a:lnTo>
                    <a:pt x="83" y="2136"/>
                  </a:lnTo>
                  <a:lnTo>
                    <a:pt x="88" y="2164"/>
                  </a:lnTo>
                  <a:lnTo>
                    <a:pt x="88" y="2164"/>
                  </a:lnTo>
                  <a:lnTo>
                    <a:pt x="95" y="2136"/>
                  </a:lnTo>
                  <a:lnTo>
                    <a:pt x="102" y="2108"/>
                  </a:lnTo>
                  <a:lnTo>
                    <a:pt x="125" y="2027"/>
                  </a:lnTo>
                  <a:lnTo>
                    <a:pt x="172" y="2027"/>
                  </a:lnTo>
                  <a:lnTo>
                    <a:pt x="195" y="2108"/>
                  </a:lnTo>
                  <a:lnTo>
                    <a:pt x="195" y="2108"/>
                  </a:lnTo>
                  <a:lnTo>
                    <a:pt x="202" y="2135"/>
                  </a:lnTo>
                  <a:lnTo>
                    <a:pt x="209" y="2165"/>
                  </a:lnTo>
                  <a:lnTo>
                    <a:pt x="209" y="2165"/>
                  </a:lnTo>
                  <a:lnTo>
                    <a:pt x="213" y="2139"/>
                  </a:lnTo>
                  <a:lnTo>
                    <a:pt x="220" y="2108"/>
                  </a:lnTo>
                  <a:lnTo>
                    <a:pt x="241" y="2027"/>
                  </a:lnTo>
                  <a:close/>
                  <a:moveTo>
                    <a:pt x="406" y="2021"/>
                  </a:moveTo>
                  <a:lnTo>
                    <a:pt x="406" y="2021"/>
                  </a:lnTo>
                  <a:lnTo>
                    <a:pt x="396" y="2022"/>
                  </a:lnTo>
                  <a:lnTo>
                    <a:pt x="385" y="2024"/>
                  </a:lnTo>
                  <a:lnTo>
                    <a:pt x="375" y="2027"/>
                  </a:lnTo>
                  <a:lnTo>
                    <a:pt x="366" y="2030"/>
                  </a:lnTo>
                  <a:lnTo>
                    <a:pt x="358" y="2035"/>
                  </a:lnTo>
                  <a:lnTo>
                    <a:pt x="349" y="2040"/>
                  </a:lnTo>
                  <a:lnTo>
                    <a:pt x="341" y="2047"/>
                  </a:lnTo>
                  <a:lnTo>
                    <a:pt x="334" y="2054"/>
                  </a:lnTo>
                  <a:lnTo>
                    <a:pt x="328" y="2062"/>
                  </a:lnTo>
                  <a:lnTo>
                    <a:pt x="322" y="2071"/>
                  </a:lnTo>
                  <a:lnTo>
                    <a:pt x="317" y="2081"/>
                  </a:lnTo>
                  <a:lnTo>
                    <a:pt x="313" y="2091"/>
                  </a:lnTo>
                  <a:lnTo>
                    <a:pt x="310" y="2102"/>
                  </a:lnTo>
                  <a:lnTo>
                    <a:pt x="308" y="2113"/>
                  </a:lnTo>
                  <a:lnTo>
                    <a:pt x="306" y="2125"/>
                  </a:lnTo>
                  <a:lnTo>
                    <a:pt x="306" y="2138"/>
                  </a:lnTo>
                  <a:lnTo>
                    <a:pt x="306" y="2138"/>
                  </a:lnTo>
                  <a:lnTo>
                    <a:pt x="306" y="2150"/>
                  </a:lnTo>
                  <a:lnTo>
                    <a:pt x="308" y="2163"/>
                  </a:lnTo>
                  <a:lnTo>
                    <a:pt x="310" y="2174"/>
                  </a:lnTo>
                  <a:lnTo>
                    <a:pt x="313" y="2185"/>
                  </a:lnTo>
                  <a:lnTo>
                    <a:pt x="317" y="2194"/>
                  </a:lnTo>
                  <a:lnTo>
                    <a:pt x="322" y="2204"/>
                  </a:lnTo>
                  <a:lnTo>
                    <a:pt x="328" y="2213"/>
                  </a:lnTo>
                  <a:lnTo>
                    <a:pt x="334" y="2221"/>
                  </a:lnTo>
                  <a:lnTo>
                    <a:pt x="341" y="2229"/>
                  </a:lnTo>
                  <a:lnTo>
                    <a:pt x="349" y="2235"/>
                  </a:lnTo>
                  <a:lnTo>
                    <a:pt x="358" y="2241"/>
                  </a:lnTo>
                  <a:lnTo>
                    <a:pt x="366" y="2245"/>
                  </a:lnTo>
                  <a:lnTo>
                    <a:pt x="375" y="2249"/>
                  </a:lnTo>
                  <a:lnTo>
                    <a:pt x="385" y="2252"/>
                  </a:lnTo>
                  <a:lnTo>
                    <a:pt x="396" y="2253"/>
                  </a:lnTo>
                  <a:lnTo>
                    <a:pt x="406" y="2254"/>
                  </a:lnTo>
                  <a:lnTo>
                    <a:pt x="406" y="2254"/>
                  </a:lnTo>
                  <a:lnTo>
                    <a:pt x="417" y="2253"/>
                  </a:lnTo>
                  <a:lnTo>
                    <a:pt x="428" y="2252"/>
                  </a:lnTo>
                  <a:lnTo>
                    <a:pt x="438" y="2249"/>
                  </a:lnTo>
                  <a:lnTo>
                    <a:pt x="447" y="2245"/>
                  </a:lnTo>
                  <a:lnTo>
                    <a:pt x="456" y="2241"/>
                  </a:lnTo>
                  <a:lnTo>
                    <a:pt x="465" y="2235"/>
                  </a:lnTo>
                  <a:lnTo>
                    <a:pt x="472" y="2229"/>
                  </a:lnTo>
                  <a:lnTo>
                    <a:pt x="479" y="2221"/>
                  </a:lnTo>
                  <a:lnTo>
                    <a:pt x="486" y="2213"/>
                  </a:lnTo>
                  <a:lnTo>
                    <a:pt x="491" y="2204"/>
                  </a:lnTo>
                  <a:lnTo>
                    <a:pt x="496" y="2194"/>
                  </a:lnTo>
                  <a:lnTo>
                    <a:pt x="500" y="2185"/>
                  </a:lnTo>
                  <a:lnTo>
                    <a:pt x="503" y="2174"/>
                  </a:lnTo>
                  <a:lnTo>
                    <a:pt x="505" y="2163"/>
                  </a:lnTo>
                  <a:lnTo>
                    <a:pt x="508" y="2150"/>
                  </a:lnTo>
                  <a:lnTo>
                    <a:pt x="508" y="2138"/>
                  </a:lnTo>
                  <a:lnTo>
                    <a:pt x="508" y="2138"/>
                  </a:lnTo>
                  <a:lnTo>
                    <a:pt x="508" y="2125"/>
                  </a:lnTo>
                  <a:lnTo>
                    <a:pt x="505" y="2113"/>
                  </a:lnTo>
                  <a:lnTo>
                    <a:pt x="503" y="2102"/>
                  </a:lnTo>
                  <a:lnTo>
                    <a:pt x="500" y="2091"/>
                  </a:lnTo>
                  <a:lnTo>
                    <a:pt x="496" y="2081"/>
                  </a:lnTo>
                  <a:lnTo>
                    <a:pt x="491" y="2071"/>
                  </a:lnTo>
                  <a:lnTo>
                    <a:pt x="486" y="2062"/>
                  </a:lnTo>
                  <a:lnTo>
                    <a:pt x="479" y="2054"/>
                  </a:lnTo>
                  <a:lnTo>
                    <a:pt x="472" y="2047"/>
                  </a:lnTo>
                  <a:lnTo>
                    <a:pt x="465" y="2040"/>
                  </a:lnTo>
                  <a:lnTo>
                    <a:pt x="456" y="2035"/>
                  </a:lnTo>
                  <a:lnTo>
                    <a:pt x="447" y="2030"/>
                  </a:lnTo>
                  <a:lnTo>
                    <a:pt x="438" y="2027"/>
                  </a:lnTo>
                  <a:lnTo>
                    <a:pt x="428" y="2024"/>
                  </a:lnTo>
                  <a:lnTo>
                    <a:pt x="417" y="2022"/>
                  </a:lnTo>
                  <a:lnTo>
                    <a:pt x="406" y="2021"/>
                  </a:lnTo>
                  <a:lnTo>
                    <a:pt x="406" y="2021"/>
                  </a:lnTo>
                  <a:close/>
                  <a:moveTo>
                    <a:pt x="406" y="2202"/>
                  </a:moveTo>
                  <a:lnTo>
                    <a:pt x="406" y="2202"/>
                  </a:lnTo>
                  <a:lnTo>
                    <a:pt x="396" y="2201"/>
                  </a:lnTo>
                  <a:lnTo>
                    <a:pt x="387" y="2198"/>
                  </a:lnTo>
                  <a:lnTo>
                    <a:pt x="381" y="2192"/>
                  </a:lnTo>
                  <a:lnTo>
                    <a:pt x="374" y="2185"/>
                  </a:lnTo>
                  <a:lnTo>
                    <a:pt x="369" y="2176"/>
                  </a:lnTo>
                  <a:lnTo>
                    <a:pt x="364" y="2165"/>
                  </a:lnTo>
                  <a:lnTo>
                    <a:pt x="362" y="2151"/>
                  </a:lnTo>
                  <a:lnTo>
                    <a:pt x="362" y="2138"/>
                  </a:lnTo>
                  <a:lnTo>
                    <a:pt x="362" y="2138"/>
                  </a:lnTo>
                  <a:lnTo>
                    <a:pt x="362" y="2124"/>
                  </a:lnTo>
                  <a:lnTo>
                    <a:pt x="364" y="2111"/>
                  </a:lnTo>
                  <a:lnTo>
                    <a:pt x="369" y="2101"/>
                  </a:lnTo>
                  <a:lnTo>
                    <a:pt x="374" y="2091"/>
                  </a:lnTo>
                  <a:lnTo>
                    <a:pt x="381" y="2083"/>
                  </a:lnTo>
                  <a:lnTo>
                    <a:pt x="387" y="2078"/>
                  </a:lnTo>
                  <a:lnTo>
                    <a:pt x="396" y="2074"/>
                  </a:lnTo>
                  <a:lnTo>
                    <a:pt x="406" y="2073"/>
                  </a:lnTo>
                  <a:lnTo>
                    <a:pt x="406" y="2073"/>
                  </a:lnTo>
                  <a:lnTo>
                    <a:pt x="416" y="2074"/>
                  </a:lnTo>
                  <a:lnTo>
                    <a:pt x="425" y="2078"/>
                  </a:lnTo>
                  <a:lnTo>
                    <a:pt x="433" y="2083"/>
                  </a:lnTo>
                  <a:lnTo>
                    <a:pt x="439" y="2091"/>
                  </a:lnTo>
                  <a:lnTo>
                    <a:pt x="445" y="2101"/>
                  </a:lnTo>
                  <a:lnTo>
                    <a:pt x="448" y="2111"/>
                  </a:lnTo>
                  <a:lnTo>
                    <a:pt x="450" y="2124"/>
                  </a:lnTo>
                  <a:lnTo>
                    <a:pt x="451" y="2138"/>
                  </a:lnTo>
                  <a:lnTo>
                    <a:pt x="451" y="2138"/>
                  </a:lnTo>
                  <a:lnTo>
                    <a:pt x="450" y="2151"/>
                  </a:lnTo>
                  <a:lnTo>
                    <a:pt x="448" y="2165"/>
                  </a:lnTo>
                  <a:lnTo>
                    <a:pt x="445" y="2176"/>
                  </a:lnTo>
                  <a:lnTo>
                    <a:pt x="439" y="2185"/>
                  </a:lnTo>
                  <a:lnTo>
                    <a:pt x="433" y="2192"/>
                  </a:lnTo>
                  <a:lnTo>
                    <a:pt x="425" y="2198"/>
                  </a:lnTo>
                  <a:lnTo>
                    <a:pt x="416" y="2201"/>
                  </a:lnTo>
                  <a:lnTo>
                    <a:pt x="406" y="2202"/>
                  </a:lnTo>
                  <a:lnTo>
                    <a:pt x="406" y="2202"/>
                  </a:lnTo>
                  <a:close/>
                  <a:moveTo>
                    <a:pt x="2269" y="2089"/>
                  </a:moveTo>
                  <a:lnTo>
                    <a:pt x="2269" y="2089"/>
                  </a:lnTo>
                  <a:lnTo>
                    <a:pt x="2260" y="2084"/>
                  </a:lnTo>
                  <a:lnTo>
                    <a:pt x="2251" y="2080"/>
                  </a:lnTo>
                  <a:lnTo>
                    <a:pt x="2242" y="2078"/>
                  </a:lnTo>
                  <a:lnTo>
                    <a:pt x="2233" y="2076"/>
                  </a:lnTo>
                  <a:lnTo>
                    <a:pt x="2233" y="2076"/>
                  </a:lnTo>
                  <a:lnTo>
                    <a:pt x="2223" y="2078"/>
                  </a:lnTo>
                  <a:lnTo>
                    <a:pt x="2215" y="2080"/>
                  </a:lnTo>
                  <a:lnTo>
                    <a:pt x="2208" y="2084"/>
                  </a:lnTo>
                  <a:lnTo>
                    <a:pt x="2203" y="2090"/>
                  </a:lnTo>
                  <a:lnTo>
                    <a:pt x="2198" y="2096"/>
                  </a:lnTo>
                  <a:lnTo>
                    <a:pt x="2195" y="2105"/>
                  </a:lnTo>
                  <a:lnTo>
                    <a:pt x="2193" y="2116"/>
                  </a:lnTo>
                  <a:lnTo>
                    <a:pt x="2193" y="2128"/>
                  </a:lnTo>
                  <a:lnTo>
                    <a:pt x="2193" y="2249"/>
                  </a:lnTo>
                  <a:lnTo>
                    <a:pt x="2138" y="2249"/>
                  </a:lnTo>
                  <a:lnTo>
                    <a:pt x="2138" y="2027"/>
                  </a:lnTo>
                  <a:lnTo>
                    <a:pt x="2193" y="2027"/>
                  </a:lnTo>
                  <a:lnTo>
                    <a:pt x="2193" y="2046"/>
                  </a:lnTo>
                  <a:lnTo>
                    <a:pt x="2193" y="2046"/>
                  </a:lnTo>
                  <a:lnTo>
                    <a:pt x="2197" y="2040"/>
                  </a:lnTo>
                  <a:lnTo>
                    <a:pt x="2203" y="2035"/>
                  </a:lnTo>
                  <a:lnTo>
                    <a:pt x="2208" y="2031"/>
                  </a:lnTo>
                  <a:lnTo>
                    <a:pt x="2215" y="2028"/>
                  </a:lnTo>
                  <a:lnTo>
                    <a:pt x="2222" y="2025"/>
                  </a:lnTo>
                  <a:lnTo>
                    <a:pt x="2228" y="2024"/>
                  </a:lnTo>
                  <a:lnTo>
                    <a:pt x="2235" y="2022"/>
                  </a:lnTo>
                  <a:lnTo>
                    <a:pt x="2242" y="2021"/>
                  </a:lnTo>
                  <a:lnTo>
                    <a:pt x="2242" y="2021"/>
                  </a:lnTo>
                  <a:lnTo>
                    <a:pt x="2253" y="2022"/>
                  </a:lnTo>
                  <a:lnTo>
                    <a:pt x="2264" y="2026"/>
                  </a:lnTo>
                  <a:lnTo>
                    <a:pt x="2275" y="2030"/>
                  </a:lnTo>
                  <a:lnTo>
                    <a:pt x="2283" y="2036"/>
                  </a:lnTo>
                  <a:lnTo>
                    <a:pt x="2269" y="2089"/>
                  </a:lnTo>
                  <a:close/>
                  <a:moveTo>
                    <a:pt x="1836" y="2027"/>
                  </a:moveTo>
                  <a:lnTo>
                    <a:pt x="1891" y="2027"/>
                  </a:lnTo>
                  <a:lnTo>
                    <a:pt x="1828" y="2249"/>
                  </a:lnTo>
                  <a:lnTo>
                    <a:pt x="1780" y="2249"/>
                  </a:lnTo>
                  <a:lnTo>
                    <a:pt x="1756" y="2157"/>
                  </a:lnTo>
                  <a:lnTo>
                    <a:pt x="1756" y="2157"/>
                  </a:lnTo>
                  <a:lnTo>
                    <a:pt x="1744" y="2108"/>
                  </a:lnTo>
                  <a:lnTo>
                    <a:pt x="1744" y="2108"/>
                  </a:lnTo>
                  <a:lnTo>
                    <a:pt x="1738" y="2132"/>
                  </a:lnTo>
                  <a:lnTo>
                    <a:pt x="1732" y="2158"/>
                  </a:lnTo>
                  <a:lnTo>
                    <a:pt x="1707" y="2249"/>
                  </a:lnTo>
                  <a:lnTo>
                    <a:pt x="1660" y="2249"/>
                  </a:lnTo>
                  <a:lnTo>
                    <a:pt x="1659" y="2247"/>
                  </a:lnTo>
                  <a:lnTo>
                    <a:pt x="1597" y="2027"/>
                  </a:lnTo>
                  <a:lnTo>
                    <a:pt x="1653" y="2027"/>
                  </a:lnTo>
                  <a:lnTo>
                    <a:pt x="1674" y="2110"/>
                  </a:lnTo>
                  <a:lnTo>
                    <a:pt x="1674" y="2110"/>
                  </a:lnTo>
                  <a:lnTo>
                    <a:pt x="1680" y="2136"/>
                  </a:lnTo>
                  <a:lnTo>
                    <a:pt x="1685" y="2164"/>
                  </a:lnTo>
                  <a:lnTo>
                    <a:pt x="1685" y="2164"/>
                  </a:lnTo>
                  <a:lnTo>
                    <a:pt x="1691" y="2136"/>
                  </a:lnTo>
                  <a:lnTo>
                    <a:pt x="1699" y="2108"/>
                  </a:lnTo>
                  <a:lnTo>
                    <a:pt x="1722" y="2027"/>
                  </a:lnTo>
                  <a:lnTo>
                    <a:pt x="1768" y="2027"/>
                  </a:lnTo>
                  <a:lnTo>
                    <a:pt x="1791" y="2108"/>
                  </a:lnTo>
                  <a:lnTo>
                    <a:pt x="1791" y="2108"/>
                  </a:lnTo>
                  <a:lnTo>
                    <a:pt x="1798" y="2135"/>
                  </a:lnTo>
                  <a:lnTo>
                    <a:pt x="1804" y="2165"/>
                  </a:lnTo>
                  <a:lnTo>
                    <a:pt x="1804" y="2165"/>
                  </a:lnTo>
                  <a:lnTo>
                    <a:pt x="1810" y="2139"/>
                  </a:lnTo>
                  <a:lnTo>
                    <a:pt x="1817" y="2108"/>
                  </a:lnTo>
                  <a:lnTo>
                    <a:pt x="1836" y="2027"/>
                  </a:lnTo>
                  <a:close/>
                  <a:moveTo>
                    <a:pt x="2002" y="2021"/>
                  </a:moveTo>
                  <a:lnTo>
                    <a:pt x="2002" y="2021"/>
                  </a:lnTo>
                  <a:lnTo>
                    <a:pt x="1992" y="2022"/>
                  </a:lnTo>
                  <a:lnTo>
                    <a:pt x="1981" y="2024"/>
                  </a:lnTo>
                  <a:lnTo>
                    <a:pt x="1971" y="2027"/>
                  </a:lnTo>
                  <a:lnTo>
                    <a:pt x="1962" y="2030"/>
                  </a:lnTo>
                  <a:lnTo>
                    <a:pt x="1953" y="2035"/>
                  </a:lnTo>
                  <a:lnTo>
                    <a:pt x="1945" y="2041"/>
                  </a:lnTo>
                  <a:lnTo>
                    <a:pt x="1937" y="2047"/>
                  </a:lnTo>
                  <a:lnTo>
                    <a:pt x="1930" y="2054"/>
                  </a:lnTo>
                  <a:lnTo>
                    <a:pt x="1924" y="2062"/>
                  </a:lnTo>
                  <a:lnTo>
                    <a:pt x="1918" y="2071"/>
                  </a:lnTo>
                  <a:lnTo>
                    <a:pt x="1913" y="2081"/>
                  </a:lnTo>
                  <a:lnTo>
                    <a:pt x="1909" y="2091"/>
                  </a:lnTo>
                  <a:lnTo>
                    <a:pt x="1906" y="2102"/>
                  </a:lnTo>
                  <a:lnTo>
                    <a:pt x="1903" y="2114"/>
                  </a:lnTo>
                  <a:lnTo>
                    <a:pt x="1902" y="2125"/>
                  </a:lnTo>
                  <a:lnTo>
                    <a:pt x="1902" y="2138"/>
                  </a:lnTo>
                  <a:lnTo>
                    <a:pt x="1902" y="2138"/>
                  </a:lnTo>
                  <a:lnTo>
                    <a:pt x="1902" y="2150"/>
                  </a:lnTo>
                  <a:lnTo>
                    <a:pt x="1903" y="2163"/>
                  </a:lnTo>
                  <a:lnTo>
                    <a:pt x="1906" y="2174"/>
                  </a:lnTo>
                  <a:lnTo>
                    <a:pt x="1909" y="2185"/>
                  </a:lnTo>
                  <a:lnTo>
                    <a:pt x="1913" y="2194"/>
                  </a:lnTo>
                  <a:lnTo>
                    <a:pt x="1918" y="2204"/>
                  </a:lnTo>
                  <a:lnTo>
                    <a:pt x="1924" y="2213"/>
                  </a:lnTo>
                  <a:lnTo>
                    <a:pt x="1930" y="2221"/>
                  </a:lnTo>
                  <a:lnTo>
                    <a:pt x="1937" y="2229"/>
                  </a:lnTo>
                  <a:lnTo>
                    <a:pt x="1945" y="2235"/>
                  </a:lnTo>
                  <a:lnTo>
                    <a:pt x="1953" y="2241"/>
                  </a:lnTo>
                  <a:lnTo>
                    <a:pt x="1962" y="2245"/>
                  </a:lnTo>
                  <a:lnTo>
                    <a:pt x="1971" y="2249"/>
                  </a:lnTo>
                  <a:lnTo>
                    <a:pt x="1981" y="2252"/>
                  </a:lnTo>
                  <a:lnTo>
                    <a:pt x="1992" y="2253"/>
                  </a:lnTo>
                  <a:lnTo>
                    <a:pt x="2002" y="2254"/>
                  </a:lnTo>
                  <a:lnTo>
                    <a:pt x="2002" y="2254"/>
                  </a:lnTo>
                  <a:lnTo>
                    <a:pt x="2013" y="2253"/>
                  </a:lnTo>
                  <a:lnTo>
                    <a:pt x="2024" y="2252"/>
                  </a:lnTo>
                  <a:lnTo>
                    <a:pt x="2034" y="2249"/>
                  </a:lnTo>
                  <a:lnTo>
                    <a:pt x="2043" y="2245"/>
                  </a:lnTo>
                  <a:lnTo>
                    <a:pt x="2052" y="2241"/>
                  </a:lnTo>
                  <a:lnTo>
                    <a:pt x="2061" y="2235"/>
                  </a:lnTo>
                  <a:lnTo>
                    <a:pt x="2068" y="2229"/>
                  </a:lnTo>
                  <a:lnTo>
                    <a:pt x="2075" y="2221"/>
                  </a:lnTo>
                  <a:lnTo>
                    <a:pt x="2081" y="2213"/>
                  </a:lnTo>
                  <a:lnTo>
                    <a:pt x="2087" y="2204"/>
                  </a:lnTo>
                  <a:lnTo>
                    <a:pt x="2091" y="2194"/>
                  </a:lnTo>
                  <a:lnTo>
                    <a:pt x="2096" y="2185"/>
                  </a:lnTo>
                  <a:lnTo>
                    <a:pt x="2099" y="2174"/>
                  </a:lnTo>
                  <a:lnTo>
                    <a:pt x="2101" y="2163"/>
                  </a:lnTo>
                  <a:lnTo>
                    <a:pt x="2104" y="2150"/>
                  </a:lnTo>
                  <a:lnTo>
                    <a:pt x="2104" y="2138"/>
                  </a:lnTo>
                  <a:lnTo>
                    <a:pt x="2104" y="2138"/>
                  </a:lnTo>
                  <a:lnTo>
                    <a:pt x="2104" y="2125"/>
                  </a:lnTo>
                  <a:lnTo>
                    <a:pt x="2101" y="2114"/>
                  </a:lnTo>
                  <a:lnTo>
                    <a:pt x="2099" y="2102"/>
                  </a:lnTo>
                  <a:lnTo>
                    <a:pt x="2096" y="2091"/>
                  </a:lnTo>
                  <a:lnTo>
                    <a:pt x="2091" y="2081"/>
                  </a:lnTo>
                  <a:lnTo>
                    <a:pt x="2087" y="2071"/>
                  </a:lnTo>
                  <a:lnTo>
                    <a:pt x="2081" y="2062"/>
                  </a:lnTo>
                  <a:lnTo>
                    <a:pt x="2075" y="2054"/>
                  </a:lnTo>
                  <a:lnTo>
                    <a:pt x="2068" y="2047"/>
                  </a:lnTo>
                  <a:lnTo>
                    <a:pt x="2061" y="2041"/>
                  </a:lnTo>
                  <a:lnTo>
                    <a:pt x="2052" y="2035"/>
                  </a:lnTo>
                  <a:lnTo>
                    <a:pt x="2043" y="2030"/>
                  </a:lnTo>
                  <a:lnTo>
                    <a:pt x="2034" y="2027"/>
                  </a:lnTo>
                  <a:lnTo>
                    <a:pt x="2024" y="2024"/>
                  </a:lnTo>
                  <a:lnTo>
                    <a:pt x="2013" y="2022"/>
                  </a:lnTo>
                  <a:lnTo>
                    <a:pt x="2002" y="2021"/>
                  </a:lnTo>
                  <a:lnTo>
                    <a:pt x="2002" y="2021"/>
                  </a:lnTo>
                  <a:close/>
                  <a:moveTo>
                    <a:pt x="2002" y="2202"/>
                  </a:moveTo>
                  <a:lnTo>
                    <a:pt x="2002" y="2202"/>
                  </a:lnTo>
                  <a:lnTo>
                    <a:pt x="1992" y="2201"/>
                  </a:lnTo>
                  <a:lnTo>
                    <a:pt x="1984" y="2198"/>
                  </a:lnTo>
                  <a:lnTo>
                    <a:pt x="1977" y="2192"/>
                  </a:lnTo>
                  <a:lnTo>
                    <a:pt x="1970" y="2185"/>
                  </a:lnTo>
                  <a:lnTo>
                    <a:pt x="1964" y="2176"/>
                  </a:lnTo>
                  <a:lnTo>
                    <a:pt x="1960" y="2165"/>
                  </a:lnTo>
                  <a:lnTo>
                    <a:pt x="1958" y="2151"/>
                  </a:lnTo>
                  <a:lnTo>
                    <a:pt x="1958" y="2138"/>
                  </a:lnTo>
                  <a:lnTo>
                    <a:pt x="1958" y="2138"/>
                  </a:lnTo>
                  <a:lnTo>
                    <a:pt x="1958" y="2124"/>
                  </a:lnTo>
                  <a:lnTo>
                    <a:pt x="1960" y="2112"/>
                  </a:lnTo>
                  <a:lnTo>
                    <a:pt x="1964" y="2101"/>
                  </a:lnTo>
                  <a:lnTo>
                    <a:pt x="1970" y="2091"/>
                  </a:lnTo>
                  <a:lnTo>
                    <a:pt x="1977" y="2083"/>
                  </a:lnTo>
                  <a:lnTo>
                    <a:pt x="1984" y="2078"/>
                  </a:lnTo>
                  <a:lnTo>
                    <a:pt x="1992" y="2074"/>
                  </a:lnTo>
                  <a:lnTo>
                    <a:pt x="2002" y="2073"/>
                  </a:lnTo>
                  <a:lnTo>
                    <a:pt x="2002" y="2073"/>
                  </a:lnTo>
                  <a:lnTo>
                    <a:pt x="2012" y="2074"/>
                  </a:lnTo>
                  <a:lnTo>
                    <a:pt x="2021" y="2078"/>
                  </a:lnTo>
                  <a:lnTo>
                    <a:pt x="2029" y="2083"/>
                  </a:lnTo>
                  <a:lnTo>
                    <a:pt x="2035" y="2091"/>
                  </a:lnTo>
                  <a:lnTo>
                    <a:pt x="2041" y="2101"/>
                  </a:lnTo>
                  <a:lnTo>
                    <a:pt x="2044" y="2112"/>
                  </a:lnTo>
                  <a:lnTo>
                    <a:pt x="2046" y="2124"/>
                  </a:lnTo>
                  <a:lnTo>
                    <a:pt x="2047" y="2138"/>
                  </a:lnTo>
                  <a:lnTo>
                    <a:pt x="2047" y="2138"/>
                  </a:lnTo>
                  <a:lnTo>
                    <a:pt x="2046" y="2151"/>
                  </a:lnTo>
                  <a:lnTo>
                    <a:pt x="2044" y="2165"/>
                  </a:lnTo>
                  <a:lnTo>
                    <a:pt x="2041" y="2176"/>
                  </a:lnTo>
                  <a:lnTo>
                    <a:pt x="2035" y="2185"/>
                  </a:lnTo>
                  <a:lnTo>
                    <a:pt x="2029" y="2192"/>
                  </a:lnTo>
                  <a:lnTo>
                    <a:pt x="2021" y="2198"/>
                  </a:lnTo>
                  <a:lnTo>
                    <a:pt x="2012" y="2201"/>
                  </a:lnTo>
                  <a:lnTo>
                    <a:pt x="2002" y="2202"/>
                  </a:lnTo>
                  <a:lnTo>
                    <a:pt x="2002" y="2202"/>
                  </a:lnTo>
                  <a:close/>
                  <a:moveTo>
                    <a:pt x="837" y="2100"/>
                  </a:moveTo>
                  <a:lnTo>
                    <a:pt x="904" y="2249"/>
                  </a:lnTo>
                  <a:lnTo>
                    <a:pt x="843" y="2249"/>
                  </a:lnTo>
                  <a:lnTo>
                    <a:pt x="797" y="2146"/>
                  </a:lnTo>
                  <a:lnTo>
                    <a:pt x="767" y="2182"/>
                  </a:lnTo>
                  <a:lnTo>
                    <a:pt x="767" y="2249"/>
                  </a:lnTo>
                  <a:lnTo>
                    <a:pt x="713" y="2249"/>
                  </a:lnTo>
                  <a:lnTo>
                    <a:pt x="713" y="1962"/>
                  </a:lnTo>
                  <a:lnTo>
                    <a:pt x="767" y="1934"/>
                  </a:lnTo>
                  <a:lnTo>
                    <a:pt x="767" y="2112"/>
                  </a:lnTo>
                  <a:lnTo>
                    <a:pt x="767" y="2112"/>
                  </a:lnTo>
                  <a:lnTo>
                    <a:pt x="788" y="2083"/>
                  </a:lnTo>
                  <a:lnTo>
                    <a:pt x="832" y="2027"/>
                  </a:lnTo>
                  <a:lnTo>
                    <a:pt x="896" y="2027"/>
                  </a:lnTo>
                  <a:lnTo>
                    <a:pt x="837" y="2100"/>
                  </a:lnTo>
                  <a:close/>
                  <a:moveTo>
                    <a:pt x="1097" y="2249"/>
                  </a:moveTo>
                  <a:lnTo>
                    <a:pt x="1042" y="2249"/>
                  </a:lnTo>
                  <a:lnTo>
                    <a:pt x="1042" y="2027"/>
                  </a:lnTo>
                  <a:lnTo>
                    <a:pt x="1097" y="2027"/>
                  </a:lnTo>
                  <a:lnTo>
                    <a:pt x="1097" y="2046"/>
                  </a:lnTo>
                  <a:lnTo>
                    <a:pt x="1097" y="2046"/>
                  </a:lnTo>
                  <a:lnTo>
                    <a:pt x="1103" y="2040"/>
                  </a:lnTo>
                  <a:lnTo>
                    <a:pt x="1108" y="2036"/>
                  </a:lnTo>
                  <a:lnTo>
                    <a:pt x="1115" y="2031"/>
                  </a:lnTo>
                  <a:lnTo>
                    <a:pt x="1121" y="2028"/>
                  </a:lnTo>
                  <a:lnTo>
                    <a:pt x="1129" y="2026"/>
                  </a:lnTo>
                  <a:lnTo>
                    <a:pt x="1137" y="2024"/>
                  </a:lnTo>
                  <a:lnTo>
                    <a:pt x="1144" y="2022"/>
                  </a:lnTo>
                  <a:lnTo>
                    <a:pt x="1153" y="2021"/>
                  </a:lnTo>
                  <a:lnTo>
                    <a:pt x="1153" y="2021"/>
                  </a:lnTo>
                  <a:lnTo>
                    <a:pt x="1163" y="2022"/>
                  </a:lnTo>
                  <a:lnTo>
                    <a:pt x="1172" y="2024"/>
                  </a:lnTo>
                  <a:lnTo>
                    <a:pt x="1180" y="2026"/>
                  </a:lnTo>
                  <a:lnTo>
                    <a:pt x="1189" y="2028"/>
                  </a:lnTo>
                  <a:lnTo>
                    <a:pt x="1195" y="2032"/>
                  </a:lnTo>
                  <a:lnTo>
                    <a:pt x="1202" y="2037"/>
                  </a:lnTo>
                  <a:lnTo>
                    <a:pt x="1208" y="2041"/>
                  </a:lnTo>
                  <a:lnTo>
                    <a:pt x="1214" y="2048"/>
                  </a:lnTo>
                  <a:lnTo>
                    <a:pt x="1218" y="2054"/>
                  </a:lnTo>
                  <a:lnTo>
                    <a:pt x="1223" y="2062"/>
                  </a:lnTo>
                  <a:lnTo>
                    <a:pt x="1226" y="2070"/>
                  </a:lnTo>
                  <a:lnTo>
                    <a:pt x="1229" y="2080"/>
                  </a:lnTo>
                  <a:lnTo>
                    <a:pt x="1232" y="2090"/>
                  </a:lnTo>
                  <a:lnTo>
                    <a:pt x="1233" y="2100"/>
                  </a:lnTo>
                  <a:lnTo>
                    <a:pt x="1234" y="2111"/>
                  </a:lnTo>
                  <a:lnTo>
                    <a:pt x="1235" y="2123"/>
                  </a:lnTo>
                  <a:lnTo>
                    <a:pt x="1235" y="2249"/>
                  </a:lnTo>
                  <a:lnTo>
                    <a:pt x="1180" y="2249"/>
                  </a:lnTo>
                  <a:lnTo>
                    <a:pt x="1180" y="2126"/>
                  </a:lnTo>
                  <a:lnTo>
                    <a:pt x="1180" y="2126"/>
                  </a:lnTo>
                  <a:lnTo>
                    <a:pt x="1179" y="2114"/>
                  </a:lnTo>
                  <a:lnTo>
                    <a:pt x="1178" y="2102"/>
                  </a:lnTo>
                  <a:lnTo>
                    <a:pt x="1174" y="2093"/>
                  </a:lnTo>
                  <a:lnTo>
                    <a:pt x="1170" y="2085"/>
                  </a:lnTo>
                  <a:lnTo>
                    <a:pt x="1164" y="2080"/>
                  </a:lnTo>
                  <a:lnTo>
                    <a:pt x="1158" y="2075"/>
                  </a:lnTo>
                  <a:lnTo>
                    <a:pt x="1149" y="2073"/>
                  </a:lnTo>
                  <a:lnTo>
                    <a:pt x="1139" y="2072"/>
                  </a:lnTo>
                  <a:lnTo>
                    <a:pt x="1139" y="2072"/>
                  </a:lnTo>
                  <a:lnTo>
                    <a:pt x="1130" y="2073"/>
                  </a:lnTo>
                  <a:lnTo>
                    <a:pt x="1121" y="2075"/>
                  </a:lnTo>
                  <a:lnTo>
                    <a:pt x="1114" y="2080"/>
                  </a:lnTo>
                  <a:lnTo>
                    <a:pt x="1108" y="2086"/>
                  </a:lnTo>
                  <a:lnTo>
                    <a:pt x="1104" y="2093"/>
                  </a:lnTo>
                  <a:lnTo>
                    <a:pt x="1100" y="2103"/>
                  </a:lnTo>
                  <a:lnTo>
                    <a:pt x="1098" y="2114"/>
                  </a:lnTo>
                  <a:lnTo>
                    <a:pt x="1097" y="2126"/>
                  </a:lnTo>
                  <a:lnTo>
                    <a:pt x="1097" y="2249"/>
                  </a:lnTo>
                  <a:close/>
                  <a:moveTo>
                    <a:pt x="1408" y="2042"/>
                  </a:moveTo>
                  <a:lnTo>
                    <a:pt x="1408" y="2042"/>
                  </a:lnTo>
                  <a:lnTo>
                    <a:pt x="1403" y="2038"/>
                  </a:lnTo>
                  <a:lnTo>
                    <a:pt x="1397" y="2033"/>
                  </a:lnTo>
                  <a:lnTo>
                    <a:pt x="1392" y="2030"/>
                  </a:lnTo>
                  <a:lnTo>
                    <a:pt x="1385" y="2027"/>
                  </a:lnTo>
                  <a:lnTo>
                    <a:pt x="1378" y="2025"/>
                  </a:lnTo>
                  <a:lnTo>
                    <a:pt x="1372" y="2024"/>
                  </a:lnTo>
                  <a:lnTo>
                    <a:pt x="1365" y="2022"/>
                  </a:lnTo>
                  <a:lnTo>
                    <a:pt x="1359" y="2021"/>
                  </a:lnTo>
                  <a:lnTo>
                    <a:pt x="1359" y="2021"/>
                  </a:lnTo>
                  <a:lnTo>
                    <a:pt x="1349" y="2022"/>
                  </a:lnTo>
                  <a:lnTo>
                    <a:pt x="1340" y="2024"/>
                  </a:lnTo>
                  <a:lnTo>
                    <a:pt x="1331" y="2026"/>
                  </a:lnTo>
                  <a:lnTo>
                    <a:pt x="1322" y="2030"/>
                  </a:lnTo>
                  <a:lnTo>
                    <a:pt x="1314" y="2033"/>
                  </a:lnTo>
                  <a:lnTo>
                    <a:pt x="1308" y="2039"/>
                  </a:lnTo>
                  <a:lnTo>
                    <a:pt x="1301" y="2046"/>
                  </a:lnTo>
                  <a:lnTo>
                    <a:pt x="1295" y="2052"/>
                  </a:lnTo>
                  <a:lnTo>
                    <a:pt x="1289" y="2060"/>
                  </a:lnTo>
                  <a:lnTo>
                    <a:pt x="1285" y="2069"/>
                  </a:lnTo>
                  <a:lnTo>
                    <a:pt x="1280" y="2078"/>
                  </a:lnTo>
                  <a:lnTo>
                    <a:pt x="1277" y="2089"/>
                  </a:lnTo>
                  <a:lnTo>
                    <a:pt x="1275" y="2099"/>
                  </a:lnTo>
                  <a:lnTo>
                    <a:pt x="1273" y="2111"/>
                  </a:lnTo>
                  <a:lnTo>
                    <a:pt x="1271" y="2123"/>
                  </a:lnTo>
                  <a:lnTo>
                    <a:pt x="1271" y="2135"/>
                  </a:lnTo>
                  <a:lnTo>
                    <a:pt x="1271" y="2135"/>
                  </a:lnTo>
                  <a:lnTo>
                    <a:pt x="1271" y="2149"/>
                  </a:lnTo>
                  <a:lnTo>
                    <a:pt x="1273" y="2161"/>
                  </a:lnTo>
                  <a:lnTo>
                    <a:pt x="1275" y="2174"/>
                  </a:lnTo>
                  <a:lnTo>
                    <a:pt x="1277" y="2186"/>
                  </a:lnTo>
                  <a:lnTo>
                    <a:pt x="1280" y="2196"/>
                  </a:lnTo>
                  <a:lnTo>
                    <a:pt x="1285" y="2206"/>
                  </a:lnTo>
                  <a:lnTo>
                    <a:pt x="1289" y="2214"/>
                  </a:lnTo>
                  <a:lnTo>
                    <a:pt x="1295" y="2222"/>
                  </a:lnTo>
                  <a:lnTo>
                    <a:pt x="1300" y="2230"/>
                  </a:lnTo>
                  <a:lnTo>
                    <a:pt x="1307" y="2235"/>
                  </a:lnTo>
                  <a:lnTo>
                    <a:pt x="1313" y="2241"/>
                  </a:lnTo>
                  <a:lnTo>
                    <a:pt x="1321" y="2245"/>
                  </a:lnTo>
                  <a:lnTo>
                    <a:pt x="1330" y="2249"/>
                  </a:lnTo>
                  <a:lnTo>
                    <a:pt x="1339" y="2252"/>
                  </a:lnTo>
                  <a:lnTo>
                    <a:pt x="1348" y="2253"/>
                  </a:lnTo>
                  <a:lnTo>
                    <a:pt x="1357" y="2254"/>
                  </a:lnTo>
                  <a:lnTo>
                    <a:pt x="1357" y="2254"/>
                  </a:lnTo>
                  <a:lnTo>
                    <a:pt x="1364" y="2253"/>
                  </a:lnTo>
                  <a:lnTo>
                    <a:pt x="1372" y="2252"/>
                  </a:lnTo>
                  <a:lnTo>
                    <a:pt x="1378" y="2251"/>
                  </a:lnTo>
                  <a:lnTo>
                    <a:pt x="1385" y="2249"/>
                  </a:lnTo>
                  <a:lnTo>
                    <a:pt x="1391" y="2245"/>
                  </a:lnTo>
                  <a:lnTo>
                    <a:pt x="1397" y="2242"/>
                  </a:lnTo>
                  <a:lnTo>
                    <a:pt x="1403" y="2238"/>
                  </a:lnTo>
                  <a:lnTo>
                    <a:pt x="1408" y="2232"/>
                  </a:lnTo>
                  <a:lnTo>
                    <a:pt x="1408" y="2238"/>
                  </a:lnTo>
                  <a:lnTo>
                    <a:pt x="1408" y="2238"/>
                  </a:lnTo>
                  <a:lnTo>
                    <a:pt x="1408" y="2246"/>
                  </a:lnTo>
                  <a:lnTo>
                    <a:pt x="1407" y="2256"/>
                  </a:lnTo>
                  <a:lnTo>
                    <a:pt x="1404" y="2266"/>
                  </a:lnTo>
                  <a:lnTo>
                    <a:pt x="1402" y="2271"/>
                  </a:lnTo>
                  <a:lnTo>
                    <a:pt x="1399" y="2275"/>
                  </a:lnTo>
                  <a:lnTo>
                    <a:pt x="1395" y="2279"/>
                  </a:lnTo>
                  <a:lnTo>
                    <a:pt x="1391" y="2284"/>
                  </a:lnTo>
                  <a:lnTo>
                    <a:pt x="1385" y="2287"/>
                  </a:lnTo>
                  <a:lnTo>
                    <a:pt x="1378" y="2290"/>
                  </a:lnTo>
                  <a:lnTo>
                    <a:pt x="1370" y="2293"/>
                  </a:lnTo>
                  <a:lnTo>
                    <a:pt x="1361" y="2295"/>
                  </a:lnTo>
                  <a:lnTo>
                    <a:pt x="1350" y="2296"/>
                  </a:lnTo>
                  <a:lnTo>
                    <a:pt x="1337" y="2296"/>
                  </a:lnTo>
                  <a:lnTo>
                    <a:pt x="1334" y="2296"/>
                  </a:lnTo>
                  <a:lnTo>
                    <a:pt x="1354" y="2339"/>
                  </a:lnTo>
                  <a:lnTo>
                    <a:pt x="1355" y="2339"/>
                  </a:lnTo>
                  <a:lnTo>
                    <a:pt x="1355" y="2339"/>
                  </a:lnTo>
                  <a:lnTo>
                    <a:pt x="1369" y="2339"/>
                  </a:lnTo>
                  <a:lnTo>
                    <a:pt x="1381" y="2338"/>
                  </a:lnTo>
                  <a:lnTo>
                    <a:pt x="1392" y="2335"/>
                  </a:lnTo>
                  <a:lnTo>
                    <a:pt x="1403" y="2332"/>
                  </a:lnTo>
                  <a:lnTo>
                    <a:pt x="1413" y="2328"/>
                  </a:lnTo>
                  <a:lnTo>
                    <a:pt x="1421" y="2324"/>
                  </a:lnTo>
                  <a:lnTo>
                    <a:pt x="1429" y="2318"/>
                  </a:lnTo>
                  <a:lnTo>
                    <a:pt x="1436" y="2311"/>
                  </a:lnTo>
                  <a:lnTo>
                    <a:pt x="1442" y="2304"/>
                  </a:lnTo>
                  <a:lnTo>
                    <a:pt x="1448" y="2296"/>
                  </a:lnTo>
                  <a:lnTo>
                    <a:pt x="1452" y="2286"/>
                  </a:lnTo>
                  <a:lnTo>
                    <a:pt x="1456" y="2276"/>
                  </a:lnTo>
                  <a:lnTo>
                    <a:pt x="1459" y="2266"/>
                  </a:lnTo>
                  <a:lnTo>
                    <a:pt x="1461" y="2254"/>
                  </a:lnTo>
                  <a:lnTo>
                    <a:pt x="1462" y="2242"/>
                  </a:lnTo>
                  <a:lnTo>
                    <a:pt x="1462" y="2229"/>
                  </a:lnTo>
                  <a:lnTo>
                    <a:pt x="1462" y="2027"/>
                  </a:lnTo>
                  <a:lnTo>
                    <a:pt x="1408" y="2027"/>
                  </a:lnTo>
                  <a:lnTo>
                    <a:pt x="1408" y="2042"/>
                  </a:lnTo>
                  <a:close/>
                  <a:moveTo>
                    <a:pt x="1408" y="2094"/>
                  </a:moveTo>
                  <a:lnTo>
                    <a:pt x="1408" y="2181"/>
                  </a:lnTo>
                  <a:lnTo>
                    <a:pt x="1408" y="2181"/>
                  </a:lnTo>
                  <a:lnTo>
                    <a:pt x="1401" y="2189"/>
                  </a:lnTo>
                  <a:lnTo>
                    <a:pt x="1393" y="2197"/>
                  </a:lnTo>
                  <a:lnTo>
                    <a:pt x="1387" y="2199"/>
                  </a:lnTo>
                  <a:lnTo>
                    <a:pt x="1382" y="2201"/>
                  </a:lnTo>
                  <a:lnTo>
                    <a:pt x="1376" y="2202"/>
                  </a:lnTo>
                  <a:lnTo>
                    <a:pt x="1369" y="2203"/>
                  </a:lnTo>
                  <a:lnTo>
                    <a:pt x="1369" y="2203"/>
                  </a:lnTo>
                  <a:lnTo>
                    <a:pt x="1362" y="2202"/>
                  </a:lnTo>
                  <a:lnTo>
                    <a:pt x="1354" y="2200"/>
                  </a:lnTo>
                  <a:lnTo>
                    <a:pt x="1348" y="2197"/>
                  </a:lnTo>
                  <a:lnTo>
                    <a:pt x="1341" y="2190"/>
                  </a:lnTo>
                  <a:lnTo>
                    <a:pt x="1335" y="2181"/>
                  </a:lnTo>
                  <a:lnTo>
                    <a:pt x="1331" y="2169"/>
                  </a:lnTo>
                  <a:lnTo>
                    <a:pt x="1329" y="2154"/>
                  </a:lnTo>
                  <a:lnTo>
                    <a:pt x="1328" y="2134"/>
                  </a:lnTo>
                  <a:lnTo>
                    <a:pt x="1328" y="2134"/>
                  </a:lnTo>
                  <a:lnTo>
                    <a:pt x="1329" y="2117"/>
                  </a:lnTo>
                  <a:lnTo>
                    <a:pt x="1331" y="2103"/>
                  </a:lnTo>
                  <a:lnTo>
                    <a:pt x="1335" y="2092"/>
                  </a:lnTo>
                  <a:lnTo>
                    <a:pt x="1341" y="2084"/>
                  </a:lnTo>
                  <a:lnTo>
                    <a:pt x="1348" y="2079"/>
                  </a:lnTo>
                  <a:lnTo>
                    <a:pt x="1354" y="2074"/>
                  </a:lnTo>
                  <a:lnTo>
                    <a:pt x="1362" y="2073"/>
                  </a:lnTo>
                  <a:lnTo>
                    <a:pt x="1369" y="2072"/>
                  </a:lnTo>
                  <a:lnTo>
                    <a:pt x="1369" y="2072"/>
                  </a:lnTo>
                  <a:lnTo>
                    <a:pt x="1376" y="2073"/>
                  </a:lnTo>
                  <a:lnTo>
                    <a:pt x="1383" y="2074"/>
                  </a:lnTo>
                  <a:lnTo>
                    <a:pt x="1388" y="2076"/>
                  </a:lnTo>
                  <a:lnTo>
                    <a:pt x="1394" y="2080"/>
                  </a:lnTo>
                  <a:lnTo>
                    <a:pt x="1398" y="2083"/>
                  </a:lnTo>
                  <a:lnTo>
                    <a:pt x="1402" y="2086"/>
                  </a:lnTo>
                  <a:lnTo>
                    <a:pt x="1408" y="2094"/>
                  </a:lnTo>
                  <a:lnTo>
                    <a:pt x="1408" y="2094"/>
                  </a:lnTo>
                  <a:close/>
                  <a:moveTo>
                    <a:pt x="938" y="2027"/>
                  </a:moveTo>
                  <a:lnTo>
                    <a:pt x="993" y="2027"/>
                  </a:lnTo>
                  <a:lnTo>
                    <a:pt x="993" y="2123"/>
                  </a:lnTo>
                  <a:lnTo>
                    <a:pt x="993" y="2249"/>
                  </a:lnTo>
                  <a:lnTo>
                    <a:pt x="938" y="2249"/>
                  </a:lnTo>
                  <a:lnTo>
                    <a:pt x="938" y="2027"/>
                  </a:lnTo>
                  <a:close/>
                  <a:moveTo>
                    <a:pt x="993" y="1967"/>
                  </a:moveTo>
                  <a:lnTo>
                    <a:pt x="993" y="1995"/>
                  </a:lnTo>
                  <a:lnTo>
                    <a:pt x="938" y="1995"/>
                  </a:lnTo>
                  <a:lnTo>
                    <a:pt x="938" y="1940"/>
                  </a:lnTo>
                  <a:lnTo>
                    <a:pt x="993" y="1940"/>
                  </a:lnTo>
                  <a:lnTo>
                    <a:pt x="993" y="1967"/>
                  </a:lnTo>
                  <a:close/>
                  <a:moveTo>
                    <a:pt x="2309" y="1962"/>
                  </a:moveTo>
                  <a:lnTo>
                    <a:pt x="2364" y="1934"/>
                  </a:lnTo>
                  <a:lnTo>
                    <a:pt x="2364" y="2127"/>
                  </a:lnTo>
                  <a:lnTo>
                    <a:pt x="2364" y="2249"/>
                  </a:lnTo>
                  <a:lnTo>
                    <a:pt x="2309" y="2249"/>
                  </a:lnTo>
                  <a:lnTo>
                    <a:pt x="2309" y="1962"/>
                  </a:lnTo>
                  <a:close/>
                  <a:moveTo>
                    <a:pt x="397" y="757"/>
                  </a:moveTo>
                  <a:lnTo>
                    <a:pt x="850" y="757"/>
                  </a:lnTo>
                  <a:lnTo>
                    <a:pt x="850" y="495"/>
                  </a:lnTo>
                  <a:lnTo>
                    <a:pt x="397" y="495"/>
                  </a:lnTo>
                  <a:lnTo>
                    <a:pt x="397" y="288"/>
                  </a:lnTo>
                  <a:lnTo>
                    <a:pt x="898" y="288"/>
                  </a:lnTo>
                  <a:lnTo>
                    <a:pt x="732" y="0"/>
                  </a:lnTo>
                  <a:lnTo>
                    <a:pt x="22" y="0"/>
                  </a:lnTo>
                  <a:lnTo>
                    <a:pt x="22" y="1251"/>
                  </a:lnTo>
                  <a:lnTo>
                    <a:pt x="1023" y="1251"/>
                  </a:lnTo>
                  <a:lnTo>
                    <a:pt x="1023" y="963"/>
                  </a:lnTo>
                  <a:lnTo>
                    <a:pt x="397" y="963"/>
                  </a:lnTo>
                  <a:lnTo>
                    <a:pt x="397" y="757"/>
                  </a:lnTo>
                  <a:close/>
                  <a:moveTo>
                    <a:pt x="1690" y="0"/>
                  </a:moveTo>
                  <a:lnTo>
                    <a:pt x="1477" y="409"/>
                  </a:lnTo>
                  <a:lnTo>
                    <a:pt x="1265" y="0"/>
                  </a:lnTo>
                  <a:lnTo>
                    <a:pt x="850" y="0"/>
                  </a:lnTo>
                  <a:lnTo>
                    <a:pt x="1287" y="757"/>
                  </a:lnTo>
                  <a:lnTo>
                    <a:pt x="1287" y="1251"/>
                  </a:lnTo>
                  <a:lnTo>
                    <a:pt x="1661" y="1251"/>
                  </a:lnTo>
                  <a:lnTo>
                    <a:pt x="1661" y="757"/>
                  </a:lnTo>
                  <a:lnTo>
                    <a:pt x="2099" y="0"/>
                  </a:lnTo>
                  <a:lnTo>
                    <a:pt x="1690" y="0"/>
                  </a:lnTo>
                  <a:close/>
                </a:path>
              </a:pathLst>
            </a:custGeom>
            <a:solidFill>
              <a:sysClr val="window" lastClr="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1800" b="0" i="0" u="none" strike="noStrike" kern="0" cap="none" spc="0" normalizeH="0" baseline="0" noProof="0">
                <a:ln>
                  <a:noFill/>
                </a:ln>
                <a:solidFill>
                  <a:srgbClr val="2E2E38"/>
                </a:solidFill>
                <a:effectLst/>
                <a:uLnTx/>
                <a:uFillTx/>
                <a:latin typeface="EYInterstate Light"/>
                <a:ea typeface="+mn-ea"/>
                <a:cs typeface="+mn-cs"/>
              </a:endParaRPr>
            </a:p>
          </p:txBody>
        </p:sp>
      </p:grpSp>
      <p:sp>
        <p:nvSpPr>
          <p:cNvPr id="11" name="TextBox 10">
            <a:extLst>
              <a:ext uri="{FF2B5EF4-FFF2-40B4-BE49-F238E27FC236}">
                <a16:creationId xmlns:a16="http://schemas.microsoft.com/office/drawing/2014/main" id="{C852EF45-0B28-4CCF-8884-0CAF8DE541E0}"/>
              </a:ext>
            </a:extLst>
          </p:cNvPr>
          <p:cNvSpPr txBox="1"/>
          <p:nvPr/>
        </p:nvSpPr>
        <p:spPr>
          <a:xfrm>
            <a:off x="385320" y="1830955"/>
            <a:ext cx="4680226" cy="2455288"/>
          </a:xfrm>
          <a:prstGeom prst="rect">
            <a:avLst/>
          </a:prstGeom>
          <a:noFill/>
        </p:spPr>
        <p:txBody>
          <a:bodyPr wrap="square" lIns="0" tIns="36576" rIns="0" bIns="0" rtlCol="0">
            <a:spAutoFit/>
          </a:bodyPr>
          <a:lstStyle/>
          <a:p>
            <a:pPr marL="0" marR="0" lvl="0" indent="0" algn="ctr" defTabSz="914400" rtl="0" eaLnBrk="1" fontAlgn="auto" latinLnBrk="0" hangingPunct="1">
              <a:lnSpc>
                <a:spcPct val="85000"/>
              </a:lnSpc>
              <a:spcBef>
                <a:spcPts val="0"/>
              </a:spcBef>
              <a:spcAft>
                <a:spcPts val="600"/>
              </a:spcAft>
              <a:buClr>
                <a:srgbClr val="FFE600"/>
              </a:buClr>
              <a:buSzPct val="70000"/>
              <a:buFontTx/>
              <a:buNone/>
              <a:tabLst/>
              <a:defRPr/>
            </a:pPr>
            <a:r>
              <a:rPr kumimoji="0" lang="lv-LV" sz="3600" b="1" i="0" u="none" strike="noStrike" kern="1200" cap="none" spc="0" normalizeH="0" baseline="0" noProof="0" dirty="0">
                <a:ln>
                  <a:noFill/>
                </a:ln>
                <a:solidFill>
                  <a:srgbClr val="646464"/>
                </a:solidFill>
                <a:effectLst/>
                <a:uLnTx/>
                <a:uFillTx/>
                <a:latin typeface="EYInterstate Light" panose="02000506000000020004" pitchFamily="2" charset="0"/>
              </a:rPr>
              <a:t>Metodika pašvaldības pakalpojumu sniegšanas vietu skaita un lokācijas noteikšanai</a:t>
            </a:r>
          </a:p>
          <a:p>
            <a:pPr marL="0" marR="0" lvl="0" indent="0" algn="ctr" defTabSz="914400" rtl="0" eaLnBrk="1" fontAlgn="auto" latinLnBrk="0" hangingPunct="1">
              <a:lnSpc>
                <a:spcPct val="85000"/>
              </a:lnSpc>
              <a:spcBef>
                <a:spcPts val="0"/>
              </a:spcBef>
              <a:spcAft>
                <a:spcPts val="600"/>
              </a:spcAft>
              <a:buClr>
                <a:srgbClr val="FFE600"/>
              </a:buClr>
              <a:buSzPct val="70000"/>
              <a:buFontTx/>
              <a:buNone/>
              <a:tabLst/>
              <a:defRPr/>
            </a:pPr>
            <a:endParaRPr kumimoji="0" lang="lv-LV" sz="3500" b="1" i="0" u="none" strike="noStrike" kern="1200" cap="none" spc="0" normalizeH="0" baseline="0" noProof="0" dirty="0">
              <a:ln>
                <a:noFill/>
              </a:ln>
              <a:solidFill>
                <a:srgbClr val="808080">
                  <a:lumMod val="75000"/>
                </a:srgbClr>
              </a:solidFill>
              <a:effectLst/>
              <a:uLnTx/>
              <a:uFillTx/>
              <a:latin typeface="Arial"/>
              <a:ea typeface="+mn-ea"/>
              <a:cs typeface="+mn-cs"/>
            </a:endParaRPr>
          </a:p>
        </p:txBody>
      </p:sp>
    </p:spTree>
    <p:extLst>
      <p:ext uri="{BB962C8B-B14F-4D97-AF65-F5344CB8AC3E}">
        <p14:creationId xmlns:p14="http://schemas.microsoft.com/office/powerpoint/2010/main" val="28955665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4F973D0-59A9-4992-8E20-BC49F63FDAAB}"/>
              </a:ext>
            </a:extLst>
          </p:cNvPr>
          <p:cNvSpPr>
            <a:spLocks noGrp="1"/>
          </p:cNvSpPr>
          <p:nvPr>
            <p:ph idx="1"/>
          </p:nvPr>
        </p:nvSpPr>
        <p:spPr/>
        <p:txBody>
          <a:bodyPr/>
          <a:lstStyle/>
          <a:p>
            <a:r>
              <a:rPr lang="lv-LV" err="1"/>
              <a:t>Multi</a:t>
            </a:r>
            <a:r>
              <a:rPr lang="lv-LV"/>
              <a:t>-kritēriju, piešķirto svaru piemēri:</a:t>
            </a:r>
          </a:p>
        </p:txBody>
      </p:sp>
      <p:sp>
        <p:nvSpPr>
          <p:cNvPr id="10" name="Slide Number Placeholder 5">
            <a:extLst>
              <a:ext uri="{FF2B5EF4-FFF2-40B4-BE49-F238E27FC236}">
                <a16:creationId xmlns:a16="http://schemas.microsoft.com/office/drawing/2014/main" id="{BC82932C-D107-404A-BE94-20639FA83811}"/>
              </a:ext>
            </a:extLst>
          </p:cNvPr>
          <p:cNvSpPr>
            <a:spLocks noGrp="1"/>
          </p:cNvSpPr>
          <p:nvPr>
            <p:ph type="sldNum" sz="quarter" idx="12"/>
          </p:nvPr>
        </p:nvSpPr>
        <p:spPr>
          <a:xfrm>
            <a:off x="617221" y="6471244"/>
            <a:ext cx="663066" cy="180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800" b="0" i="0" u="none" strike="noStrike" kern="1200" cap="none" spc="0" normalizeH="0" baseline="0" noProof="0">
                <a:ln>
                  <a:noFill/>
                </a:ln>
                <a:solidFill>
                  <a:srgbClr val="2E2E38"/>
                </a:solidFill>
                <a:effectLst/>
                <a:uLnTx/>
                <a:uFillTx/>
                <a:latin typeface="EYInterstate Light" panose="02000506000000020004" pitchFamily="2" charset="0"/>
              </a:rPr>
              <a:t>Lapa </a:t>
            </a:r>
            <a:fld id="{F1BC30E3-FFE5-4B91-AA19-87A149EBB9EE}" type="slidenum">
              <a:rPr kumimoji="0" lang="en-GB" sz="800" b="0" i="0" u="none" strike="noStrike" kern="1200" cap="none" spc="0" normalizeH="0" baseline="0" noProof="0" smtClean="0">
                <a:ln>
                  <a:noFill/>
                </a:ln>
                <a:solidFill>
                  <a:srgbClr val="2E2E38"/>
                </a:solidFill>
                <a:effectLst/>
                <a:uLnTx/>
                <a:uFillTx/>
                <a:latin typeface="EYInterstate Light" panose="02000506000000020004" pitchFamily="2" charset="0"/>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GB" sz="800" b="0" i="0" u="none" strike="noStrike" kern="1200" cap="none" spc="0" normalizeH="0" baseline="0" noProof="0">
              <a:ln>
                <a:noFill/>
              </a:ln>
              <a:solidFill>
                <a:srgbClr val="2E2E38"/>
              </a:solidFill>
              <a:effectLst/>
              <a:uLnTx/>
              <a:uFillTx/>
              <a:latin typeface="EYInterstate Light" panose="02000506000000020004" pitchFamily="2" charset="0"/>
            </a:endParaRPr>
          </a:p>
        </p:txBody>
      </p:sp>
      <p:sp>
        <p:nvSpPr>
          <p:cNvPr id="11" name="Footer Placeholder 4">
            <a:extLst>
              <a:ext uri="{FF2B5EF4-FFF2-40B4-BE49-F238E27FC236}">
                <a16:creationId xmlns:a16="http://schemas.microsoft.com/office/drawing/2014/main" id="{1DDB03E4-2B74-4BD2-8607-CEDCEC45AD1B}"/>
              </a:ext>
            </a:extLst>
          </p:cNvPr>
          <p:cNvSpPr txBox="1">
            <a:spLocks/>
          </p:cNvSpPr>
          <p:nvPr/>
        </p:nvSpPr>
        <p:spPr>
          <a:xfrm>
            <a:off x="3233196" y="6480124"/>
            <a:ext cx="7715140" cy="180000"/>
          </a:xfrm>
          <a:prstGeom prst="rect">
            <a:avLst/>
          </a:prstGeom>
        </p:spPr>
        <p:txBody>
          <a:bodyPr/>
          <a:lstStyle>
            <a:lvl1pPr marL="0" algn="l" defTabSz="914400" rtl="0" eaLnBrk="1" latinLnBrk="0" hangingPunct="1">
              <a:defRPr lang="en-US" sz="800" kern="1200" smtClean="0">
                <a:solidFill>
                  <a:schemeClr val="bg1"/>
                </a:solidFill>
                <a:latin typeface="EYInterstate" panose="02000503020000020004" pitchFamily="2"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Ārkārtas</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finanšu</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revīzija</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par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pašvaldību</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pakalpojumu</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pieejamības</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nodrošināšanu</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novada</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teritoriālā</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iedalījuma</a:t>
            </a:r>
            <a:r>
              <a:rPr kumimoji="0" lang="lv-LV"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vienībās</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pēc</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administratīvi</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teritoriālās</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reformas</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800" b="0" i="0" u="none" strike="noStrike" kern="1200" cap="none" spc="0" normalizeH="0" baseline="0" noProof="0">
              <a:ln>
                <a:noFill/>
              </a:ln>
              <a:solidFill>
                <a:srgbClr val="2E2E38"/>
              </a:solidFill>
              <a:effectLst/>
              <a:uLnTx/>
              <a:uFillTx/>
              <a:latin typeface="EYInterstate Light" panose="02000506000000020004" pitchFamily="2" charset="0"/>
            </a:endParaRPr>
          </a:p>
        </p:txBody>
      </p:sp>
      <p:sp>
        <p:nvSpPr>
          <p:cNvPr id="12" name="Title 1">
            <a:extLst>
              <a:ext uri="{FF2B5EF4-FFF2-40B4-BE49-F238E27FC236}">
                <a16:creationId xmlns:a16="http://schemas.microsoft.com/office/drawing/2014/main" id="{F74C776E-FAEF-4A1A-A174-C7B11CAE3EBD}"/>
              </a:ext>
            </a:extLst>
          </p:cNvPr>
          <p:cNvSpPr txBox="1">
            <a:spLocks/>
          </p:cNvSpPr>
          <p:nvPr/>
        </p:nvSpPr>
        <p:spPr>
          <a:xfrm>
            <a:off x="1428927" y="246887"/>
            <a:ext cx="10168764" cy="590400"/>
          </a:xfrm>
          <a:prstGeom prst="rect">
            <a:avLst/>
          </a:prstGeom>
        </p:spPr>
        <p:txBody>
          <a:bodyPr vert="horz" lIns="0" tIns="0" rIns="0" bIns="0" rtlCol="0" anchor="t" anchorCtr="0">
            <a:noAutofit/>
          </a:bodyPr>
          <a:lstStyle>
            <a:lvl1pPr algn="l" defTabSz="914400" rtl="0" eaLnBrk="1" latinLnBrk="0" hangingPunct="1">
              <a:lnSpc>
                <a:spcPct val="85000"/>
              </a:lnSpc>
              <a:spcBef>
                <a:spcPct val="0"/>
              </a:spcBef>
              <a:buNone/>
              <a:defRPr sz="2400" b="0" kern="1200">
                <a:solidFill>
                  <a:schemeClr val="bg1"/>
                </a:solidFill>
                <a:latin typeface="EYInterstate Light" panose="02000506000000020004" pitchFamily="2" charset="0"/>
                <a:ea typeface="+mj-ea"/>
                <a:cs typeface="Arial" pitchFamily="34" charset="0"/>
              </a:defRPr>
            </a:lvl1pPr>
          </a:lstStyle>
          <a:p>
            <a:pPr marL="0" marR="0" lvl="0" indent="0" algn="l" defTabSz="914400" rtl="0" eaLnBrk="1" fontAlgn="auto" latinLnBrk="0" hangingPunct="1">
              <a:lnSpc>
                <a:spcPct val="85000"/>
              </a:lnSpc>
              <a:spcBef>
                <a:spcPct val="0"/>
              </a:spcBef>
              <a:spcAft>
                <a:spcPts val="0"/>
              </a:spcAft>
              <a:buClrTx/>
              <a:buSzTx/>
              <a:buFontTx/>
              <a:buNone/>
              <a:tabLst/>
              <a:defRPr/>
            </a:pPr>
            <a:r>
              <a:rPr kumimoji="0" lang="lv-LV" sz="2400" b="1" i="0" u="none" strike="noStrike" kern="1200" cap="none" spc="0" normalizeH="0" baseline="0" noProof="0">
                <a:ln>
                  <a:noFill/>
                </a:ln>
                <a:solidFill>
                  <a:srgbClr val="2E2E38"/>
                </a:solidFill>
                <a:effectLst/>
                <a:uLnTx/>
                <a:uFillTx/>
              </a:rPr>
              <a:t>Pakalpojumu pieejamības ģeogrāfiskais izvērtējums</a:t>
            </a:r>
          </a:p>
          <a:p>
            <a:pPr marL="0" marR="0" lvl="0" indent="0" algn="l" defTabSz="914400" rtl="0" eaLnBrk="1" fontAlgn="auto" latinLnBrk="0" hangingPunct="1">
              <a:lnSpc>
                <a:spcPct val="85000"/>
              </a:lnSpc>
              <a:spcBef>
                <a:spcPct val="0"/>
              </a:spcBef>
              <a:spcAft>
                <a:spcPts val="0"/>
              </a:spcAft>
              <a:buClrTx/>
              <a:buSzTx/>
              <a:buFontTx/>
              <a:buNone/>
              <a:tabLst/>
              <a:defRPr/>
            </a:pPr>
            <a:r>
              <a:rPr kumimoji="0" lang="lv-LV" sz="2400" b="0" i="0" u="sng" strike="noStrike" kern="1200" cap="none" spc="0" normalizeH="0" baseline="0" noProof="0">
                <a:ln>
                  <a:noFill/>
                </a:ln>
                <a:solidFill>
                  <a:srgbClr val="2E2E38"/>
                </a:solidFill>
                <a:effectLst/>
                <a:uLnTx/>
                <a:uFillTx/>
              </a:rPr>
              <a:t>1.3. </a:t>
            </a:r>
            <a:r>
              <a:rPr kumimoji="0" lang="lv-LV" sz="2400" b="0" i="0" u="none" strike="noStrike" kern="1200" cap="none" spc="0" normalizeH="0" baseline="0" noProof="0" err="1">
                <a:ln>
                  <a:noFill/>
                </a:ln>
                <a:solidFill>
                  <a:srgbClr val="2E2E38"/>
                </a:solidFill>
                <a:effectLst/>
                <a:uLnTx/>
                <a:uFillTx/>
              </a:rPr>
              <a:t>Multi</a:t>
            </a:r>
            <a:r>
              <a:rPr kumimoji="0" lang="lv-LV" sz="2400" b="0" i="0" u="none" strike="noStrike" kern="1200" cap="none" spc="0" normalizeH="0" baseline="0" noProof="0">
                <a:ln>
                  <a:noFill/>
                </a:ln>
                <a:solidFill>
                  <a:srgbClr val="2E2E38"/>
                </a:solidFill>
                <a:effectLst/>
                <a:uLnTx/>
                <a:uFillTx/>
              </a:rPr>
              <a:t>-kritēriju analīze (2/2 lapa)</a:t>
            </a:r>
            <a:br>
              <a:rPr kumimoji="0" lang="lv-LV" sz="2400" b="1" i="0" u="none" strike="noStrike" kern="1200" cap="none" spc="0" normalizeH="0" baseline="0" noProof="0">
                <a:ln>
                  <a:noFill/>
                </a:ln>
                <a:solidFill>
                  <a:srgbClr val="2E2E38"/>
                </a:solidFill>
                <a:effectLst/>
                <a:uLnTx/>
                <a:uFillTx/>
              </a:rPr>
            </a:br>
            <a:endParaRPr kumimoji="0" lang="lv-LV" sz="2400" b="0" i="0" u="none" strike="noStrike" kern="1200" cap="none" spc="0" normalizeH="0" baseline="0" noProof="0">
              <a:ln>
                <a:noFill/>
              </a:ln>
              <a:solidFill>
                <a:srgbClr val="2E2E38"/>
              </a:solidFill>
              <a:effectLst/>
              <a:uLnTx/>
              <a:uFillTx/>
            </a:endParaRPr>
          </a:p>
        </p:txBody>
      </p:sp>
      <p:pic>
        <p:nvPicPr>
          <p:cNvPr id="2" name="Picture 1">
            <a:extLst>
              <a:ext uri="{FF2B5EF4-FFF2-40B4-BE49-F238E27FC236}">
                <a16:creationId xmlns:a16="http://schemas.microsoft.com/office/drawing/2014/main" id="{C7EAF94B-FAED-462B-9649-8E03F2A5E829}"/>
              </a:ext>
            </a:extLst>
          </p:cNvPr>
          <p:cNvPicPr>
            <a:picLocks noChangeAspect="1"/>
          </p:cNvPicPr>
          <p:nvPr/>
        </p:nvPicPr>
        <p:blipFill>
          <a:blip r:embed="rId2"/>
          <a:stretch>
            <a:fillRect/>
          </a:stretch>
        </p:blipFill>
        <p:spPr>
          <a:xfrm>
            <a:off x="482600" y="1706280"/>
            <a:ext cx="11233150" cy="2343150"/>
          </a:xfrm>
          <a:prstGeom prst="rect">
            <a:avLst/>
          </a:prstGeom>
        </p:spPr>
      </p:pic>
      <p:sp>
        <p:nvSpPr>
          <p:cNvPr id="9" name="Rectangle 8">
            <a:extLst>
              <a:ext uri="{FF2B5EF4-FFF2-40B4-BE49-F238E27FC236}">
                <a16:creationId xmlns:a16="http://schemas.microsoft.com/office/drawing/2014/main" id="{07C4A2E6-E769-4A36-97C3-33111BBDC78A}"/>
              </a:ext>
            </a:extLst>
          </p:cNvPr>
          <p:cNvSpPr/>
          <p:nvPr/>
        </p:nvSpPr>
        <p:spPr>
          <a:xfrm>
            <a:off x="600659" y="294200"/>
            <a:ext cx="602023" cy="514032"/>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1" i="0" u="none" strike="noStrike" kern="1200" cap="none" spc="0" normalizeH="0" baseline="0" noProof="0" dirty="0">
              <a:ln>
                <a:noFill/>
              </a:ln>
              <a:solidFill>
                <a:srgbClr val="000000"/>
              </a:solidFill>
              <a:effectLst/>
              <a:uLnTx/>
              <a:uFillTx/>
              <a:latin typeface="EYInterstate Light" panose="02000506000000020004" pitchFamily="2" charset="0"/>
            </a:endParaRPr>
          </a:p>
        </p:txBody>
      </p:sp>
      <p:sp>
        <p:nvSpPr>
          <p:cNvPr id="13" name="Date Placeholder 10">
            <a:extLst>
              <a:ext uri="{FF2B5EF4-FFF2-40B4-BE49-F238E27FC236}">
                <a16:creationId xmlns:a16="http://schemas.microsoft.com/office/drawing/2014/main" id="{68176DEC-25C5-4725-A667-83947298E562}"/>
              </a:ext>
            </a:extLst>
          </p:cNvPr>
          <p:cNvSpPr>
            <a:spLocks noGrp="1"/>
          </p:cNvSpPr>
          <p:nvPr>
            <p:ph type="dt" sz="half" idx="10"/>
          </p:nvPr>
        </p:nvSpPr>
        <p:spPr>
          <a:xfrm>
            <a:off x="1428927" y="6471244"/>
            <a:ext cx="1469547" cy="180000"/>
          </a:xfrm>
        </p:spPr>
        <p:txBody>
          <a:bodyPr/>
          <a:lstStyle/>
          <a:p>
            <a:r>
              <a:rPr lang="lv-LV"/>
              <a:t>2022. gada 2. decembris</a:t>
            </a:r>
            <a:endParaRPr lang="en-IN" dirty="0"/>
          </a:p>
        </p:txBody>
      </p:sp>
    </p:spTree>
    <p:extLst>
      <p:ext uri="{BB962C8B-B14F-4D97-AF65-F5344CB8AC3E}">
        <p14:creationId xmlns:p14="http://schemas.microsoft.com/office/powerpoint/2010/main" val="28164191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6CDF013-3EF2-4585-903C-A4B2CCC92E99}"/>
              </a:ext>
            </a:extLst>
          </p:cNvPr>
          <p:cNvSpPr>
            <a:spLocks noGrp="1"/>
          </p:cNvSpPr>
          <p:nvPr>
            <p:ph idx="1"/>
          </p:nvPr>
        </p:nvSpPr>
        <p:spPr>
          <a:xfrm>
            <a:off x="617222" y="1178430"/>
            <a:ext cx="6189978" cy="4947920"/>
          </a:xfrm>
        </p:spPr>
        <p:txBody>
          <a:bodyPr/>
          <a:lstStyle/>
          <a:p>
            <a:pPr marL="356235" indent="-356235" algn="just"/>
            <a:r>
              <a:rPr lang="lv-LV" b="1"/>
              <a:t>Izvēloties pakalpojumu sniegšanas vietu ir nepieciešams ņemt vērā arī kapacitāti, proti:</a:t>
            </a:r>
            <a:endParaRPr lang="en-US"/>
          </a:p>
          <a:p>
            <a:pPr marL="713105" lvl="1" indent="-356235" algn="just">
              <a:spcBef>
                <a:spcPts val="1200"/>
              </a:spcBef>
            </a:pPr>
            <a:r>
              <a:rPr lang="lv-LV" sz="1600"/>
              <a:t>Spēju apkalpot iedzīvotājus, kas tiks novirzīti uz konkrēto pakalpojumu sniegšanas vietu centralizācijas procesā; </a:t>
            </a:r>
          </a:p>
          <a:p>
            <a:pPr marL="713105" lvl="1" indent="-356235" algn="just">
              <a:spcBef>
                <a:spcPts val="1200"/>
              </a:spcBef>
            </a:pPr>
            <a:r>
              <a:rPr lang="lv-LV" sz="1600"/>
              <a:t>Jāņem vērā reģiona attīstības plāni, piemēram, jaunu autoceļu vai ciematu izbūve, kas varētu palielināt apkalpojamo iedzīvotāju skaitu. Nepieciešams ņemt vērā arī citas pakalpojumu sniegšanas vietu nākotnes attīstības perspektīvas. Apstākļus, kas gan pozitīvi, gan negatīvi var ietekmēt pakalpojumu sniegšanas vietas izvēli.</a:t>
            </a:r>
          </a:p>
          <a:p>
            <a:pPr marL="713105" lvl="1" indent="-356235" algn="just">
              <a:spcBef>
                <a:spcPts val="1200"/>
              </a:spcBef>
            </a:pPr>
            <a:endParaRPr lang="lv-LV" sz="1600"/>
          </a:p>
          <a:p>
            <a:pPr marL="0" indent="0">
              <a:buNone/>
            </a:pPr>
            <a:endParaRPr lang="lv-LV"/>
          </a:p>
        </p:txBody>
      </p:sp>
      <p:sp>
        <p:nvSpPr>
          <p:cNvPr id="6" name="Slide Number Placeholder 5">
            <a:extLst>
              <a:ext uri="{FF2B5EF4-FFF2-40B4-BE49-F238E27FC236}">
                <a16:creationId xmlns:a16="http://schemas.microsoft.com/office/drawing/2014/main" id="{816EBAE7-BF77-4FD6-85DE-7699A5BFBA93}"/>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800" b="0" i="0" u="none" strike="noStrike" kern="1200" cap="none" spc="0" normalizeH="0" baseline="0" noProof="0">
                <a:ln>
                  <a:noFill/>
                </a:ln>
                <a:solidFill>
                  <a:srgbClr val="2E2E38"/>
                </a:solidFill>
                <a:effectLst/>
                <a:uLnTx/>
                <a:uFillTx/>
                <a:latin typeface="EYInterstate Light" panose="02000506000000020004" pitchFamily="2" charset="0"/>
              </a:rPr>
              <a:t>Lapa </a:t>
            </a:r>
            <a:fld id="{F1BC30E3-FFE5-4B91-AA19-87A149EBB9EE}" type="slidenum">
              <a:rPr kumimoji="0" lang="en-GB" sz="800" b="0" i="0" u="none" strike="noStrike" kern="1200" cap="none" spc="0" normalizeH="0" baseline="0" noProof="0" smtClean="0">
                <a:ln>
                  <a:noFill/>
                </a:ln>
                <a:solidFill>
                  <a:srgbClr val="2E2E38"/>
                </a:solidFill>
                <a:effectLst/>
                <a:uLnTx/>
                <a:uFillTx/>
                <a:latin typeface="EYInterstate Light" panose="02000506000000020004" pitchFamily="2" charset="0"/>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en-GB" sz="800" b="0" i="0" u="none" strike="noStrike" kern="1200" cap="none" spc="0" normalizeH="0" baseline="0" noProof="0">
              <a:ln>
                <a:noFill/>
              </a:ln>
              <a:solidFill>
                <a:srgbClr val="2E2E38"/>
              </a:solidFill>
              <a:effectLst/>
              <a:uLnTx/>
              <a:uFillTx/>
              <a:latin typeface="EYInterstate Light" panose="02000506000000020004" pitchFamily="2" charset="0"/>
            </a:endParaRPr>
          </a:p>
        </p:txBody>
      </p:sp>
      <p:pic>
        <p:nvPicPr>
          <p:cNvPr id="15" name="Picture 14" descr="Piles of paperwork">
            <a:extLst>
              <a:ext uri="{FF2B5EF4-FFF2-40B4-BE49-F238E27FC236}">
                <a16:creationId xmlns:a16="http://schemas.microsoft.com/office/drawing/2014/main" id="{A515133F-2EEE-4C2B-AD4C-852EE8CB7E6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11999" y="1178430"/>
            <a:ext cx="4469129" cy="2900410"/>
          </a:xfrm>
          <a:prstGeom prst="rect">
            <a:avLst/>
          </a:prstGeom>
        </p:spPr>
      </p:pic>
      <p:sp>
        <p:nvSpPr>
          <p:cNvPr id="11" name="Footer Placeholder 4">
            <a:extLst>
              <a:ext uri="{FF2B5EF4-FFF2-40B4-BE49-F238E27FC236}">
                <a16:creationId xmlns:a16="http://schemas.microsoft.com/office/drawing/2014/main" id="{F2BAB20E-C27D-41C6-B9F5-8C27FDFEE3E6}"/>
              </a:ext>
            </a:extLst>
          </p:cNvPr>
          <p:cNvSpPr txBox="1">
            <a:spLocks/>
          </p:cNvSpPr>
          <p:nvPr/>
        </p:nvSpPr>
        <p:spPr>
          <a:xfrm>
            <a:off x="3233196" y="6480124"/>
            <a:ext cx="7715140" cy="180000"/>
          </a:xfrm>
          <a:prstGeom prst="rect">
            <a:avLst/>
          </a:prstGeom>
        </p:spPr>
        <p:txBody>
          <a:bodyPr/>
          <a:lstStyle>
            <a:lvl1pPr marL="0" algn="l" defTabSz="914400" rtl="0" eaLnBrk="1" latinLnBrk="0" hangingPunct="1">
              <a:defRPr lang="en-US" sz="800" kern="1200" smtClean="0">
                <a:solidFill>
                  <a:schemeClr val="bg1"/>
                </a:solidFill>
                <a:latin typeface="EYInterstate" panose="02000503020000020004" pitchFamily="2"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Ārkārtas</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finanšu</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revīzija</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par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pašvaldību</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pakalpojumu</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pieejamības</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nodrošināšanu</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novada</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teritoriālā</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iedalījuma</a:t>
            </a:r>
            <a:r>
              <a:rPr kumimoji="0" lang="lv-LV"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vienībās</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pēc</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administratīvi</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teritoriālās</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reformas</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800" b="0" i="0" u="none" strike="noStrike" kern="1200" cap="none" spc="0" normalizeH="0" baseline="0" noProof="0">
              <a:ln>
                <a:noFill/>
              </a:ln>
              <a:solidFill>
                <a:srgbClr val="2E2E38"/>
              </a:solidFill>
              <a:effectLst/>
              <a:uLnTx/>
              <a:uFillTx/>
              <a:latin typeface="EYInterstate Light" panose="02000506000000020004" pitchFamily="2" charset="0"/>
            </a:endParaRPr>
          </a:p>
        </p:txBody>
      </p:sp>
      <p:sp>
        <p:nvSpPr>
          <p:cNvPr id="12" name="Title 1">
            <a:extLst>
              <a:ext uri="{FF2B5EF4-FFF2-40B4-BE49-F238E27FC236}">
                <a16:creationId xmlns:a16="http://schemas.microsoft.com/office/drawing/2014/main" id="{CEA86455-ACCD-49D1-BB54-AE309AE262E2}"/>
              </a:ext>
            </a:extLst>
          </p:cNvPr>
          <p:cNvSpPr txBox="1">
            <a:spLocks/>
          </p:cNvSpPr>
          <p:nvPr/>
        </p:nvSpPr>
        <p:spPr>
          <a:xfrm>
            <a:off x="1428927" y="246887"/>
            <a:ext cx="10168764" cy="590400"/>
          </a:xfrm>
          <a:prstGeom prst="rect">
            <a:avLst/>
          </a:prstGeom>
        </p:spPr>
        <p:txBody>
          <a:bodyPr vert="horz" lIns="0" tIns="0" rIns="0" bIns="0" rtlCol="0" anchor="t" anchorCtr="0">
            <a:noAutofit/>
          </a:bodyPr>
          <a:lstStyle>
            <a:lvl1pPr algn="l" defTabSz="914400" rtl="0" eaLnBrk="1" latinLnBrk="0" hangingPunct="1">
              <a:lnSpc>
                <a:spcPct val="85000"/>
              </a:lnSpc>
              <a:spcBef>
                <a:spcPct val="0"/>
              </a:spcBef>
              <a:buNone/>
              <a:defRPr sz="2400" b="0" kern="1200">
                <a:solidFill>
                  <a:schemeClr val="bg1"/>
                </a:solidFill>
                <a:latin typeface="EYInterstate Light" panose="02000506000000020004" pitchFamily="2" charset="0"/>
                <a:ea typeface="+mj-ea"/>
                <a:cs typeface="Arial" pitchFamily="34" charset="0"/>
              </a:defRPr>
            </a:lvl1pPr>
          </a:lstStyle>
          <a:p>
            <a:pPr marL="0" marR="0" lvl="0" indent="0" algn="l" defTabSz="914400" rtl="0" eaLnBrk="1" fontAlgn="auto" latinLnBrk="0" hangingPunct="1">
              <a:lnSpc>
                <a:spcPct val="85000"/>
              </a:lnSpc>
              <a:spcBef>
                <a:spcPct val="0"/>
              </a:spcBef>
              <a:spcAft>
                <a:spcPts val="0"/>
              </a:spcAft>
              <a:buClrTx/>
              <a:buSzTx/>
              <a:buFontTx/>
              <a:buNone/>
              <a:tabLst/>
              <a:defRPr/>
            </a:pPr>
            <a:r>
              <a:rPr kumimoji="0" lang="lv-LV" sz="2400" b="1" i="0" u="none" strike="noStrike" kern="1200" cap="none" spc="0" normalizeH="0" baseline="0" noProof="0">
                <a:ln>
                  <a:noFill/>
                </a:ln>
                <a:solidFill>
                  <a:srgbClr val="2E2E38"/>
                </a:solidFill>
                <a:effectLst/>
                <a:uLnTx/>
                <a:uFillTx/>
              </a:rPr>
              <a:t>Pakalpojumu pieejamības ģeogrāfiskais izvērtējums</a:t>
            </a:r>
          </a:p>
          <a:p>
            <a:pPr marL="0" marR="0" lvl="0" indent="0" algn="l" defTabSz="914400" rtl="0" eaLnBrk="1" fontAlgn="auto" latinLnBrk="0" hangingPunct="1">
              <a:lnSpc>
                <a:spcPct val="85000"/>
              </a:lnSpc>
              <a:spcBef>
                <a:spcPct val="0"/>
              </a:spcBef>
              <a:spcAft>
                <a:spcPts val="0"/>
              </a:spcAft>
              <a:buClrTx/>
              <a:buSzTx/>
              <a:buFontTx/>
              <a:buNone/>
              <a:tabLst/>
              <a:defRPr/>
            </a:pPr>
            <a:r>
              <a:rPr kumimoji="0" lang="lv-LV" sz="2400" b="0" i="0" u="sng" strike="noStrike" kern="1200" cap="none" spc="0" normalizeH="0" baseline="0" noProof="0">
                <a:ln>
                  <a:noFill/>
                </a:ln>
                <a:solidFill>
                  <a:srgbClr val="2E2E38"/>
                </a:solidFill>
                <a:effectLst/>
                <a:uLnTx/>
                <a:uFillTx/>
              </a:rPr>
              <a:t>1.4. </a:t>
            </a:r>
            <a:r>
              <a:rPr kumimoji="0" lang="lv-LV" sz="2400" b="0" i="0" u="none" strike="noStrike" kern="1200" cap="none" spc="0" normalizeH="0" baseline="0" noProof="0">
                <a:ln>
                  <a:noFill/>
                </a:ln>
                <a:solidFill>
                  <a:srgbClr val="2E2E38"/>
                </a:solidFill>
                <a:effectLst/>
                <a:uLnTx/>
                <a:uFillTx/>
              </a:rPr>
              <a:t>Kapacitātes analīze</a:t>
            </a:r>
            <a:br>
              <a:rPr kumimoji="0" lang="lv-LV" sz="2400" b="1" i="0" u="none" strike="noStrike" kern="1200" cap="none" spc="0" normalizeH="0" baseline="0" noProof="0">
                <a:ln>
                  <a:noFill/>
                </a:ln>
                <a:solidFill>
                  <a:srgbClr val="2E2E38"/>
                </a:solidFill>
                <a:effectLst/>
                <a:uLnTx/>
                <a:uFillTx/>
              </a:rPr>
            </a:br>
            <a:endParaRPr kumimoji="0" lang="lv-LV" sz="2400" b="0" i="0" u="none" strike="noStrike" kern="1200" cap="none" spc="0" normalizeH="0" baseline="0" noProof="0">
              <a:ln>
                <a:noFill/>
              </a:ln>
              <a:solidFill>
                <a:srgbClr val="2E2E38"/>
              </a:solidFill>
              <a:effectLst/>
              <a:uLnTx/>
              <a:uFillTx/>
            </a:endParaRPr>
          </a:p>
        </p:txBody>
      </p:sp>
      <p:sp>
        <p:nvSpPr>
          <p:cNvPr id="18" name="Rectangle 17">
            <a:extLst>
              <a:ext uri="{FF2B5EF4-FFF2-40B4-BE49-F238E27FC236}">
                <a16:creationId xmlns:a16="http://schemas.microsoft.com/office/drawing/2014/main" id="{ABDE4601-0420-45AA-B9EC-C47426B5B838}"/>
              </a:ext>
            </a:extLst>
          </p:cNvPr>
          <p:cNvSpPr/>
          <p:nvPr/>
        </p:nvSpPr>
        <p:spPr>
          <a:xfrm>
            <a:off x="600659" y="294200"/>
            <a:ext cx="602023" cy="514032"/>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1" i="0" u="none" strike="noStrike" kern="1200" cap="none" spc="0" normalizeH="0" baseline="0" noProof="0" dirty="0">
              <a:ln>
                <a:noFill/>
              </a:ln>
              <a:solidFill>
                <a:srgbClr val="000000"/>
              </a:solidFill>
              <a:effectLst/>
              <a:uLnTx/>
              <a:uFillTx/>
              <a:latin typeface="EYInterstate Light" panose="02000506000000020004" pitchFamily="2" charset="0"/>
            </a:endParaRPr>
          </a:p>
        </p:txBody>
      </p:sp>
      <p:sp>
        <p:nvSpPr>
          <p:cNvPr id="9" name="Date Placeholder 10">
            <a:extLst>
              <a:ext uri="{FF2B5EF4-FFF2-40B4-BE49-F238E27FC236}">
                <a16:creationId xmlns:a16="http://schemas.microsoft.com/office/drawing/2014/main" id="{3244551D-0F6C-42E0-BF22-CEB74726D828}"/>
              </a:ext>
            </a:extLst>
          </p:cNvPr>
          <p:cNvSpPr>
            <a:spLocks noGrp="1"/>
          </p:cNvSpPr>
          <p:nvPr>
            <p:ph type="dt" sz="half" idx="10"/>
          </p:nvPr>
        </p:nvSpPr>
        <p:spPr>
          <a:xfrm>
            <a:off x="1428927" y="6471244"/>
            <a:ext cx="1469547" cy="180000"/>
          </a:xfrm>
        </p:spPr>
        <p:txBody>
          <a:bodyPr/>
          <a:lstStyle/>
          <a:p>
            <a:r>
              <a:rPr lang="lv-LV"/>
              <a:t>2022. gada 2. decembris</a:t>
            </a:r>
            <a:endParaRPr lang="en-IN" dirty="0"/>
          </a:p>
        </p:txBody>
      </p:sp>
    </p:spTree>
    <p:extLst>
      <p:ext uri="{BB962C8B-B14F-4D97-AF65-F5344CB8AC3E}">
        <p14:creationId xmlns:p14="http://schemas.microsoft.com/office/powerpoint/2010/main" val="31238995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6CDF013-3EF2-4585-903C-A4B2CCC92E99}"/>
              </a:ext>
            </a:extLst>
          </p:cNvPr>
          <p:cNvSpPr>
            <a:spLocks noGrp="1"/>
          </p:cNvSpPr>
          <p:nvPr>
            <p:ph idx="1"/>
          </p:nvPr>
        </p:nvSpPr>
        <p:spPr>
          <a:xfrm>
            <a:off x="393137" y="1134475"/>
            <a:ext cx="6482465" cy="4947920"/>
          </a:xfrm>
        </p:spPr>
        <p:txBody>
          <a:bodyPr/>
          <a:lstStyle/>
          <a:p>
            <a:pPr marL="356616" lvl="1" indent="0" algn="just">
              <a:spcBef>
                <a:spcPts val="1200"/>
              </a:spcBef>
              <a:buNone/>
            </a:pPr>
            <a:r>
              <a:rPr kumimoji="0" lang="lv-LV" b="1" i="0" u="none" strike="noStrike" kern="1200" cap="none" spc="0" normalizeH="0" baseline="0" noProof="0" dirty="0">
                <a:ln>
                  <a:noFill/>
                </a:ln>
                <a:solidFill>
                  <a:srgbClr val="000000"/>
                </a:solidFill>
                <a:effectLst/>
                <a:uLnTx/>
                <a:uFillTx/>
              </a:rPr>
              <a:t>Pašvaldībām jāiegūst vispārīgs pārskats par attiecīgā pakalpojuma būtību un nepieciešamību pēc pakalpojuma nodrošināšanas klātienē. </a:t>
            </a:r>
          </a:p>
          <a:p>
            <a:pPr lvl="2" algn="just">
              <a:spcBef>
                <a:spcPts val="1200"/>
              </a:spcBef>
            </a:pPr>
            <a:r>
              <a:rPr kumimoji="0" lang="lv-LV" i="0" u="none" strike="noStrike" kern="1200" cap="none" spc="0" normalizeH="0" baseline="0" noProof="0" dirty="0">
                <a:ln>
                  <a:noFill/>
                </a:ln>
                <a:solidFill>
                  <a:srgbClr val="000000"/>
                </a:solidFill>
                <a:effectLst/>
                <a:uLnTx/>
                <a:uFillTx/>
              </a:rPr>
              <a:t>Ja iespējams, ieteicams pakalpojumu nodrošināt elektroniski, ievērojami mazinot administratīvās izmaksas.</a:t>
            </a:r>
          </a:p>
          <a:p>
            <a:pPr lvl="2" algn="just">
              <a:spcBef>
                <a:spcPts val="1200"/>
              </a:spcBef>
            </a:pPr>
            <a:r>
              <a:rPr lang="lv-LV" dirty="0">
                <a:solidFill>
                  <a:srgbClr val="000000"/>
                </a:solidFill>
              </a:rPr>
              <a:t>Ja pakalpojums jau tiek sniegts elektroniski, ieteicams rosināt iedzīvotājus, kas pakalpojumu saņem klātienē, arī to turpmāk saņemt elektroniski. Ja nepieciešams, var apsvērt iespēju veikt apmācības tiem, kas līdz šim nav mācējuši pakalpojumu saņemt elektroniski. Ja tomēr personai nav iespējams šo pakalpojumu pašai saņemt elektroniski, ieteikt vērsties tuvākajā bibliotēkā. </a:t>
            </a:r>
            <a:endParaRPr kumimoji="0" lang="lv-LV" i="0" u="none" strike="noStrike" kern="1200" cap="none" spc="0" normalizeH="0" baseline="0" noProof="0" dirty="0">
              <a:ln>
                <a:noFill/>
              </a:ln>
              <a:solidFill>
                <a:srgbClr val="000000"/>
              </a:solidFill>
              <a:effectLst/>
              <a:uLnTx/>
              <a:uFillTx/>
            </a:endParaRPr>
          </a:p>
          <a:p>
            <a:pPr lvl="1" algn="just">
              <a:spcBef>
                <a:spcPts val="1200"/>
              </a:spcBef>
            </a:pPr>
            <a:endParaRPr kumimoji="0" lang="lv-LV" sz="1600" b="1" i="0" u="none" strike="noStrike" kern="1200" cap="none" spc="0" normalizeH="0" baseline="0" noProof="0" dirty="0">
              <a:ln>
                <a:noFill/>
              </a:ln>
              <a:solidFill>
                <a:srgbClr val="000000"/>
              </a:solidFill>
              <a:effectLst/>
              <a:uLnTx/>
              <a:uFillTx/>
            </a:endParaRPr>
          </a:p>
          <a:p>
            <a:pPr lvl="1" algn="just">
              <a:spcBef>
                <a:spcPts val="1200"/>
              </a:spcBef>
            </a:pPr>
            <a:endParaRPr lang="lv-LV" dirty="0"/>
          </a:p>
        </p:txBody>
      </p:sp>
      <p:sp>
        <p:nvSpPr>
          <p:cNvPr id="6" name="Slide Number Placeholder 5">
            <a:extLst>
              <a:ext uri="{FF2B5EF4-FFF2-40B4-BE49-F238E27FC236}">
                <a16:creationId xmlns:a16="http://schemas.microsoft.com/office/drawing/2014/main" id="{816EBAE7-BF77-4FD6-85DE-7699A5BFBA93}"/>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800" b="0" i="0" u="none" strike="noStrike" kern="1200" cap="none" spc="0" normalizeH="0" baseline="0" noProof="0">
                <a:ln>
                  <a:noFill/>
                </a:ln>
                <a:solidFill>
                  <a:srgbClr val="2E2E38"/>
                </a:solidFill>
                <a:effectLst/>
                <a:uLnTx/>
                <a:uFillTx/>
                <a:latin typeface="EYInterstate Light" panose="02000506000000020004" pitchFamily="2" charset="0"/>
              </a:rPr>
              <a:t>Lapa </a:t>
            </a:r>
            <a:fld id="{F1BC30E3-FFE5-4B91-AA19-87A149EBB9EE}" type="slidenum">
              <a:rPr kumimoji="0" lang="en-GB" sz="800" b="0" i="0" u="none" strike="noStrike" kern="1200" cap="none" spc="0" normalizeH="0" baseline="0" noProof="0" smtClean="0">
                <a:ln>
                  <a:noFill/>
                </a:ln>
                <a:solidFill>
                  <a:srgbClr val="2E2E38"/>
                </a:solidFill>
                <a:effectLst/>
                <a:uLnTx/>
                <a:uFillTx/>
                <a:latin typeface="EYInterstate Light" panose="02000506000000020004" pitchFamily="2" charset="0"/>
              </a:rPr>
              <a:pPr marL="0" marR="0" lvl="0" indent="0" algn="l" defTabSz="914400" rtl="0" eaLnBrk="1" fontAlgn="auto" latinLnBrk="0" hangingPunct="1">
                <a:lnSpc>
                  <a:spcPct val="100000"/>
                </a:lnSpc>
                <a:spcBef>
                  <a:spcPts val="0"/>
                </a:spcBef>
                <a:spcAft>
                  <a:spcPts val="0"/>
                </a:spcAft>
                <a:buClrTx/>
                <a:buSzTx/>
                <a:buFontTx/>
                <a:buNone/>
                <a:tabLst/>
                <a:defRPr/>
              </a:pPr>
              <a:t>12</a:t>
            </a:fld>
            <a:endParaRPr kumimoji="0" lang="en-GB" sz="800" b="0" i="0" u="none" strike="noStrike" kern="1200" cap="none" spc="0" normalizeH="0" baseline="0" noProof="0">
              <a:ln>
                <a:noFill/>
              </a:ln>
              <a:solidFill>
                <a:srgbClr val="2E2E38"/>
              </a:solidFill>
              <a:effectLst/>
              <a:uLnTx/>
              <a:uFillTx/>
              <a:latin typeface="EYInterstate Light" panose="02000506000000020004" pitchFamily="2" charset="0"/>
            </a:endParaRPr>
          </a:p>
        </p:txBody>
      </p:sp>
      <p:sp>
        <p:nvSpPr>
          <p:cNvPr id="11" name="Footer Placeholder 4">
            <a:extLst>
              <a:ext uri="{FF2B5EF4-FFF2-40B4-BE49-F238E27FC236}">
                <a16:creationId xmlns:a16="http://schemas.microsoft.com/office/drawing/2014/main" id="{F2BAB20E-C27D-41C6-B9F5-8C27FDFEE3E6}"/>
              </a:ext>
            </a:extLst>
          </p:cNvPr>
          <p:cNvSpPr txBox="1">
            <a:spLocks/>
          </p:cNvSpPr>
          <p:nvPr/>
        </p:nvSpPr>
        <p:spPr>
          <a:xfrm>
            <a:off x="3233196" y="6480124"/>
            <a:ext cx="7715140" cy="180000"/>
          </a:xfrm>
          <a:prstGeom prst="rect">
            <a:avLst/>
          </a:prstGeom>
        </p:spPr>
        <p:txBody>
          <a:bodyPr/>
          <a:lstStyle>
            <a:lvl1pPr marL="0" algn="l" defTabSz="914400" rtl="0" eaLnBrk="1" latinLnBrk="0" hangingPunct="1">
              <a:defRPr lang="en-US" sz="800" kern="1200" smtClean="0">
                <a:solidFill>
                  <a:schemeClr val="bg1"/>
                </a:solidFill>
                <a:latin typeface="EYInterstate" panose="02000503020000020004" pitchFamily="2"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Ārkārtas</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finanšu</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revīzija</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par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pašvaldību</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pakalpojumu</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pieejamības</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nodrošināšanu</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novada</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teritoriālā</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iedalījuma</a:t>
            </a:r>
            <a:r>
              <a:rPr kumimoji="0" lang="lv-LV"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vienībās</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pēc</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administratīvi</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teritoriālās</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reformas</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800" b="0" i="0" u="none" strike="noStrike" kern="1200" cap="none" spc="0" normalizeH="0" baseline="0" noProof="0">
              <a:ln>
                <a:noFill/>
              </a:ln>
              <a:solidFill>
                <a:srgbClr val="2E2E38"/>
              </a:solidFill>
              <a:effectLst/>
              <a:uLnTx/>
              <a:uFillTx/>
              <a:latin typeface="EYInterstate Light" panose="02000506000000020004" pitchFamily="2" charset="0"/>
            </a:endParaRPr>
          </a:p>
        </p:txBody>
      </p:sp>
      <p:pic>
        <p:nvPicPr>
          <p:cNvPr id="5" name="Picture 4" descr="Senior woman working">
            <a:extLst>
              <a:ext uri="{FF2B5EF4-FFF2-40B4-BE49-F238E27FC236}">
                <a16:creationId xmlns:a16="http://schemas.microsoft.com/office/drawing/2014/main" id="{2348F1EC-F129-4A41-8081-799D38B37F4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90766" y="1159875"/>
            <a:ext cx="4524426" cy="3016284"/>
          </a:xfrm>
          <a:prstGeom prst="rect">
            <a:avLst/>
          </a:prstGeom>
        </p:spPr>
      </p:pic>
      <p:sp>
        <p:nvSpPr>
          <p:cNvPr id="9" name="Title 1">
            <a:extLst>
              <a:ext uri="{FF2B5EF4-FFF2-40B4-BE49-F238E27FC236}">
                <a16:creationId xmlns:a16="http://schemas.microsoft.com/office/drawing/2014/main" id="{7515DF80-2F4D-40FB-A238-DA611FE4A97C}"/>
              </a:ext>
            </a:extLst>
          </p:cNvPr>
          <p:cNvSpPr txBox="1">
            <a:spLocks/>
          </p:cNvSpPr>
          <p:nvPr/>
        </p:nvSpPr>
        <p:spPr>
          <a:xfrm>
            <a:off x="1433955" y="252430"/>
            <a:ext cx="10168764" cy="590400"/>
          </a:xfrm>
          <a:prstGeom prst="rect">
            <a:avLst/>
          </a:prstGeom>
        </p:spPr>
        <p:txBody>
          <a:bodyPr vert="horz" lIns="0" tIns="0" rIns="0" bIns="0" rtlCol="0" anchor="t" anchorCtr="0">
            <a:noAutofit/>
          </a:bodyPr>
          <a:lstStyle>
            <a:lvl1pPr algn="l" defTabSz="914400" rtl="0" eaLnBrk="1" latinLnBrk="0" hangingPunct="1">
              <a:lnSpc>
                <a:spcPct val="85000"/>
              </a:lnSpc>
              <a:spcBef>
                <a:spcPct val="0"/>
              </a:spcBef>
              <a:buNone/>
              <a:defRPr sz="2400" b="0" kern="1200">
                <a:solidFill>
                  <a:schemeClr val="bg1"/>
                </a:solidFill>
                <a:latin typeface="EYInterstate Light" panose="02000506000000020004" pitchFamily="2" charset="0"/>
                <a:ea typeface="+mj-ea"/>
                <a:cs typeface="Arial" pitchFamily="34" charset="0"/>
              </a:defRPr>
            </a:lvl1pPr>
          </a:lstStyle>
          <a:p>
            <a:pPr marL="0" marR="0" lvl="0" indent="0" algn="l" defTabSz="914400" rtl="0" eaLnBrk="1" fontAlgn="auto" latinLnBrk="0" hangingPunct="1">
              <a:lnSpc>
                <a:spcPct val="85000"/>
              </a:lnSpc>
              <a:spcBef>
                <a:spcPct val="0"/>
              </a:spcBef>
              <a:spcAft>
                <a:spcPts val="0"/>
              </a:spcAft>
              <a:buClrTx/>
              <a:buSzTx/>
              <a:buFontTx/>
              <a:buNone/>
              <a:tabLst/>
              <a:defRPr/>
            </a:pPr>
            <a:r>
              <a:rPr kumimoji="0" lang="lv-LV" sz="2400" b="1" i="0" u="none" strike="noStrike" kern="1200" cap="none" spc="0" normalizeH="0" baseline="0" noProof="0">
                <a:ln>
                  <a:noFill/>
                </a:ln>
                <a:solidFill>
                  <a:srgbClr val="2E2E38"/>
                </a:solidFill>
                <a:effectLst/>
                <a:uLnTx/>
                <a:uFillTx/>
              </a:rPr>
              <a:t>Pakalpojumu sniegšanas vietu salīdzinošā finanšu analīze </a:t>
            </a:r>
          </a:p>
          <a:p>
            <a:pPr marL="0" marR="0" lvl="0" indent="0" algn="l" defTabSz="914400" rtl="0" eaLnBrk="1" fontAlgn="auto" latinLnBrk="0" hangingPunct="1">
              <a:lnSpc>
                <a:spcPct val="85000"/>
              </a:lnSpc>
              <a:spcBef>
                <a:spcPct val="0"/>
              </a:spcBef>
              <a:spcAft>
                <a:spcPts val="0"/>
              </a:spcAft>
              <a:buClrTx/>
              <a:buSzTx/>
              <a:buFontTx/>
              <a:buNone/>
              <a:tabLst/>
              <a:defRPr/>
            </a:pPr>
            <a:r>
              <a:rPr kumimoji="0" lang="lv-LV" sz="2400" b="0" i="0" u="sng" strike="noStrike" kern="1200" cap="none" spc="0" normalizeH="0" baseline="0" noProof="0">
                <a:ln>
                  <a:noFill/>
                </a:ln>
                <a:solidFill>
                  <a:srgbClr val="2E2E38"/>
                </a:solidFill>
                <a:effectLst/>
                <a:uLnTx/>
                <a:uFillTx/>
              </a:rPr>
              <a:t>2.1. </a:t>
            </a:r>
            <a:r>
              <a:rPr kumimoji="0" lang="lv-LV" sz="2400" b="0" i="0" u="none" strike="noStrike" kern="1200" cap="none" spc="0" normalizeH="0" baseline="0" noProof="0">
                <a:ln>
                  <a:noFill/>
                </a:ln>
                <a:solidFill>
                  <a:srgbClr val="2E2E38"/>
                </a:solidFill>
                <a:effectLst/>
                <a:uLnTx/>
                <a:uFillTx/>
              </a:rPr>
              <a:t>Pakalpojuma nodrošināšana elektroniski</a:t>
            </a:r>
            <a:br>
              <a:rPr kumimoji="0" lang="lv-LV" sz="2400" b="1" i="0" u="none" strike="noStrike" kern="1200" cap="none" spc="0" normalizeH="0" baseline="0" noProof="0">
                <a:ln>
                  <a:noFill/>
                </a:ln>
                <a:solidFill>
                  <a:srgbClr val="2E2E38"/>
                </a:solidFill>
                <a:effectLst/>
                <a:uLnTx/>
                <a:uFillTx/>
              </a:rPr>
            </a:br>
            <a:endParaRPr kumimoji="0" lang="lv-LV" sz="2400" b="0" i="0" u="none" strike="noStrike" kern="1200" cap="none" spc="0" normalizeH="0" baseline="0" noProof="0">
              <a:ln>
                <a:noFill/>
              </a:ln>
              <a:solidFill>
                <a:srgbClr val="2E2E38"/>
              </a:solidFill>
              <a:effectLst/>
              <a:uLnTx/>
              <a:uFillTx/>
            </a:endParaRPr>
          </a:p>
        </p:txBody>
      </p:sp>
      <p:sp>
        <p:nvSpPr>
          <p:cNvPr id="10" name="Rectangle 9">
            <a:extLst>
              <a:ext uri="{FF2B5EF4-FFF2-40B4-BE49-F238E27FC236}">
                <a16:creationId xmlns:a16="http://schemas.microsoft.com/office/drawing/2014/main" id="{17CF9C25-0051-4EF5-BFE9-A7C68E6FDAF9}"/>
              </a:ext>
            </a:extLst>
          </p:cNvPr>
          <p:cNvSpPr/>
          <p:nvPr/>
        </p:nvSpPr>
        <p:spPr>
          <a:xfrm>
            <a:off x="600659" y="294200"/>
            <a:ext cx="602023" cy="514032"/>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1" i="0" u="none" strike="noStrike" kern="1200" cap="none" spc="0" normalizeH="0" baseline="0" noProof="0" dirty="0">
              <a:ln>
                <a:noFill/>
              </a:ln>
              <a:solidFill>
                <a:srgbClr val="000000"/>
              </a:solidFill>
              <a:effectLst/>
              <a:uLnTx/>
              <a:uFillTx/>
              <a:latin typeface="EYInterstate Light" panose="02000506000000020004" pitchFamily="2" charset="0"/>
            </a:endParaRPr>
          </a:p>
        </p:txBody>
      </p:sp>
      <p:sp>
        <p:nvSpPr>
          <p:cNvPr id="12" name="Date Placeholder 10">
            <a:extLst>
              <a:ext uri="{FF2B5EF4-FFF2-40B4-BE49-F238E27FC236}">
                <a16:creationId xmlns:a16="http://schemas.microsoft.com/office/drawing/2014/main" id="{6CE2623B-EAF2-4038-89F1-60225E56C88E}"/>
              </a:ext>
            </a:extLst>
          </p:cNvPr>
          <p:cNvSpPr>
            <a:spLocks noGrp="1"/>
          </p:cNvSpPr>
          <p:nvPr>
            <p:ph type="dt" sz="half" idx="10"/>
          </p:nvPr>
        </p:nvSpPr>
        <p:spPr>
          <a:xfrm>
            <a:off x="1428927" y="6471244"/>
            <a:ext cx="1469547" cy="180000"/>
          </a:xfrm>
        </p:spPr>
        <p:txBody>
          <a:bodyPr/>
          <a:lstStyle/>
          <a:p>
            <a:r>
              <a:rPr lang="lv-LV"/>
              <a:t>2022. gada 2. decembris</a:t>
            </a:r>
            <a:endParaRPr lang="en-IN" dirty="0"/>
          </a:p>
        </p:txBody>
      </p:sp>
    </p:spTree>
    <p:extLst>
      <p:ext uri="{BB962C8B-B14F-4D97-AF65-F5344CB8AC3E}">
        <p14:creationId xmlns:p14="http://schemas.microsoft.com/office/powerpoint/2010/main" val="20875989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B1DE95E1-3EA8-4502-9117-6FB1AEF7DDE0}"/>
              </a:ext>
            </a:extLst>
          </p:cNvPr>
          <p:cNvSpPr>
            <a:spLocks/>
          </p:cNvSpPr>
          <p:nvPr/>
        </p:nvSpPr>
        <p:spPr>
          <a:xfrm>
            <a:off x="7413571" y="4665575"/>
            <a:ext cx="4189148" cy="925599"/>
          </a:xfrm>
          <a:prstGeom prst="rect">
            <a:avLst/>
          </a:prstGeom>
          <a:solidFill>
            <a:srgbClr val="FFE600"/>
          </a:solidFill>
          <a:ln w="19050" cap="flat" cmpd="sng" algn="ctr">
            <a:noFill/>
            <a:prstDash val="solid"/>
          </a:ln>
          <a:effectLst/>
        </p:spPr>
        <p:txBody>
          <a:bodyPr lIns="144000" tIns="46800" rIns="90000" bIns="46800" rtlCol="0" anchor="ctr" anchorCtr="0"/>
          <a:lstStyle/>
          <a:p>
            <a:pPr marL="190500" marR="0" lvl="1" indent="0" algn="l" defTabSz="914400" rtl="0" eaLnBrk="1" fontAlgn="auto" latinLnBrk="0" hangingPunct="1">
              <a:lnSpc>
                <a:spcPct val="100000"/>
              </a:lnSpc>
              <a:spcBef>
                <a:spcPts val="0"/>
              </a:spcBef>
              <a:spcAft>
                <a:spcPts val="600"/>
              </a:spcAft>
              <a:buClr>
                <a:srgbClr val="646464"/>
              </a:buClr>
              <a:buSzPct val="75000"/>
              <a:buFontTx/>
              <a:buNone/>
              <a:tabLst/>
              <a:defRPr/>
            </a:pPr>
            <a:endParaRPr kumimoji="0" lang="lv-LV" sz="1000" b="0" i="0" u="none" strike="noStrike" kern="1200" cap="none" spc="0" normalizeH="0" baseline="0" noProof="0">
              <a:ln>
                <a:noFill/>
              </a:ln>
              <a:solidFill>
                <a:srgbClr val="646464"/>
              </a:solidFill>
              <a:effectLst/>
              <a:uLnTx/>
              <a:uFillTx/>
              <a:latin typeface="EYInterstate Light" panose="02000506000000020004" pitchFamily="2" charset="0"/>
              <a:cs typeface="Arial"/>
            </a:endParaRPr>
          </a:p>
        </p:txBody>
      </p:sp>
      <p:sp>
        <p:nvSpPr>
          <p:cNvPr id="3" name="Content Placeholder 2">
            <a:extLst>
              <a:ext uri="{FF2B5EF4-FFF2-40B4-BE49-F238E27FC236}">
                <a16:creationId xmlns:a16="http://schemas.microsoft.com/office/drawing/2014/main" id="{D94B8857-0D29-4FCA-9FE8-32B1878A4614}"/>
              </a:ext>
            </a:extLst>
          </p:cNvPr>
          <p:cNvSpPr>
            <a:spLocks noGrp="1"/>
          </p:cNvSpPr>
          <p:nvPr>
            <p:ph idx="1"/>
          </p:nvPr>
        </p:nvSpPr>
        <p:spPr>
          <a:xfrm>
            <a:off x="609918" y="1134474"/>
            <a:ext cx="6547628" cy="4947920"/>
          </a:xfrm>
        </p:spPr>
        <p:txBody>
          <a:bodyPr/>
          <a:lstStyle/>
          <a:p>
            <a:pPr marL="0" indent="0" algn="just">
              <a:buNone/>
            </a:pPr>
            <a:r>
              <a:rPr lang="lv-LV" b="1">
                <a:solidFill>
                  <a:srgbClr val="000000"/>
                </a:solidFill>
              </a:rPr>
              <a:t>L</a:t>
            </a:r>
            <a:r>
              <a:rPr kumimoji="0" lang="lv-LV" sz="2000" b="1" i="0" u="none" strike="noStrike" kern="1200" cap="none" spc="0" normalizeH="0" baseline="0" noProof="0">
                <a:ln>
                  <a:noFill/>
                </a:ln>
                <a:solidFill>
                  <a:srgbClr val="000000"/>
                </a:solidFill>
                <a:effectLst/>
                <a:uLnTx/>
                <a:uFillTx/>
              </a:rPr>
              <a:t>ai vērtētu nepieciešamību un izmaksas pašvaldībai klātienes pakalpojumu nodrošināt ir nepieciešams modelēt pieprasījumu.</a:t>
            </a:r>
          </a:p>
          <a:p>
            <a:pPr lvl="1" algn="just"/>
            <a:r>
              <a:rPr lang="lv-LV" sz="1600">
                <a:solidFill>
                  <a:srgbClr val="000000"/>
                </a:solidFill>
              </a:rPr>
              <a:t>Pieprasījumu nosaka pamatojoties uz statistikas datiem par pakalpojuma sniegšanas skaitu un ilgumu salīdzinot to ar kopējo pakalpojumu sniegšanas skaitu un ilgumu.</a:t>
            </a:r>
            <a:endParaRPr kumimoji="0" lang="lv-LV" sz="1600" b="0" i="0" u="none" strike="noStrike" kern="1200" cap="none" spc="0" normalizeH="0" baseline="0" noProof="0">
              <a:ln>
                <a:noFill/>
              </a:ln>
              <a:solidFill>
                <a:srgbClr val="000000"/>
              </a:solidFill>
              <a:effectLst/>
              <a:uLnTx/>
              <a:uFillTx/>
            </a:endParaRPr>
          </a:p>
          <a:p>
            <a:pPr lvl="1" algn="just"/>
            <a:r>
              <a:rPr lang="lv-LV" sz="1600"/>
              <a:t>Ja tiek konstatēts, ka pakalpojuma pieprasījums ir ļoti zems, proti, sastāda X*% no kopējā pakalpojumu pieprasījuma, ir ieteicams izvērtēt, vai pašvaldībai nav izdevīgāk vienoties ar speciālistu par pakalpojuma sniegšanu pēc pieprasījuma.</a:t>
            </a:r>
          </a:p>
          <a:p>
            <a:pPr lvl="1" algn="just"/>
            <a:r>
              <a:rPr lang="lv-LV" sz="1600"/>
              <a:t>Ja tiek konstatēts, ka pakalpojums sniegts bieži, tas norāda uz to, ka pakalpojums ir prioritārs. Ja konkrētais pakalpojums ir nestandarta, proti, tāds, kuram tehniski nevajadzētu būt prioritāram, ir vērts analizēt iemeslus, kāpēc konkrētais pakalpojums ir tik pieprasīts. Iespējams, tas norāda uz kādu risināmu problēmu konkrētajā pašvaldībā.</a:t>
            </a:r>
          </a:p>
          <a:p>
            <a:endParaRPr lang="lv-LV"/>
          </a:p>
        </p:txBody>
      </p:sp>
      <p:sp>
        <p:nvSpPr>
          <p:cNvPr id="6" name="Slide Number Placeholder 5">
            <a:extLst>
              <a:ext uri="{FF2B5EF4-FFF2-40B4-BE49-F238E27FC236}">
                <a16:creationId xmlns:a16="http://schemas.microsoft.com/office/drawing/2014/main" id="{25CA4B16-B846-42E1-8038-91604BF9DFF4}"/>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800" b="0" i="0" u="none" strike="noStrike" kern="1200" cap="none" spc="0" normalizeH="0" baseline="0" noProof="0">
                <a:ln>
                  <a:noFill/>
                </a:ln>
                <a:solidFill>
                  <a:srgbClr val="2E2E38"/>
                </a:solidFill>
                <a:effectLst/>
                <a:uLnTx/>
                <a:uFillTx/>
                <a:latin typeface="EYInterstate Light" panose="02000506000000020004" pitchFamily="2" charset="0"/>
              </a:rPr>
              <a:t>Lapa </a:t>
            </a:r>
            <a:fld id="{F1BC30E3-FFE5-4B91-AA19-87A149EBB9EE}" type="slidenum">
              <a:rPr kumimoji="0" lang="en-GB" sz="800" b="0" i="0" u="none" strike="noStrike" kern="1200" cap="none" spc="0" normalizeH="0" baseline="0" noProof="0" smtClean="0">
                <a:ln>
                  <a:noFill/>
                </a:ln>
                <a:solidFill>
                  <a:srgbClr val="2E2E38"/>
                </a:solidFill>
                <a:effectLst/>
                <a:uLnTx/>
                <a:uFillTx/>
                <a:latin typeface="EYInterstate Light" panose="02000506000000020004" pitchFamily="2" charset="0"/>
              </a:rPr>
              <a:pPr marL="0" marR="0" lvl="0" indent="0" algn="l" defTabSz="914400" rtl="0" eaLnBrk="1" fontAlgn="auto" latinLnBrk="0" hangingPunct="1">
                <a:lnSpc>
                  <a:spcPct val="100000"/>
                </a:lnSpc>
                <a:spcBef>
                  <a:spcPts val="0"/>
                </a:spcBef>
                <a:spcAft>
                  <a:spcPts val="0"/>
                </a:spcAft>
                <a:buClrTx/>
                <a:buSzTx/>
                <a:buFontTx/>
                <a:buNone/>
                <a:tabLst/>
                <a:defRPr/>
              </a:pPr>
              <a:t>13</a:t>
            </a:fld>
            <a:endParaRPr kumimoji="0" lang="en-GB" sz="800" b="0" i="0" u="none" strike="noStrike" kern="1200" cap="none" spc="0" normalizeH="0" baseline="0" noProof="0">
              <a:ln>
                <a:noFill/>
              </a:ln>
              <a:solidFill>
                <a:srgbClr val="2E2E38"/>
              </a:solidFill>
              <a:effectLst/>
              <a:uLnTx/>
              <a:uFillTx/>
              <a:latin typeface="EYInterstate Light" panose="02000506000000020004" pitchFamily="2" charset="0"/>
            </a:endParaRPr>
          </a:p>
        </p:txBody>
      </p:sp>
      <p:pic>
        <p:nvPicPr>
          <p:cNvPr id="10" name="Picture 9" descr="Team of four people using computer in call center">
            <a:extLst>
              <a:ext uri="{FF2B5EF4-FFF2-40B4-BE49-F238E27FC236}">
                <a16:creationId xmlns:a16="http://schemas.microsoft.com/office/drawing/2014/main" id="{858A0B62-A784-4C95-9714-38EE1704A53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99284" y="1137919"/>
            <a:ext cx="4189148" cy="2638705"/>
          </a:xfrm>
          <a:prstGeom prst="rect">
            <a:avLst/>
          </a:prstGeom>
        </p:spPr>
      </p:pic>
      <p:sp>
        <p:nvSpPr>
          <p:cNvPr id="11" name="Footer Placeholder 4">
            <a:extLst>
              <a:ext uri="{FF2B5EF4-FFF2-40B4-BE49-F238E27FC236}">
                <a16:creationId xmlns:a16="http://schemas.microsoft.com/office/drawing/2014/main" id="{5462D434-42A1-4C1C-AAD9-C39C95AFC7D6}"/>
              </a:ext>
            </a:extLst>
          </p:cNvPr>
          <p:cNvSpPr txBox="1">
            <a:spLocks/>
          </p:cNvSpPr>
          <p:nvPr/>
        </p:nvSpPr>
        <p:spPr>
          <a:xfrm>
            <a:off x="3233196" y="6480124"/>
            <a:ext cx="7715140" cy="180000"/>
          </a:xfrm>
          <a:prstGeom prst="rect">
            <a:avLst/>
          </a:prstGeom>
        </p:spPr>
        <p:txBody>
          <a:bodyPr/>
          <a:lstStyle>
            <a:lvl1pPr marL="0" algn="l" defTabSz="914400" rtl="0" eaLnBrk="1" latinLnBrk="0" hangingPunct="1">
              <a:defRPr lang="en-US" sz="800" kern="1200" smtClean="0">
                <a:solidFill>
                  <a:schemeClr val="bg1"/>
                </a:solidFill>
                <a:latin typeface="EYInterstate" panose="02000503020000020004" pitchFamily="2"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Ārkārtas</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finanšu</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revīzija</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par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pašvaldību</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pakalpojumu</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pieejamības</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nodrošināšanu</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novada</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teritoriālā</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iedalījuma</a:t>
            </a:r>
            <a:r>
              <a:rPr kumimoji="0" lang="lv-LV"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vienībās</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pēc</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administratīvi</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teritoriālās</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reformas</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800" b="0" i="0" u="none" strike="noStrike" kern="1200" cap="none" spc="0" normalizeH="0" baseline="0" noProof="0">
              <a:ln>
                <a:noFill/>
              </a:ln>
              <a:solidFill>
                <a:srgbClr val="2E2E38"/>
              </a:solidFill>
              <a:effectLst/>
              <a:uLnTx/>
              <a:uFillTx/>
              <a:latin typeface="EYInterstate Light" panose="02000506000000020004" pitchFamily="2" charset="0"/>
            </a:endParaRPr>
          </a:p>
        </p:txBody>
      </p:sp>
      <p:sp>
        <p:nvSpPr>
          <p:cNvPr id="14" name="Title 1">
            <a:extLst>
              <a:ext uri="{FF2B5EF4-FFF2-40B4-BE49-F238E27FC236}">
                <a16:creationId xmlns:a16="http://schemas.microsoft.com/office/drawing/2014/main" id="{39E53DE4-55FD-4A2B-A53D-ACB00540991B}"/>
              </a:ext>
            </a:extLst>
          </p:cNvPr>
          <p:cNvSpPr txBox="1">
            <a:spLocks/>
          </p:cNvSpPr>
          <p:nvPr/>
        </p:nvSpPr>
        <p:spPr>
          <a:xfrm>
            <a:off x="1433955" y="252430"/>
            <a:ext cx="10168764" cy="590400"/>
          </a:xfrm>
          <a:prstGeom prst="rect">
            <a:avLst/>
          </a:prstGeom>
        </p:spPr>
        <p:txBody>
          <a:bodyPr vert="horz" lIns="0" tIns="0" rIns="0" bIns="0" rtlCol="0" anchor="t" anchorCtr="0">
            <a:noAutofit/>
          </a:bodyPr>
          <a:lstStyle>
            <a:lvl1pPr algn="l" defTabSz="914400" rtl="0" eaLnBrk="1" latinLnBrk="0" hangingPunct="1">
              <a:lnSpc>
                <a:spcPct val="85000"/>
              </a:lnSpc>
              <a:spcBef>
                <a:spcPct val="0"/>
              </a:spcBef>
              <a:buNone/>
              <a:defRPr sz="2400" b="0" kern="1200">
                <a:solidFill>
                  <a:schemeClr val="bg1"/>
                </a:solidFill>
                <a:latin typeface="EYInterstate Light" panose="02000506000000020004" pitchFamily="2" charset="0"/>
                <a:ea typeface="+mj-ea"/>
                <a:cs typeface="Arial" pitchFamily="34" charset="0"/>
              </a:defRPr>
            </a:lvl1pPr>
          </a:lstStyle>
          <a:p>
            <a:pPr marL="0" marR="0" lvl="0" indent="0" algn="l" defTabSz="914400" rtl="0" eaLnBrk="1" fontAlgn="auto" latinLnBrk="0" hangingPunct="1">
              <a:lnSpc>
                <a:spcPct val="85000"/>
              </a:lnSpc>
              <a:spcBef>
                <a:spcPct val="0"/>
              </a:spcBef>
              <a:spcAft>
                <a:spcPts val="0"/>
              </a:spcAft>
              <a:buClrTx/>
              <a:buSzTx/>
              <a:buFontTx/>
              <a:buNone/>
              <a:tabLst/>
              <a:defRPr/>
            </a:pPr>
            <a:r>
              <a:rPr kumimoji="0" lang="lv-LV" sz="2400" b="1" i="0" u="none" strike="noStrike" kern="1200" cap="none" spc="0" normalizeH="0" baseline="0" noProof="0">
                <a:ln>
                  <a:noFill/>
                </a:ln>
                <a:solidFill>
                  <a:srgbClr val="2E2E38"/>
                </a:solidFill>
                <a:effectLst/>
                <a:uLnTx/>
                <a:uFillTx/>
              </a:rPr>
              <a:t>Pakalpojumu sniegšanas vietu salīdzinošā finanšu analīze </a:t>
            </a:r>
          </a:p>
          <a:p>
            <a:pPr marL="0" marR="0" lvl="0" indent="0" algn="l" defTabSz="914400" rtl="0" eaLnBrk="1" fontAlgn="auto" latinLnBrk="0" hangingPunct="1">
              <a:lnSpc>
                <a:spcPct val="85000"/>
              </a:lnSpc>
              <a:spcBef>
                <a:spcPct val="0"/>
              </a:spcBef>
              <a:spcAft>
                <a:spcPts val="0"/>
              </a:spcAft>
              <a:buClrTx/>
              <a:buSzTx/>
              <a:buFontTx/>
              <a:buNone/>
              <a:tabLst/>
              <a:defRPr/>
            </a:pPr>
            <a:r>
              <a:rPr kumimoji="0" lang="lv-LV" sz="2400" b="0" i="0" u="sng" strike="noStrike" kern="1200" cap="none" spc="0" normalizeH="0" baseline="0" noProof="0">
                <a:ln>
                  <a:noFill/>
                </a:ln>
                <a:solidFill>
                  <a:srgbClr val="2E2E38"/>
                </a:solidFill>
                <a:effectLst/>
                <a:uLnTx/>
                <a:uFillTx/>
              </a:rPr>
              <a:t>2.2. </a:t>
            </a:r>
            <a:r>
              <a:rPr kumimoji="0" lang="lv-LV" sz="2400" b="0" i="0" u="none" strike="noStrike" kern="1200" cap="none" spc="0" normalizeH="0" baseline="0" noProof="0">
                <a:ln>
                  <a:noFill/>
                </a:ln>
                <a:solidFill>
                  <a:srgbClr val="2E2E38"/>
                </a:solidFill>
                <a:effectLst/>
                <a:uLnTx/>
                <a:uFillTx/>
              </a:rPr>
              <a:t>Pakalpojuma pieprasījuma izvērtēšana</a:t>
            </a:r>
            <a:br>
              <a:rPr kumimoji="0" lang="lv-LV" sz="2400" b="1" i="0" u="none" strike="noStrike" kern="1200" cap="none" spc="0" normalizeH="0" baseline="0" noProof="0">
                <a:ln>
                  <a:noFill/>
                </a:ln>
                <a:solidFill>
                  <a:srgbClr val="2E2E38"/>
                </a:solidFill>
                <a:effectLst/>
                <a:uLnTx/>
                <a:uFillTx/>
              </a:rPr>
            </a:br>
            <a:endParaRPr kumimoji="0" lang="lv-LV" sz="2400" b="0" i="0" u="none" strike="noStrike" kern="1200" cap="none" spc="0" normalizeH="0" baseline="0" noProof="0">
              <a:ln>
                <a:noFill/>
              </a:ln>
              <a:solidFill>
                <a:srgbClr val="2E2E38"/>
              </a:solidFill>
              <a:effectLst/>
              <a:uLnTx/>
              <a:uFillTx/>
            </a:endParaRPr>
          </a:p>
        </p:txBody>
      </p:sp>
      <p:sp>
        <p:nvSpPr>
          <p:cNvPr id="9" name="TextBox 8">
            <a:extLst>
              <a:ext uri="{FF2B5EF4-FFF2-40B4-BE49-F238E27FC236}">
                <a16:creationId xmlns:a16="http://schemas.microsoft.com/office/drawing/2014/main" id="{290220BD-563E-402B-90C3-BB5FEBC6CBA5}"/>
              </a:ext>
            </a:extLst>
          </p:cNvPr>
          <p:cNvSpPr txBox="1"/>
          <p:nvPr/>
        </p:nvSpPr>
        <p:spPr>
          <a:xfrm>
            <a:off x="7969857" y="4795975"/>
            <a:ext cx="3076575" cy="664797"/>
          </a:xfrm>
          <a:prstGeom prst="rect">
            <a:avLst/>
          </a:prstGeom>
          <a:noFill/>
        </p:spPr>
        <p:txBody>
          <a:bodyPr wrap="square" lIns="0" tIns="36576" rIns="0" bIns="0" rtlCol="0">
            <a:spAutoFit/>
          </a:bodyPr>
          <a:lstStyle/>
          <a:p>
            <a:pPr marL="0" marR="0" lvl="0" indent="0" algn="l" defTabSz="914400" rtl="0" eaLnBrk="1" fontAlgn="auto" latinLnBrk="0" hangingPunct="1">
              <a:lnSpc>
                <a:spcPct val="85000"/>
              </a:lnSpc>
              <a:spcBef>
                <a:spcPts val="0"/>
              </a:spcBef>
              <a:spcAft>
                <a:spcPts val="600"/>
              </a:spcAft>
              <a:buClr>
                <a:srgbClr val="27ACAA"/>
              </a:buClr>
              <a:buSzPct val="70000"/>
              <a:buFontTx/>
              <a:buNone/>
              <a:tabLst/>
              <a:defRPr/>
            </a:pPr>
            <a:r>
              <a:rPr kumimoji="0" lang="lv-LV" sz="1600" b="0" i="0" u="none" strike="noStrike" kern="1200" cap="none" spc="0" normalizeH="0" baseline="0" noProof="0">
                <a:ln>
                  <a:noFill/>
                </a:ln>
                <a:solidFill>
                  <a:srgbClr val="2E2E38"/>
                </a:solidFill>
                <a:effectLst/>
                <a:uLnTx/>
                <a:uFillTx/>
                <a:latin typeface="EYInterstate Light" panose="02000506000000020004" pitchFamily="2" charset="0"/>
              </a:rPr>
              <a:t>*X- Katras pašvaldības ietvaros var būt atšķirīgs pieprasījuma apjoma koeficients. </a:t>
            </a:r>
          </a:p>
        </p:txBody>
      </p:sp>
      <p:sp>
        <p:nvSpPr>
          <p:cNvPr id="13" name="Rectangle 12">
            <a:extLst>
              <a:ext uri="{FF2B5EF4-FFF2-40B4-BE49-F238E27FC236}">
                <a16:creationId xmlns:a16="http://schemas.microsoft.com/office/drawing/2014/main" id="{32A3FEC5-C0DD-4CDA-B381-2676C8573D58}"/>
              </a:ext>
            </a:extLst>
          </p:cNvPr>
          <p:cNvSpPr/>
          <p:nvPr/>
        </p:nvSpPr>
        <p:spPr>
          <a:xfrm>
            <a:off x="600659" y="294200"/>
            <a:ext cx="602023" cy="514032"/>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1" i="0" u="none" strike="noStrike" kern="1200" cap="none" spc="0" normalizeH="0" baseline="0" noProof="0" dirty="0">
              <a:ln>
                <a:noFill/>
              </a:ln>
              <a:solidFill>
                <a:srgbClr val="000000"/>
              </a:solidFill>
              <a:effectLst/>
              <a:uLnTx/>
              <a:uFillTx/>
              <a:latin typeface="EYInterstate Light" panose="02000506000000020004" pitchFamily="2" charset="0"/>
            </a:endParaRPr>
          </a:p>
        </p:txBody>
      </p:sp>
      <p:sp>
        <p:nvSpPr>
          <p:cNvPr id="15" name="Date Placeholder 10">
            <a:extLst>
              <a:ext uri="{FF2B5EF4-FFF2-40B4-BE49-F238E27FC236}">
                <a16:creationId xmlns:a16="http://schemas.microsoft.com/office/drawing/2014/main" id="{1E361D55-A5C7-4E00-8388-578C4648163B}"/>
              </a:ext>
            </a:extLst>
          </p:cNvPr>
          <p:cNvSpPr>
            <a:spLocks noGrp="1"/>
          </p:cNvSpPr>
          <p:nvPr>
            <p:ph type="dt" sz="half" idx="10"/>
          </p:nvPr>
        </p:nvSpPr>
        <p:spPr>
          <a:xfrm>
            <a:off x="1428927" y="6471244"/>
            <a:ext cx="1469547" cy="180000"/>
          </a:xfrm>
        </p:spPr>
        <p:txBody>
          <a:bodyPr/>
          <a:lstStyle/>
          <a:p>
            <a:r>
              <a:rPr lang="lv-LV"/>
              <a:t>2022. gada 2. decembris</a:t>
            </a:r>
            <a:endParaRPr lang="en-IN" dirty="0"/>
          </a:p>
        </p:txBody>
      </p:sp>
    </p:spTree>
    <p:extLst>
      <p:ext uri="{BB962C8B-B14F-4D97-AF65-F5344CB8AC3E}">
        <p14:creationId xmlns:p14="http://schemas.microsoft.com/office/powerpoint/2010/main" val="336516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94B8857-0D29-4FCA-9FE8-32B1878A4614}"/>
              </a:ext>
            </a:extLst>
          </p:cNvPr>
          <p:cNvSpPr>
            <a:spLocks noGrp="1"/>
          </p:cNvSpPr>
          <p:nvPr>
            <p:ph idx="1"/>
          </p:nvPr>
        </p:nvSpPr>
        <p:spPr>
          <a:xfrm>
            <a:off x="609918" y="1137920"/>
            <a:ext cx="6747323" cy="4947920"/>
          </a:xfrm>
        </p:spPr>
        <p:txBody>
          <a:bodyPr/>
          <a:lstStyle/>
          <a:p>
            <a:pPr algn="just"/>
            <a:r>
              <a:rPr kumimoji="0" lang="lv-LV" sz="2000" b="1" i="0" u="none" strike="noStrike" kern="1200" cap="none" spc="0" normalizeH="0" baseline="0" noProof="0">
                <a:ln>
                  <a:noFill/>
                </a:ln>
                <a:solidFill>
                  <a:srgbClr val="2E2E38"/>
                </a:solidFill>
                <a:effectLst/>
                <a:uLnTx/>
                <a:uFillTx/>
              </a:rPr>
              <a:t>Izmaksas veido pieprasījums </a:t>
            </a:r>
            <a:r>
              <a:rPr kumimoji="0" lang="lv-LV" sz="2000" b="1" i="0" u="none" strike="noStrike" kern="1200" cap="none" spc="0" normalizeH="0" baseline="0" noProof="0">
                <a:ln>
                  <a:noFill/>
                </a:ln>
                <a:solidFill>
                  <a:srgbClr val="000000"/>
                </a:solidFill>
                <a:effectLst/>
                <a:uLnTx/>
                <a:uFillTx/>
              </a:rPr>
              <a:t>un administratīvās </a:t>
            </a:r>
            <a:r>
              <a:rPr kumimoji="0" lang="lv-LV" sz="2000" b="1" i="0" u="none" strike="noStrike" kern="1200" cap="none" spc="0" normalizeH="0" baseline="0" noProof="0">
                <a:ln>
                  <a:noFill/>
                </a:ln>
                <a:solidFill>
                  <a:srgbClr val="2E2E38"/>
                </a:solidFill>
                <a:effectLst/>
                <a:uLnTx/>
                <a:uFillTx/>
              </a:rPr>
              <a:t>izmaksas. Pašvaldībām ieteicams šīs izmaksas izvērtēt:</a:t>
            </a:r>
          </a:p>
          <a:p>
            <a:pPr lvl="1" algn="just">
              <a:spcBef>
                <a:spcPts val="400"/>
              </a:spcBef>
              <a:spcAft>
                <a:spcPts val="400"/>
              </a:spcAft>
            </a:pPr>
            <a:r>
              <a:rPr kumimoji="0" lang="lv-LV" sz="1600" b="0" i="0" u="none" strike="noStrike" kern="1200" cap="none" spc="0" normalizeH="0" baseline="0" noProof="0">
                <a:ln>
                  <a:noFill/>
                </a:ln>
                <a:solidFill>
                  <a:srgbClr val="000000"/>
                </a:solidFill>
                <a:effectLst/>
                <a:uLnTx/>
                <a:uFillTx/>
              </a:rPr>
              <a:t>Kādi un cik pakalpojumi tiek sniegti uz vienu darbinieku tādejādi izvērtējot darba intensitātes un personāla kapacitātes atbilstību.</a:t>
            </a:r>
          </a:p>
          <a:p>
            <a:pPr lvl="2" algn="just">
              <a:spcBef>
                <a:spcPts val="400"/>
              </a:spcBef>
              <a:spcAft>
                <a:spcPts val="400"/>
              </a:spcAft>
            </a:pPr>
            <a:r>
              <a:rPr lang="lv-LV" sz="1350">
                <a:solidFill>
                  <a:srgbClr val="000000"/>
                </a:solidFill>
              </a:rPr>
              <a:t>T</a:t>
            </a:r>
            <a:r>
              <a:rPr kumimoji="0" lang="lv-LV" sz="1350" b="0" i="0" u="none" strike="noStrike" kern="1200" cap="none" spc="0" normalizeH="0" baseline="0" noProof="0">
                <a:ln>
                  <a:noFill/>
                </a:ln>
                <a:solidFill>
                  <a:srgbClr val="000000"/>
                </a:solidFill>
                <a:effectLst/>
                <a:uLnTx/>
                <a:uFillTx/>
              </a:rPr>
              <a:t>iek izvērtēts, </a:t>
            </a:r>
            <a:r>
              <a:rPr lang="lv-LV" sz="1350">
                <a:solidFill>
                  <a:srgbClr val="000000"/>
                </a:solidFill>
              </a:rPr>
              <a:t>kāda ir katra darbinieka noslodze un darbinieka izmaksas pašvaldībai, vērtējot, vai ir nepieciešams veikt izmaiņas personāla skaitā vai sabalansēt slodzi, piemēram, piešķirot vairākiem darbiniekiem pieprasīta pakalpojuma sniegšanu.</a:t>
            </a:r>
            <a:endParaRPr kumimoji="0" lang="lv-LV" sz="1350" b="0" i="0" u="none" strike="noStrike" kern="1200" cap="none" spc="0" normalizeH="0" baseline="0" noProof="0">
              <a:ln>
                <a:noFill/>
              </a:ln>
              <a:solidFill>
                <a:srgbClr val="000000"/>
              </a:solidFill>
              <a:effectLst/>
              <a:uLnTx/>
              <a:uFillTx/>
            </a:endParaRPr>
          </a:p>
          <a:p>
            <a:pPr lvl="1" algn="just">
              <a:spcBef>
                <a:spcPts val="400"/>
              </a:spcBef>
              <a:spcAft>
                <a:spcPts val="400"/>
              </a:spcAft>
            </a:pPr>
            <a:r>
              <a:rPr kumimoji="0" lang="lv-LV" sz="1600" b="0" i="0" u="none" strike="noStrike" kern="1200" cap="none" spc="0" normalizeH="0" baseline="0" noProof="0">
                <a:ln>
                  <a:noFill/>
                </a:ln>
                <a:solidFill>
                  <a:srgbClr val="000000"/>
                </a:solidFill>
                <a:effectLst/>
                <a:uLnTx/>
                <a:uFillTx/>
              </a:rPr>
              <a:t>Kādi un cik pakalpojumi tiek sniegti uz katru no pakalpojumu sniegšanas adresēm tādejādi izvērtējot vai ēkas uzturēšana ir pamatota.</a:t>
            </a:r>
          </a:p>
          <a:p>
            <a:pPr lvl="2" algn="just">
              <a:spcBef>
                <a:spcPts val="400"/>
              </a:spcBef>
              <a:spcAft>
                <a:spcPts val="400"/>
              </a:spcAft>
            </a:pPr>
            <a:r>
              <a:rPr lang="lv-LV" sz="1350">
                <a:solidFill>
                  <a:srgbClr val="000000"/>
                </a:solidFill>
              </a:rPr>
              <a:t>Tiek vērtēts, vai ēkas kapacitāte ir atbilstoša, proti, vai nav iespējams pārcelt pakalpojuma sniegšanu no divām blakus esošām ēkām uz vienu vai arī vai nav nepieciešama papildus pakalpojuma sniegšanas vieta pieprasījuma dēļ. </a:t>
            </a:r>
            <a:endParaRPr kumimoji="0" lang="lv-LV" sz="1350" b="0" i="0" u="none" strike="noStrike" kern="1200" cap="none" spc="0" normalizeH="0" baseline="0" noProof="0">
              <a:ln>
                <a:noFill/>
              </a:ln>
              <a:solidFill>
                <a:srgbClr val="000000"/>
              </a:solidFill>
              <a:effectLst/>
              <a:uLnTx/>
              <a:uFillTx/>
            </a:endParaRPr>
          </a:p>
          <a:p>
            <a:pPr lvl="1"/>
            <a:endParaRPr lang="lv-LV"/>
          </a:p>
          <a:p>
            <a:endParaRPr lang="lv-LV"/>
          </a:p>
        </p:txBody>
      </p:sp>
      <p:sp>
        <p:nvSpPr>
          <p:cNvPr id="6" name="Slide Number Placeholder 5">
            <a:extLst>
              <a:ext uri="{FF2B5EF4-FFF2-40B4-BE49-F238E27FC236}">
                <a16:creationId xmlns:a16="http://schemas.microsoft.com/office/drawing/2014/main" id="{25CA4B16-B846-42E1-8038-91604BF9DFF4}"/>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800" b="0" i="0" u="none" strike="noStrike" kern="1200" cap="none" spc="0" normalizeH="0" baseline="0" noProof="0">
                <a:ln>
                  <a:noFill/>
                </a:ln>
                <a:solidFill>
                  <a:srgbClr val="2E2E38"/>
                </a:solidFill>
                <a:effectLst/>
                <a:uLnTx/>
                <a:uFillTx/>
                <a:latin typeface="EYInterstate Light" panose="02000506000000020004" pitchFamily="2" charset="0"/>
              </a:rPr>
              <a:t>Lapa </a:t>
            </a:r>
            <a:fld id="{F1BC30E3-FFE5-4B91-AA19-87A149EBB9EE}" type="slidenum">
              <a:rPr kumimoji="0" lang="en-GB" sz="800" b="0" i="0" u="none" strike="noStrike" kern="1200" cap="none" spc="0" normalizeH="0" baseline="0" noProof="0" smtClean="0">
                <a:ln>
                  <a:noFill/>
                </a:ln>
                <a:solidFill>
                  <a:srgbClr val="2E2E38"/>
                </a:solidFill>
                <a:effectLst/>
                <a:uLnTx/>
                <a:uFillTx/>
                <a:latin typeface="EYInterstate Light" panose="02000506000000020004" pitchFamily="2" charset="0"/>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en-GB" sz="800" b="0" i="0" u="none" strike="noStrike" kern="1200" cap="none" spc="0" normalizeH="0" baseline="0" noProof="0">
              <a:ln>
                <a:noFill/>
              </a:ln>
              <a:solidFill>
                <a:srgbClr val="2E2E38"/>
              </a:solidFill>
              <a:effectLst/>
              <a:uLnTx/>
              <a:uFillTx/>
              <a:latin typeface="EYInterstate Light" panose="02000506000000020004" pitchFamily="2" charset="0"/>
            </a:endParaRPr>
          </a:p>
        </p:txBody>
      </p:sp>
      <p:pic>
        <p:nvPicPr>
          <p:cNvPr id="9" name="Picture 8" descr="Stacks of gold coins">
            <a:extLst>
              <a:ext uri="{FF2B5EF4-FFF2-40B4-BE49-F238E27FC236}">
                <a16:creationId xmlns:a16="http://schemas.microsoft.com/office/drawing/2014/main" id="{8F1E14CA-335B-40B6-A3E2-A5F274F4AEA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14897" y="990818"/>
            <a:ext cx="4073535" cy="2715690"/>
          </a:xfrm>
          <a:prstGeom prst="rect">
            <a:avLst/>
          </a:prstGeom>
        </p:spPr>
      </p:pic>
      <p:pic>
        <p:nvPicPr>
          <p:cNvPr id="11" name="Picture 10" descr="Classroom desks and chairs">
            <a:extLst>
              <a:ext uri="{FF2B5EF4-FFF2-40B4-BE49-F238E27FC236}">
                <a16:creationId xmlns:a16="http://schemas.microsoft.com/office/drawing/2014/main" id="{E28B064F-2364-4E9A-9BF6-AF6A731DE3D3}"/>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47053" y="3616830"/>
            <a:ext cx="3941379" cy="2627586"/>
          </a:xfrm>
          <a:prstGeom prst="rect">
            <a:avLst/>
          </a:prstGeom>
        </p:spPr>
      </p:pic>
      <p:sp>
        <p:nvSpPr>
          <p:cNvPr id="13" name="Footer Placeholder 4">
            <a:extLst>
              <a:ext uri="{FF2B5EF4-FFF2-40B4-BE49-F238E27FC236}">
                <a16:creationId xmlns:a16="http://schemas.microsoft.com/office/drawing/2014/main" id="{2A96875C-D709-4850-BDE6-502D039CC25B}"/>
              </a:ext>
            </a:extLst>
          </p:cNvPr>
          <p:cNvSpPr txBox="1">
            <a:spLocks/>
          </p:cNvSpPr>
          <p:nvPr/>
        </p:nvSpPr>
        <p:spPr>
          <a:xfrm>
            <a:off x="3233196" y="6480124"/>
            <a:ext cx="7715140" cy="180000"/>
          </a:xfrm>
          <a:prstGeom prst="rect">
            <a:avLst/>
          </a:prstGeom>
        </p:spPr>
        <p:txBody>
          <a:bodyPr/>
          <a:lstStyle>
            <a:lvl1pPr marL="0" algn="l" defTabSz="914400" rtl="0" eaLnBrk="1" latinLnBrk="0" hangingPunct="1">
              <a:defRPr lang="en-US" sz="800" kern="1200" smtClean="0">
                <a:solidFill>
                  <a:schemeClr val="bg1"/>
                </a:solidFill>
                <a:latin typeface="EYInterstate" panose="02000503020000020004" pitchFamily="2"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Ārkārtas</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finanšu</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revīzija</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par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pašvaldību</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pakalpojumu</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pieejamības</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nodrošināšanu</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novada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teritoriālā</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iedalījuma</a:t>
            </a:r>
            <a:r>
              <a:rPr kumimoji="0" lang="lv-LV"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vienībās</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pēc</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administratīvi</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teritoriālās</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reformas</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800" b="0" i="0" u="none" strike="noStrike" kern="1200" cap="none" spc="0" normalizeH="0" baseline="0" noProof="0">
              <a:ln>
                <a:noFill/>
              </a:ln>
              <a:solidFill>
                <a:srgbClr val="2E2E38"/>
              </a:solidFill>
              <a:effectLst/>
              <a:uLnTx/>
              <a:uFillTx/>
              <a:latin typeface="EYInterstate Light" panose="02000506000000020004" pitchFamily="2" charset="0"/>
            </a:endParaRPr>
          </a:p>
        </p:txBody>
      </p:sp>
      <p:sp>
        <p:nvSpPr>
          <p:cNvPr id="14" name="Title 1">
            <a:extLst>
              <a:ext uri="{FF2B5EF4-FFF2-40B4-BE49-F238E27FC236}">
                <a16:creationId xmlns:a16="http://schemas.microsoft.com/office/drawing/2014/main" id="{FF24B7CB-71D0-4028-AB37-9308BCCE7939}"/>
              </a:ext>
            </a:extLst>
          </p:cNvPr>
          <p:cNvSpPr txBox="1">
            <a:spLocks/>
          </p:cNvSpPr>
          <p:nvPr/>
        </p:nvSpPr>
        <p:spPr>
          <a:xfrm>
            <a:off x="1433955" y="252430"/>
            <a:ext cx="10168764" cy="590400"/>
          </a:xfrm>
          <a:prstGeom prst="rect">
            <a:avLst/>
          </a:prstGeom>
        </p:spPr>
        <p:txBody>
          <a:bodyPr vert="horz" lIns="0" tIns="0" rIns="0" bIns="0" rtlCol="0" anchor="t" anchorCtr="0">
            <a:noAutofit/>
          </a:bodyPr>
          <a:lstStyle>
            <a:lvl1pPr algn="l" defTabSz="914400" rtl="0" eaLnBrk="1" latinLnBrk="0" hangingPunct="1">
              <a:lnSpc>
                <a:spcPct val="85000"/>
              </a:lnSpc>
              <a:spcBef>
                <a:spcPct val="0"/>
              </a:spcBef>
              <a:buNone/>
              <a:defRPr sz="2400" b="0" kern="1200">
                <a:solidFill>
                  <a:schemeClr val="bg1"/>
                </a:solidFill>
                <a:latin typeface="EYInterstate Light" panose="02000506000000020004" pitchFamily="2" charset="0"/>
                <a:ea typeface="+mj-ea"/>
                <a:cs typeface="Arial" pitchFamily="34" charset="0"/>
              </a:defRPr>
            </a:lvl1pPr>
          </a:lstStyle>
          <a:p>
            <a:pPr marL="0" marR="0" lvl="0" indent="0" algn="l" defTabSz="914400" rtl="0" eaLnBrk="1" fontAlgn="auto" latinLnBrk="0" hangingPunct="1">
              <a:lnSpc>
                <a:spcPct val="85000"/>
              </a:lnSpc>
              <a:spcBef>
                <a:spcPct val="0"/>
              </a:spcBef>
              <a:spcAft>
                <a:spcPts val="0"/>
              </a:spcAft>
              <a:buClrTx/>
              <a:buSzTx/>
              <a:buFontTx/>
              <a:buNone/>
              <a:tabLst/>
              <a:defRPr/>
            </a:pPr>
            <a:r>
              <a:rPr kumimoji="0" lang="lv-LV" sz="2400" b="1" i="0" u="none" strike="noStrike" kern="1200" cap="none" spc="0" normalizeH="0" baseline="0" noProof="0">
                <a:ln>
                  <a:noFill/>
                </a:ln>
                <a:solidFill>
                  <a:srgbClr val="2E2E38"/>
                </a:solidFill>
                <a:effectLst/>
                <a:uLnTx/>
                <a:uFillTx/>
              </a:rPr>
              <a:t>Pakalpojumu sniegšanas vietu salīdzinošā finanšu analīze </a:t>
            </a:r>
          </a:p>
          <a:p>
            <a:pPr marL="0" marR="0" lvl="0" indent="0" algn="l" defTabSz="914400" rtl="0" eaLnBrk="1" fontAlgn="auto" latinLnBrk="0" hangingPunct="1">
              <a:lnSpc>
                <a:spcPct val="85000"/>
              </a:lnSpc>
              <a:spcBef>
                <a:spcPct val="0"/>
              </a:spcBef>
              <a:spcAft>
                <a:spcPts val="0"/>
              </a:spcAft>
              <a:buClrTx/>
              <a:buSzTx/>
              <a:buFontTx/>
              <a:buNone/>
              <a:tabLst/>
              <a:defRPr/>
            </a:pPr>
            <a:r>
              <a:rPr kumimoji="0" lang="lv-LV" sz="2400" b="0" i="0" u="sng" strike="noStrike" kern="1200" cap="none" spc="0" normalizeH="0" baseline="0" noProof="0">
                <a:ln>
                  <a:noFill/>
                </a:ln>
                <a:solidFill>
                  <a:srgbClr val="2E2E38"/>
                </a:solidFill>
                <a:effectLst/>
                <a:uLnTx/>
                <a:uFillTx/>
              </a:rPr>
              <a:t>2.3. </a:t>
            </a:r>
            <a:r>
              <a:rPr kumimoji="0" lang="lv-LV" sz="2400" b="0" i="0" u="none" strike="noStrike" kern="1200" cap="none" spc="0" normalizeH="0" baseline="0" noProof="0">
                <a:ln>
                  <a:noFill/>
                </a:ln>
                <a:solidFill>
                  <a:srgbClr val="2E2E38"/>
                </a:solidFill>
                <a:effectLst/>
                <a:uLnTx/>
                <a:uFillTx/>
              </a:rPr>
              <a:t>Pakalpojuma izmaksu izvērtēšana</a:t>
            </a:r>
            <a:br>
              <a:rPr kumimoji="0" lang="lv-LV" sz="2400" b="1" i="0" u="none" strike="noStrike" kern="1200" cap="none" spc="0" normalizeH="0" baseline="0" noProof="0">
                <a:ln>
                  <a:noFill/>
                </a:ln>
                <a:solidFill>
                  <a:srgbClr val="2E2E38"/>
                </a:solidFill>
                <a:effectLst/>
                <a:uLnTx/>
                <a:uFillTx/>
              </a:rPr>
            </a:br>
            <a:endParaRPr kumimoji="0" lang="lv-LV" sz="2400" b="0" i="0" u="none" strike="noStrike" kern="1200" cap="none" spc="0" normalizeH="0" baseline="0" noProof="0">
              <a:ln>
                <a:noFill/>
              </a:ln>
              <a:solidFill>
                <a:srgbClr val="2E2E38"/>
              </a:solidFill>
              <a:effectLst/>
              <a:uLnTx/>
              <a:uFillTx/>
            </a:endParaRPr>
          </a:p>
        </p:txBody>
      </p:sp>
      <p:sp>
        <p:nvSpPr>
          <p:cNvPr id="15" name="Rectangle 14">
            <a:extLst>
              <a:ext uri="{FF2B5EF4-FFF2-40B4-BE49-F238E27FC236}">
                <a16:creationId xmlns:a16="http://schemas.microsoft.com/office/drawing/2014/main" id="{3DE09A15-DA7A-4C80-91C2-9FCBC2F9E6B7}"/>
              </a:ext>
            </a:extLst>
          </p:cNvPr>
          <p:cNvSpPr/>
          <p:nvPr/>
        </p:nvSpPr>
        <p:spPr>
          <a:xfrm>
            <a:off x="600659" y="294200"/>
            <a:ext cx="602023" cy="514032"/>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1" i="0" u="none" strike="noStrike" kern="1200" cap="none" spc="0" normalizeH="0" baseline="0" noProof="0" dirty="0">
              <a:ln>
                <a:noFill/>
              </a:ln>
              <a:solidFill>
                <a:srgbClr val="000000"/>
              </a:solidFill>
              <a:effectLst/>
              <a:uLnTx/>
              <a:uFillTx/>
              <a:latin typeface="EYInterstate Light" panose="02000506000000020004" pitchFamily="2" charset="0"/>
            </a:endParaRPr>
          </a:p>
        </p:txBody>
      </p:sp>
      <p:sp>
        <p:nvSpPr>
          <p:cNvPr id="12" name="Date Placeholder 10">
            <a:extLst>
              <a:ext uri="{FF2B5EF4-FFF2-40B4-BE49-F238E27FC236}">
                <a16:creationId xmlns:a16="http://schemas.microsoft.com/office/drawing/2014/main" id="{F10015C6-1D1F-4150-A95A-4F0680EE9222}"/>
              </a:ext>
            </a:extLst>
          </p:cNvPr>
          <p:cNvSpPr>
            <a:spLocks noGrp="1"/>
          </p:cNvSpPr>
          <p:nvPr>
            <p:ph type="dt" sz="half" idx="10"/>
          </p:nvPr>
        </p:nvSpPr>
        <p:spPr>
          <a:xfrm>
            <a:off x="1428927" y="6471244"/>
            <a:ext cx="1469547" cy="180000"/>
          </a:xfrm>
        </p:spPr>
        <p:txBody>
          <a:bodyPr/>
          <a:lstStyle/>
          <a:p>
            <a:r>
              <a:rPr lang="lv-LV"/>
              <a:t>2022. gada 2. decembris</a:t>
            </a:r>
            <a:endParaRPr lang="en-IN" dirty="0"/>
          </a:p>
        </p:txBody>
      </p:sp>
    </p:spTree>
    <p:extLst>
      <p:ext uri="{BB962C8B-B14F-4D97-AF65-F5344CB8AC3E}">
        <p14:creationId xmlns:p14="http://schemas.microsoft.com/office/powerpoint/2010/main" val="40790602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5F7D93B-F437-46A5-AC30-06578F428098}"/>
              </a:ext>
            </a:extLst>
          </p:cNvPr>
          <p:cNvSpPr txBox="1">
            <a:spLocks/>
          </p:cNvSpPr>
          <p:nvPr/>
        </p:nvSpPr>
        <p:spPr>
          <a:xfrm>
            <a:off x="481959" y="563952"/>
            <a:ext cx="3205138" cy="3006977"/>
          </a:xfrm>
          <a:prstGeom prst="rect">
            <a:avLst/>
          </a:prstGeom>
          <a:noFill/>
        </p:spPr>
        <p:txBody>
          <a:bodyPr wrap="square" lIns="0" tIns="36576" rIns="0" bIns="0" rtlCol="0" anchor="t">
            <a:spAutoFit/>
          </a:bodyPr>
          <a:lstStyle/>
          <a:p>
            <a:pPr lvl="0">
              <a:spcAft>
                <a:spcPts val="600"/>
              </a:spcAft>
              <a:buClr>
                <a:srgbClr val="FFD200"/>
              </a:buClr>
              <a:buSzPct val="70000"/>
              <a:defRPr/>
            </a:pPr>
            <a:r>
              <a:rPr kumimoji="0" lang="en-US" sz="1200" b="1" i="0" u="none" strike="noStrike" kern="0" cap="none" spc="0" normalizeH="0" baseline="0" noProof="0">
                <a:ln>
                  <a:noFill/>
                </a:ln>
                <a:solidFill>
                  <a:srgbClr val="FFE600"/>
                </a:solidFill>
                <a:effectLst/>
                <a:uLnTx/>
                <a:uFillTx/>
                <a:latin typeface="EYInterstate Light" panose="02000506000000020004" pitchFamily="2" charset="0"/>
              </a:rPr>
              <a:t>EY  </a:t>
            </a:r>
            <a:r>
              <a:rPr kumimoji="0" lang="en-US" sz="1200" b="0" i="0" u="none" strike="noStrike" kern="0" cap="none" spc="0" normalizeH="0" baseline="0" noProof="0">
                <a:ln>
                  <a:noFill/>
                </a:ln>
                <a:solidFill>
                  <a:srgbClr val="FFE600"/>
                </a:solidFill>
                <a:effectLst/>
                <a:uLnTx/>
                <a:uFillTx/>
                <a:latin typeface="EYInterstate Light" panose="02000506000000020004" pitchFamily="2" charset="0"/>
                <a:cs typeface="Arial"/>
              </a:rPr>
              <a:t>|  </a:t>
            </a:r>
            <a:r>
              <a:rPr lang="lv-LV" sz="1200" kern="0">
                <a:solidFill>
                  <a:srgbClr val="FFE600"/>
                </a:solidFill>
                <a:latin typeface="EYInterstate Light" panose="02000506000000020004" pitchFamily="2" charset="0"/>
                <a:cs typeface="Arial"/>
              </a:rPr>
              <a:t>Labākas darba pasaules izveide</a:t>
            </a:r>
            <a:endParaRPr kumimoji="0" lang="en-US" sz="1200" b="0" i="0" u="none" strike="noStrike" kern="0" cap="none" spc="0" normalizeH="0" baseline="0" noProof="0">
              <a:ln>
                <a:noFill/>
              </a:ln>
              <a:solidFill>
                <a:srgbClr val="FFE600"/>
              </a:solidFill>
              <a:effectLst/>
              <a:uLnTx/>
              <a:uFillTx/>
              <a:latin typeface="EYInterstate Light" panose="02000506000000020004" pitchFamily="2" charset="0"/>
              <a:cs typeface="Arial"/>
            </a:endParaRPr>
          </a:p>
          <a:p>
            <a:pPr marL="0" marR="0" lvl="0" indent="0" defTabSz="914400" eaLnBrk="1" fontAlgn="auto" latinLnBrk="0" hangingPunct="1">
              <a:lnSpc>
                <a:spcPct val="100000"/>
              </a:lnSpc>
              <a:spcBef>
                <a:spcPts val="0"/>
              </a:spcBef>
              <a:spcAft>
                <a:spcPts val="0"/>
              </a:spcAft>
              <a:buClr>
                <a:srgbClr val="FFD200"/>
              </a:buClr>
              <a:buSzPct val="70000"/>
              <a:buFontTx/>
              <a:buNone/>
              <a:tabLst/>
              <a:defRPr/>
            </a:pPr>
            <a:endParaRPr kumimoji="0" lang="en-US" sz="1100" b="0" i="0" u="none" strike="noStrike" kern="0" cap="none" spc="0" normalizeH="0" baseline="0" noProof="0">
              <a:ln>
                <a:noFill/>
              </a:ln>
              <a:solidFill>
                <a:srgbClr val="FFFFFF"/>
              </a:solidFill>
              <a:effectLst/>
              <a:uLnTx/>
              <a:uFillTx/>
              <a:latin typeface="EYInterstate Light" panose="02000506000000020004" pitchFamily="2" charset="0"/>
              <a:cs typeface="Arial"/>
            </a:endParaRPr>
          </a:p>
          <a:p>
            <a:pPr>
              <a:buClr>
                <a:srgbClr val="FFD200"/>
              </a:buClr>
              <a:buSzPct val="70000"/>
              <a:defRPr/>
            </a:pPr>
            <a:r>
              <a:rPr lang="lv-LV" sz="1100" kern="0">
                <a:solidFill>
                  <a:srgbClr val="FFFFFF"/>
                </a:solidFill>
                <a:latin typeface="EYInterstate Light" panose="02000506000000020004" pitchFamily="2" charset="0"/>
              </a:rPr>
              <a:t>EY mērķis ir radīt labāku darba pasauli, palīdzēt radīt ilgtermiņa vērtību klientiem, darbiniekiem un sabiedrībai un veidot uzticību kapitāla tirgiem</a:t>
            </a:r>
            <a:r>
              <a:rPr lang="lt-LT" sz="1100" kern="0">
                <a:solidFill>
                  <a:srgbClr val="FFFFFF"/>
                </a:solidFill>
                <a:latin typeface="EYInterstate Light" panose="02000506000000020004" pitchFamily="2" charset="0"/>
              </a:rPr>
              <a:t>.</a:t>
            </a:r>
            <a:r>
              <a:rPr lang="en-IN" sz="1100" kern="0">
                <a:solidFill>
                  <a:srgbClr val="FFFFFF"/>
                </a:solidFill>
                <a:latin typeface="EYInterstate Light" panose="02000506000000020004" pitchFamily="2" charset="0"/>
              </a:rPr>
              <a:t> </a:t>
            </a:r>
          </a:p>
          <a:p>
            <a:pPr lvl="0">
              <a:buClr>
                <a:srgbClr val="FFD200"/>
              </a:buClr>
              <a:buSzPct val="70000"/>
              <a:defRPr/>
            </a:pPr>
            <a:endParaRPr lang="en-IN" sz="1100" kern="0">
              <a:solidFill>
                <a:srgbClr val="FFFFFF"/>
              </a:solidFill>
              <a:latin typeface="EYInterstate Light" panose="02000506000000020004" pitchFamily="2" charset="0"/>
            </a:endParaRPr>
          </a:p>
          <a:p>
            <a:pPr lvl="0">
              <a:buClr>
                <a:srgbClr val="FFD200"/>
              </a:buClr>
              <a:buSzPct val="70000"/>
              <a:defRPr/>
            </a:pPr>
            <a:r>
              <a:rPr lang="lv-LV" sz="1100" kern="0">
                <a:solidFill>
                  <a:srgbClr val="FFFFFF"/>
                </a:solidFill>
                <a:latin typeface="EYInterstate Light" panose="02000506000000020004" pitchFamily="2" charset="0"/>
              </a:rPr>
              <a:t>Pateicoties pieejamajiem datiem un tehnoloģijām, vairāk nekā 150 valstīs strādājošās dažādās EY darba grupas nodrošina klientu uzticību un palīdz tiem augt, pārveidoties un īstenot savu uzņēmējdarbību</a:t>
            </a:r>
            <a:r>
              <a:rPr lang="en-IN" sz="1100" kern="0">
                <a:solidFill>
                  <a:srgbClr val="FFFFFF"/>
                </a:solidFill>
                <a:latin typeface="EYInterstate Light" panose="02000506000000020004" pitchFamily="2" charset="0"/>
              </a:rPr>
              <a:t>. </a:t>
            </a:r>
          </a:p>
          <a:p>
            <a:pPr lvl="0">
              <a:buClr>
                <a:srgbClr val="FFD200"/>
              </a:buClr>
              <a:buSzPct val="70000"/>
              <a:defRPr/>
            </a:pPr>
            <a:endParaRPr lang="en-IN" sz="1100" kern="0">
              <a:solidFill>
                <a:srgbClr val="FFFFFF"/>
              </a:solidFill>
              <a:latin typeface="EYInterstate Light" panose="02000506000000020004" pitchFamily="2" charset="0"/>
            </a:endParaRPr>
          </a:p>
          <a:p>
            <a:pPr>
              <a:buClr>
                <a:srgbClr val="FFD200"/>
              </a:buClr>
              <a:buSzPct val="70000"/>
              <a:defRPr/>
            </a:pPr>
            <a:r>
              <a:rPr lang="lt-LT" sz="1100" kern="0">
                <a:solidFill>
                  <a:srgbClr val="FFFFFF"/>
                </a:solidFill>
                <a:latin typeface="EYInterstate Light" panose="02000506000000020004" pitchFamily="2" charset="0"/>
              </a:rPr>
              <a:t>EY </a:t>
            </a:r>
            <a:r>
              <a:rPr lang="lv-LV" sz="1100" kern="0">
                <a:solidFill>
                  <a:srgbClr val="FFFFFF"/>
                </a:solidFill>
                <a:latin typeface="EYInterstate Light" panose="02000506000000020004" pitchFamily="2" charset="0"/>
              </a:rPr>
              <a:t>revīzijas, konsultāciju, nodokļu, stratēģijas un darījumu, kā arī juridisko pakalpojumu darba grupas uzdod pareizos jautājumus, lai rastu jaunas atbildes uz mūsdienu pasaules sarežģītajiem jautājumiem</a:t>
            </a:r>
            <a:r>
              <a:rPr lang="en-IN" sz="1100" kern="0">
                <a:solidFill>
                  <a:srgbClr val="FFFFFF"/>
                </a:solidFill>
                <a:latin typeface="EYInterstate Light" panose="02000506000000020004" pitchFamily="2" charset="0"/>
              </a:rPr>
              <a:t>.</a:t>
            </a:r>
          </a:p>
        </p:txBody>
      </p:sp>
      <p:sp>
        <p:nvSpPr>
          <p:cNvPr id="6" name="TextBox 5">
            <a:extLst>
              <a:ext uri="{FF2B5EF4-FFF2-40B4-BE49-F238E27FC236}">
                <a16:creationId xmlns:a16="http://schemas.microsoft.com/office/drawing/2014/main" id="{3F4C4736-C3A7-467B-A607-EDA2D76DBE26}"/>
              </a:ext>
            </a:extLst>
          </p:cNvPr>
          <p:cNvSpPr txBox="1">
            <a:spLocks/>
          </p:cNvSpPr>
          <p:nvPr/>
        </p:nvSpPr>
        <p:spPr>
          <a:xfrm>
            <a:off x="8406581" y="563952"/>
            <a:ext cx="3309810" cy="2360646"/>
          </a:xfrm>
          <a:prstGeom prst="rect">
            <a:avLst/>
          </a:prstGeom>
          <a:noFill/>
        </p:spPr>
        <p:txBody>
          <a:bodyPr wrap="square" lIns="0" tIns="36576" rIns="0" bIns="0" rtlCol="0" anchor="t">
            <a:spAutoFit/>
          </a:bodyPr>
          <a:lstStyle/>
          <a:p>
            <a:pPr>
              <a:buClr>
                <a:srgbClr val="FFD200"/>
              </a:buClr>
              <a:buSzPct val="70000"/>
              <a:defRPr/>
            </a:pPr>
            <a:r>
              <a:rPr lang="lv-LV" sz="800" kern="0">
                <a:solidFill>
                  <a:srgbClr val="FFFFFF"/>
                </a:solidFill>
                <a:latin typeface="EYInterstate Light" panose="02000506000000020004" pitchFamily="2" charset="0"/>
              </a:rPr>
              <a:t>EY attiecināms gan uz globālo organizāciju kopumā, gan uz vienu vai vairākām Ernst &amp; Young Global Limited dalībfirmām, no kurām katra ir atsevišķa juridiska persona. Ernst &amp; Young Global Limited ir sabiedrība ar ierobežotu atbildību Lielbritānijā, kas nesniedz pakalpojumus klientiem. Informācija par to, kā EY vāc un izmanto personas datus, kā arī par datu aizsardzības tiesību aktos noteiktajām personas tiesībām sniegta tīmekļa vietnē ey.com/privacy. Papildu informācija par mūsu organizāciju sniegta tīmekļa vietnē ey.com</a:t>
            </a:r>
            <a:r>
              <a:rPr lang="en-US" sz="800" kern="0">
                <a:solidFill>
                  <a:srgbClr val="FFFFFF"/>
                </a:solidFill>
                <a:latin typeface="EYInterstate Light" panose="02000506000000020004" pitchFamily="2" charset="0"/>
              </a:rPr>
              <a:t>.</a:t>
            </a:r>
            <a:endParaRPr lang="en-IN" sz="800" kern="0">
              <a:solidFill>
                <a:srgbClr val="FFFFFF"/>
              </a:solidFill>
              <a:latin typeface="EYInterstate Light" panose="02000506000000020004" pitchFamily="2" charset="0"/>
            </a:endParaRPr>
          </a:p>
          <a:p>
            <a:pPr lvl="0">
              <a:buClr>
                <a:srgbClr val="FFD200"/>
              </a:buClr>
              <a:buSzPct val="70000"/>
              <a:defRPr/>
            </a:pPr>
            <a:endParaRPr lang="en-IN" sz="800" kern="0">
              <a:solidFill>
                <a:srgbClr val="FFFFFF"/>
              </a:solidFill>
              <a:latin typeface="EYInterstate Light" panose="02000506000000020004" pitchFamily="2" charset="0"/>
            </a:endParaRPr>
          </a:p>
          <a:p>
            <a:pPr lvl="0">
              <a:buClr>
                <a:srgbClr val="FFD200"/>
              </a:buClr>
              <a:buSzPct val="70000"/>
              <a:defRPr/>
            </a:pPr>
            <a:r>
              <a:rPr lang="en-IN" sz="800" kern="0">
                <a:solidFill>
                  <a:srgbClr val="FFFFFF"/>
                </a:solidFill>
                <a:latin typeface="EYInterstate Light" panose="02000506000000020004" pitchFamily="2" charset="0"/>
              </a:rPr>
              <a:t>© </a:t>
            </a:r>
            <a:r>
              <a:rPr lang="lv-LV" sz="800" kern="0">
                <a:solidFill>
                  <a:srgbClr val="FFFFFF"/>
                </a:solidFill>
                <a:latin typeface="EYInterstate Light" panose="02000506000000020004" pitchFamily="2" charset="0"/>
              </a:rPr>
              <a:t>2021</a:t>
            </a:r>
            <a:r>
              <a:rPr lang="en-IN" sz="800" kern="0">
                <a:solidFill>
                  <a:srgbClr val="FFFFFF"/>
                </a:solidFill>
                <a:latin typeface="EYInterstate Light" panose="02000506000000020004" pitchFamily="2" charset="0"/>
              </a:rPr>
              <a:t> Ernst &amp; Young Baltic SIA. </a:t>
            </a:r>
          </a:p>
          <a:p>
            <a:pPr>
              <a:buClr>
                <a:srgbClr val="FFD200"/>
              </a:buClr>
              <a:buSzPct val="70000"/>
              <a:defRPr/>
            </a:pPr>
            <a:r>
              <a:rPr lang="lv-LV" sz="800" kern="0">
                <a:solidFill>
                  <a:srgbClr val="FFFFFF"/>
                </a:solidFill>
                <a:latin typeface="EYInterstate Light" panose="02000506000000020004" pitchFamily="2" charset="0"/>
              </a:rPr>
              <a:t>Visas tiesības aizsargātas</a:t>
            </a:r>
            <a:r>
              <a:rPr lang="en-US" sz="800" kern="0">
                <a:solidFill>
                  <a:srgbClr val="FFFFFF"/>
                </a:solidFill>
                <a:latin typeface="EYInterstate Light" panose="02000506000000020004" pitchFamily="2" charset="0"/>
              </a:rPr>
              <a:t>.</a:t>
            </a:r>
            <a:endParaRPr lang="en-IN" sz="800" kern="0">
              <a:solidFill>
                <a:srgbClr val="FFFFFF"/>
              </a:solidFill>
              <a:latin typeface="EYInterstate Light" panose="02000506000000020004" pitchFamily="2" charset="0"/>
            </a:endParaRPr>
          </a:p>
          <a:p>
            <a:pPr>
              <a:buClr>
                <a:srgbClr val="FFD200"/>
              </a:buClr>
              <a:buSzPct val="70000"/>
              <a:defRPr/>
            </a:pPr>
            <a:endParaRPr lang="en-IN" sz="800" kern="0">
              <a:solidFill>
                <a:srgbClr val="FFFFFF"/>
              </a:solidFill>
              <a:latin typeface="EYInterstate Light" panose="02000506000000020004" pitchFamily="2" charset="0"/>
            </a:endParaRPr>
          </a:p>
          <a:p>
            <a:pPr lvl="0">
              <a:buClr>
                <a:srgbClr val="FFD200"/>
              </a:buClr>
              <a:buSzPct val="70000"/>
              <a:defRPr/>
            </a:pPr>
            <a:r>
              <a:rPr lang="lt-LT" sz="700" kern="0">
                <a:solidFill>
                  <a:srgbClr val="FFFFFF"/>
                </a:solidFill>
                <a:latin typeface="EYInterstate Light" panose="02000506000000020004" pitchFamily="2" charset="0"/>
              </a:rPr>
              <a:t>EY</a:t>
            </a:r>
            <a:r>
              <a:rPr lang="en-US" sz="700" kern="0">
                <a:solidFill>
                  <a:srgbClr val="FFFFFF"/>
                </a:solidFill>
                <a:latin typeface="EYInterstate Light" panose="02000506000000020004" pitchFamily="2" charset="0"/>
              </a:rPr>
              <a:t> </a:t>
            </a:r>
            <a:r>
              <a:rPr lang="lv-LV" sz="700" kern="0">
                <a:solidFill>
                  <a:srgbClr val="FFFFFF"/>
                </a:solidFill>
                <a:latin typeface="EYInterstate Light" panose="02000506000000020004" pitchFamily="2" charset="0"/>
              </a:rPr>
              <a:t>ir Ernst &amp; Young Global dalībfirma, vadošais profesionālo pakalpojumu sniedzējs Baltijā. Vairāk nekā 700 Baltijas valstīs strādājošo EY speciālistu sniedz revīzijas, konsultāciju, nodokļu, grāmatvedības, stratēģijas un darījumu, kā arī juridiskos pakalpojumus</a:t>
            </a:r>
            <a:r>
              <a:rPr lang="en-US" sz="700" kern="0">
                <a:solidFill>
                  <a:srgbClr val="FFFFFF"/>
                </a:solidFill>
                <a:latin typeface="EYInterstate Light" panose="02000506000000020004" pitchFamily="2" charset="0"/>
              </a:rPr>
              <a:t>.</a:t>
            </a:r>
          </a:p>
          <a:p>
            <a:pPr lvl="0">
              <a:spcAft>
                <a:spcPts val="600"/>
              </a:spcAft>
              <a:buClr>
                <a:srgbClr val="FFD200"/>
              </a:buClr>
              <a:buSzPct val="70000"/>
              <a:defRPr/>
            </a:pPr>
            <a:endParaRPr lang="en-IN" sz="700" kern="0">
              <a:solidFill>
                <a:srgbClr val="FFFFFF"/>
              </a:solidFill>
              <a:latin typeface="EYInterstate Light" panose="02000506000000020004" pitchFamily="2" charset="0"/>
            </a:endParaRPr>
          </a:p>
          <a:p>
            <a:pPr lvl="0">
              <a:spcAft>
                <a:spcPts val="600"/>
              </a:spcAft>
              <a:buClr>
                <a:srgbClr val="FFD200"/>
              </a:buClr>
              <a:buSzPct val="70000"/>
              <a:defRPr/>
            </a:pPr>
            <a:r>
              <a:rPr lang="en-IN" sz="1100" kern="0">
                <a:solidFill>
                  <a:srgbClr val="FFFFFF"/>
                </a:solidFill>
                <a:latin typeface="EYInterstate Light" panose="02000506000000020004" pitchFamily="2" charset="0"/>
              </a:rPr>
              <a:t>ey.com</a:t>
            </a:r>
          </a:p>
        </p:txBody>
      </p:sp>
    </p:spTree>
    <p:extLst>
      <p:ext uri="{BB962C8B-B14F-4D97-AF65-F5344CB8AC3E}">
        <p14:creationId xmlns:p14="http://schemas.microsoft.com/office/powerpoint/2010/main" val="15738630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 name="Rectangle 88">
            <a:extLst>
              <a:ext uri="{FF2B5EF4-FFF2-40B4-BE49-F238E27FC236}">
                <a16:creationId xmlns:a16="http://schemas.microsoft.com/office/drawing/2014/main" id="{96E21AE1-2A86-4C9D-B3EF-C0C2E43162EA}"/>
              </a:ext>
            </a:extLst>
          </p:cNvPr>
          <p:cNvSpPr>
            <a:spLocks/>
          </p:cNvSpPr>
          <p:nvPr/>
        </p:nvSpPr>
        <p:spPr>
          <a:xfrm>
            <a:off x="7096051" y="1907360"/>
            <a:ext cx="4420387" cy="3579833"/>
          </a:xfrm>
          <a:prstGeom prst="rect">
            <a:avLst/>
          </a:prstGeom>
          <a:solidFill>
            <a:schemeClr val="bg1">
              <a:lumMod val="20000"/>
              <a:lumOff val="80000"/>
            </a:schemeClr>
          </a:solidFill>
          <a:ln w="19050" cap="flat" cmpd="sng" algn="ctr">
            <a:noFill/>
            <a:prstDash val="solid"/>
          </a:ln>
          <a:effectLst/>
        </p:spPr>
        <p:txBody>
          <a:bodyPr lIns="144000" tIns="46800" rIns="90000" bIns="46800" rtlCol="0" anchor="ctr" anchorCtr="0"/>
          <a:lstStyle/>
          <a:p>
            <a:pPr marL="190500" marR="0" lvl="1" indent="0" algn="l" defTabSz="914400" rtl="0" eaLnBrk="1" fontAlgn="auto" latinLnBrk="0" hangingPunct="1">
              <a:lnSpc>
                <a:spcPct val="100000"/>
              </a:lnSpc>
              <a:spcBef>
                <a:spcPts val="0"/>
              </a:spcBef>
              <a:spcAft>
                <a:spcPts val="600"/>
              </a:spcAft>
              <a:buClr>
                <a:srgbClr val="646464"/>
              </a:buClr>
              <a:buSzPct val="75000"/>
              <a:buFontTx/>
              <a:buNone/>
              <a:tabLst/>
              <a:defRPr/>
            </a:pPr>
            <a:endParaRPr kumimoji="0" lang="lv-LV" sz="1000" b="0" i="0" u="none" strike="noStrike" kern="1200" cap="none" spc="0" normalizeH="0" baseline="0" noProof="0">
              <a:ln>
                <a:noFill/>
              </a:ln>
              <a:solidFill>
                <a:srgbClr val="646464"/>
              </a:solidFill>
              <a:effectLst/>
              <a:uLnTx/>
              <a:uFillTx/>
              <a:latin typeface="EYInterstate Light" panose="02000506000000020004" pitchFamily="2" charset="0"/>
              <a:cs typeface="Arial"/>
            </a:endParaRPr>
          </a:p>
        </p:txBody>
      </p:sp>
      <p:sp>
        <p:nvSpPr>
          <p:cNvPr id="7" name="Title 1">
            <a:extLst>
              <a:ext uri="{FF2B5EF4-FFF2-40B4-BE49-F238E27FC236}">
                <a16:creationId xmlns:a16="http://schemas.microsoft.com/office/drawing/2014/main" id="{120F0210-34CD-4D22-8A3D-FB54AF7D8E2D}"/>
              </a:ext>
            </a:extLst>
          </p:cNvPr>
          <p:cNvSpPr>
            <a:spLocks noGrp="1"/>
          </p:cNvSpPr>
          <p:nvPr>
            <p:ph type="title"/>
          </p:nvPr>
        </p:nvSpPr>
        <p:spPr>
          <a:xfrm>
            <a:off x="1428927" y="246887"/>
            <a:ext cx="10168764" cy="590400"/>
          </a:xfrm>
        </p:spPr>
        <p:txBody>
          <a:bodyPr/>
          <a:lstStyle/>
          <a:p>
            <a:r>
              <a:rPr lang="lv-LV" sz="2400" b="1" kern="1200">
                <a:solidFill>
                  <a:schemeClr val="bg1"/>
                </a:solidFill>
                <a:ea typeface="+mn-ea"/>
                <a:cs typeface="+mn-cs"/>
              </a:rPr>
              <a:t>Metodika pašvaldības pakalpojumu sniegšanas vietu skaita un lokācijas noteikšanai</a:t>
            </a:r>
            <a:br>
              <a:rPr lang="lv-LV" sz="2400" b="1" kern="1200">
                <a:solidFill>
                  <a:schemeClr val="bg1"/>
                </a:solidFill>
                <a:ea typeface="+mn-ea"/>
                <a:cs typeface="+mn-cs"/>
              </a:rPr>
            </a:br>
            <a:endParaRPr lang="lv-LV"/>
          </a:p>
        </p:txBody>
      </p:sp>
      <p:sp>
        <p:nvSpPr>
          <p:cNvPr id="6" name="Slide Number Placeholder 5">
            <a:extLst>
              <a:ext uri="{FF2B5EF4-FFF2-40B4-BE49-F238E27FC236}">
                <a16:creationId xmlns:a16="http://schemas.microsoft.com/office/drawing/2014/main" id="{02F04FDB-83DA-489B-A7BF-C756B246D511}"/>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800" b="0" i="0" u="none" strike="noStrike" kern="1200" cap="none" spc="0" normalizeH="0" baseline="0" noProof="0">
                <a:ln>
                  <a:noFill/>
                </a:ln>
                <a:solidFill>
                  <a:srgbClr val="2E2E38"/>
                </a:solidFill>
                <a:effectLst/>
                <a:uLnTx/>
                <a:uFillTx/>
                <a:latin typeface="EYInterstate Light" panose="02000506000000020004" pitchFamily="2" charset="0"/>
              </a:rPr>
              <a:t>Lapa </a:t>
            </a:r>
            <a:fld id="{F1BC30E3-FFE5-4B91-AA19-87A149EBB9EE}" type="slidenum">
              <a:rPr kumimoji="0" lang="en-GB" sz="800" b="0" i="0" u="none" strike="noStrike" kern="1200" cap="none" spc="0" normalizeH="0" baseline="0" noProof="0" smtClean="0">
                <a:ln>
                  <a:noFill/>
                </a:ln>
                <a:solidFill>
                  <a:srgbClr val="2E2E38"/>
                </a:solidFill>
                <a:effectLst/>
                <a:uLnTx/>
                <a:uFillTx/>
                <a:latin typeface="EYInterstate Light" panose="02000506000000020004" pitchFamily="2" charset="0"/>
              </a:rPr>
              <a:pPr marL="0" marR="0" lvl="0" indent="0" algn="l" defTabSz="914400" rtl="0" eaLnBrk="1" fontAlgn="auto" latinLnBrk="0" hangingPunct="1">
                <a:lnSpc>
                  <a:spcPct val="100000"/>
                </a:lnSpc>
                <a:spcBef>
                  <a:spcPts val="0"/>
                </a:spcBef>
                <a:spcAft>
                  <a:spcPts val="0"/>
                </a:spcAft>
                <a:buClrTx/>
                <a:buSzTx/>
                <a:buFontTx/>
                <a:buNone/>
                <a:tabLst/>
                <a:defRPr/>
              </a:pPr>
              <a:t>2</a:t>
            </a:fld>
            <a:endParaRPr kumimoji="0" lang="en-GB" sz="800" b="0" i="0" u="none" strike="noStrike" kern="1200" cap="none" spc="0" normalizeH="0" baseline="0" noProof="0">
              <a:ln>
                <a:noFill/>
              </a:ln>
              <a:solidFill>
                <a:srgbClr val="2E2E38"/>
              </a:solidFill>
              <a:effectLst/>
              <a:uLnTx/>
              <a:uFillTx/>
              <a:latin typeface="EYInterstate Light" panose="02000506000000020004" pitchFamily="2" charset="0"/>
            </a:endParaRPr>
          </a:p>
        </p:txBody>
      </p:sp>
      <p:sp>
        <p:nvSpPr>
          <p:cNvPr id="44" name="Content Placeholder 10">
            <a:extLst>
              <a:ext uri="{FF2B5EF4-FFF2-40B4-BE49-F238E27FC236}">
                <a16:creationId xmlns:a16="http://schemas.microsoft.com/office/drawing/2014/main" id="{76C77B4D-2975-41F7-86AD-B8BDBFA8ECD0}"/>
              </a:ext>
            </a:extLst>
          </p:cNvPr>
          <p:cNvSpPr>
            <a:spLocks noGrp="1"/>
          </p:cNvSpPr>
          <p:nvPr>
            <p:ph idx="1"/>
          </p:nvPr>
        </p:nvSpPr>
        <p:spPr>
          <a:xfrm>
            <a:off x="609919" y="1137920"/>
            <a:ext cx="10971210" cy="800010"/>
          </a:xfrm>
        </p:spPr>
        <p:txBody>
          <a:bodyPr/>
          <a:lstStyle/>
          <a:p>
            <a:pPr marL="0" indent="0" algn="just">
              <a:buNone/>
            </a:pPr>
            <a:r>
              <a:rPr lang="lv-LV" sz="1400" dirty="0"/>
              <a:t>Metodika pašvaldības pakalpojumu sniegšanas vietu skaita un lokācijas noteikšanai atbalstīs pašvaldības veikt objektīvu </a:t>
            </a:r>
            <a:r>
              <a:rPr lang="lv-LV" sz="1400" dirty="0" err="1"/>
              <a:t>izvērtējumu</a:t>
            </a:r>
            <a:r>
              <a:rPr lang="lv-LV" sz="1400" dirty="0"/>
              <a:t> par nākotnē plānotu klātienes pakalpojumu nodrošināšanu, kā arī sniegs iespēju plānot un optimizēt klātienes pakalpojumu sniegšanas vietu skaitu (skat. 3. lapu).</a:t>
            </a:r>
          </a:p>
        </p:txBody>
      </p:sp>
      <p:sp>
        <p:nvSpPr>
          <p:cNvPr id="83" name="Rectangle 82">
            <a:extLst>
              <a:ext uri="{FF2B5EF4-FFF2-40B4-BE49-F238E27FC236}">
                <a16:creationId xmlns:a16="http://schemas.microsoft.com/office/drawing/2014/main" id="{6636186F-3CB5-4BB4-B979-CABE15AD89D9}"/>
              </a:ext>
            </a:extLst>
          </p:cNvPr>
          <p:cNvSpPr>
            <a:spLocks/>
          </p:cNvSpPr>
          <p:nvPr/>
        </p:nvSpPr>
        <p:spPr>
          <a:xfrm>
            <a:off x="2517293" y="1899366"/>
            <a:ext cx="4420387" cy="3587825"/>
          </a:xfrm>
          <a:prstGeom prst="rect">
            <a:avLst/>
          </a:prstGeom>
          <a:solidFill>
            <a:srgbClr val="FFE600"/>
          </a:solidFill>
          <a:ln w="19050" cap="flat" cmpd="sng" algn="ctr">
            <a:noFill/>
            <a:prstDash val="solid"/>
          </a:ln>
          <a:effectLst/>
        </p:spPr>
        <p:txBody>
          <a:bodyPr lIns="144000" tIns="46800" rIns="90000" bIns="46800" rtlCol="0" anchor="ctr" anchorCtr="0"/>
          <a:lstStyle/>
          <a:p>
            <a:pPr marL="190500" marR="0" lvl="1" indent="0" algn="l" defTabSz="914400" rtl="0" eaLnBrk="1" fontAlgn="auto" latinLnBrk="0" hangingPunct="1">
              <a:lnSpc>
                <a:spcPct val="100000"/>
              </a:lnSpc>
              <a:spcBef>
                <a:spcPts val="0"/>
              </a:spcBef>
              <a:spcAft>
                <a:spcPts val="600"/>
              </a:spcAft>
              <a:buClr>
                <a:srgbClr val="646464"/>
              </a:buClr>
              <a:buSzPct val="75000"/>
              <a:buFontTx/>
              <a:buNone/>
              <a:tabLst/>
              <a:defRPr/>
            </a:pPr>
            <a:endParaRPr kumimoji="0" lang="lv-LV" sz="1000" b="0" i="0" u="none" strike="noStrike" kern="1200" cap="none" spc="0" normalizeH="0" baseline="0" noProof="0">
              <a:ln>
                <a:noFill/>
              </a:ln>
              <a:solidFill>
                <a:srgbClr val="646464"/>
              </a:solidFill>
              <a:effectLst/>
              <a:uLnTx/>
              <a:uFillTx/>
              <a:latin typeface="EYInterstate Light" panose="02000506000000020004" pitchFamily="2" charset="0"/>
              <a:cs typeface="Arial"/>
            </a:endParaRPr>
          </a:p>
        </p:txBody>
      </p:sp>
      <p:sp>
        <p:nvSpPr>
          <p:cNvPr id="86" name="Content Placeholder 10">
            <a:extLst>
              <a:ext uri="{FF2B5EF4-FFF2-40B4-BE49-F238E27FC236}">
                <a16:creationId xmlns:a16="http://schemas.microsoft.com/office/drawing/2014/main" id="{04CA5EEA-AC85-4C0B-B0A5-5641B4B944EC}"/>
              </a:ext>
            </a:extLst>
          </p:cNvPr>
          <p:cNvSpPr txBox="1">
            <a:spLocks/>
          </p:cNvSpPr>
          <p:nvPr/>
        </p:nvSpPr>
        <p:spPr>
          <a:xfrm>
            <a:off x="2704654" y="2577916"/>
            <a:ext cx="4004022" cy="437182"/>
          </a:xfrm>
          <a:prstGeom prst="rect">
            <a:avLst/>
          </a:prstGeom>
        </p:spPr>
        <p:txBody>
          <a:bodyPr vert="horz" lIns="0" tIns="0" rIns="0" bIns="0" rtlCol="0" anchor="t" anchorCtr="0">
            <a:noAutofit/>
          </a:bodyPr>
          <a:lstStyle>
            <a:lvl1pPr marL="356616" indent="-356616" algn="l" defTabSz="914400" rtl="0" eaLnBrk="1" latinLnBrk="0" hangingPunct="1">
              <a:spcBef>
                <a:spcPct val="20000"/>
              </a:spcBef>
              <a:buClr>
                <a:schemeClr val="tx2"/>
              </a:buClr>
              <a:buSzPct val="110000"/>
              <a:buFont typeface="EYInterstate Light" panose="02000506000000020004" pitchFamily="2" charset="0"/>
              <a:buChar char="•"/>
              <a:defRPr sz="2000" kern="1200">
                <a:solidFill>
                  <a:schemeClr val="bg1"/>
                </a:solidFill>
                <a:latin typeface="EYInterstate Light" panose="02000506000000020004" pitchFamily="2" charset="0"/>
                <a:ea typeface="+mn-ea"/>
                <a:cs typeface="+mn-cs"/>
              </a:defRPr>
            </a:lvl1pPr>
            <a:lvl2pPr marL="713232" indent="-356616" algn="l" defTabSz="914400" rtl="0" eaLnBrk="1" latinLnBrk="0" hangingPunct="1">
              <a:spcBef>
                <a:spcPct val="20000"/>
              </a:spcBef>
              <a:buClr>
                <a:schemeClr val="tx2"/>
              </a:buClr>
              <a:buSzPct val="110000"/>
              <a:buFont typeface="EYInterstate Light" panose="02000506000000020004" pitchFamily="2" charset="0"/>
              <a:buChar char="•"/>
              <a:defRPr sz="1800" kern="1200">
                <a:solidFill>
                  <a:schemeClr val="bg1"/>
                </a:solidFill>
                <a:latin typeface="EYInterstate Light" panose="02000506000000020004" pitchFamily="2" charset="0"/>
                <a:ea typeface="+mn-ea"/>
                <a:cs typeface="+mn-cs"/>
              </a:defRPr>
            </a:lvl2pPr>
            <a:lvl3pPr marL="1069848" indent="-356616" algn="l" defTabSz="914400" rtl="0" eaLnBrk="1" latinLnBrk="0" hangingPunct="1">
              <a:spcBef>
                <a:spcPct val="20000"/>
              </a:spcBef>
              <a:buClr>
                <a:schemeClr val="tx2"/>
              </a:buClr>
              <a:buSzPct val="110000"/>
              <a:buFont typeface="EYInterstate Light" panose="02000506000000020004" pitchFamily="2" charset="0"/>
              <a:buChar char="•"/>
              <a:defRPr sz="1600" kern="1200">
                <a:solidFill>
                  <a:schemeClr val="bg1"/>
                </a:solidFill>
                <a:latin typeface="EYInterstate Light" panose="02000506000000020004" pitchFamily="2" charset="0"/>
                <a:ea typeface="+mn-ea"/>
                <a:cs typeface="+mn-cs"/>
              </a:defRPr>
            </a:lvl3pPr>
            <a:lvl4pPr marL="1426464" indent="-356616" algn="l" defTabSz="914400" rtl="0" eaLnBrk="1" latinLnBrk="0" hangingPunct="1">
              <a:spcBef>
                <a:spcPct val="20000"/>
              </a:spcBef>
              <a:buClr>
                <a:schemeClr val="tx2"/>
              </a:buClr>
              <a:buSzPct val="110000"/>
              <a:buFont typeface="EYInterstate Light" panose="02000506000000020004" pitchFamily="2" charset="0"/>
              <a:buChar char="•"/>
              <a:defRPr sz="1400" kern="1200">
                <a:solidFill>
                  <a:schemeClr val="bg1"/>
                </a:solidFill>
                <a:latin typeface="EYInterstate Light" panose="02000506000000020004" pitchFamily="2" charset="0"/>
                <a:ea typeface="+mn-ea"/>
                <a:cs typeface="+mn-cs"/>
              </a:defRPr>
            </a:lvl4pPr>
            <a:lvl5pPr marL="1783080" indent="-356616" algn="l" defTabSz="914400" rtl="0" eaLnBrk="1" latinLnBrk="0" hangingPunct="1">
              <a:spcBef>
                <a:spcPct val="20000"/>
              </a:spcBef>
              <a:buClr>
                <a:schemeClr val="tx2"/>
              </a:buClr>
              <a:buSzPct val="110000"/>
              <a:buFont typeface="EYInterstate Light" panose="02000506000000020004" pitchFamily="2" charset="0"/>
              <a:buChar char="•"/>
              <a:defRPr sz="1200" kern="1200">
                <a:solidFill>
                  <a:schemeClr val="bg1"/>
                </a:solidFill>
                <a:latin typeface="EYInterstate Light" panose="02000506000000020004"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FFE600"/>
              </a:buClr>
              <a:buSzPct val="110000"/>
              <a:buFont typeface="EYInterstate Light" panose="02000506000000020004" pitchFamily="2" charset="0"/>
              <a:buNone/>
              <a:tabLst/>
              <a:defRPr/>
            </a:pPr>
            <a:r>
              <a:rPr kumimoji="0" lang="lv-LV" sz="1400" b="0" i="0" u="none" strike="noStrike" kern="1200" cap="none" spc="0" normalizeH="0" baseline="0" noProof="0">
                <a:ln>
                  <a:noFill/>
                </a:ln>
                <a:solidFill>
                  <a:srgbClr val="2E2E38"/>
                </a:solidFill>
                <a:effectLst/>
                <a:uLnTx/>
                <a:uFillTx/>
              </a:rPr>
              <a:t>Šis izvērtējums tiek realizēts caur lēmumu koka principu:</a:t>
            </a:r>
          </a:p>
          <a:p>
            <a:pPr marL="143510" marR="0" lvl="0" indent="0" algn="just" defTabSz="914400" rtl="0" eaLnBrk="1" fontAlgn="auto" latinLnBrk="0" hangingPunct="1">
              <a:lnSpc>
                <a:spcPct val="100000"/>
              </a:lnSpc>
              <a:spcBef>
                <a:spcPct val="20000"/>
              </a:spcBef>
              <a:spcAft>
                <a:spcPts val="0"/>
              </a:spcAft>
              <a:buClr>
                <a:srgbClr val="FFE600"/>
              </a:buClr>
              <a:buSzPct val="110000"/>
              <a:buFont typeface="EYInterstate Light" panose="02000506000000020004" pitchFamily="2" charset="0"/>
              <a:buNone/>
              <a:tabLst/>
              <a:defRPr/>
            </a:pPr>
            <a:r>
              <a:rPr kumimoji="0" lang="lv-LV" sz="1400" b="0" i="0" u="none" strike="noStrike" kern="1200" cap="none" spc="0" normalizeH="0" baseline="0" noProof="0">
                <a:ln>
                  <a:noFill/>
                </a:ln>
                <a:solidFill>
                  <a:srgbClr val="2E2E38"/>
                </a:solidFill>
                <a:effectLst/>
                <a:uLnTx/>
                <a:uFillTx/>
              </a:rPr>
              <a:t>1. Vispirms, tiek veikta </a:t>
            </a:r>
            <a:r>
              <a:rPr kumimoji="0" lang="lv-LV" sz="1400" b="0" i="0" u="sng" strike="noStrike" kern="1200" cap="none" spc="0" normalizeH="0" baseline="0" noProof="0">
                <a:ln>
                  <a:noFill/>
                </a:ln>
                <a:solidFill>
                  <a:srgbClr val="2E2E38"/>
                </a:solidFill>
                <a:effectLst/>
                <a:uLnTx/>
                <a:uFillTx/>
              </a:rPr>
              <a:t>ģeogrāfiskā segmentēšana</a:t>
            </a:r>
            <a:r>
              <a:rPr kumimoji="0" lang="lv-LV" sz="1400" b="0" i="0" u="none" strike="noStrike" kern="1200" cap="none" spc="0" normalizeH="0" baseline="0" noProof="0">
                <a:ln>
                  <a:noFill/>
                </a:ln>
                <a:solidFill>
                  <a:srgbClr val="2E2E38"/>
                </a:solidFill>
                <a:effectLst/>
                <a:uLnTx/>
                <a:uFillTx/>
              </a:rPr>
              <a:t> un tiek identificētas analizējamās pakalpojumu sniegšanas vietas.</a:t>
            </a:r>
          </a:p>
          <a:p>
            <a:pPr marL="143510" marR="0" lvl="0" indent="0" algn="just" defTabSz="914400" rtl="0" eaLnBrk="1" fontAlgn="auto" latinLnBrk="0" hangingPunct="1">
              <a:lnSpc>
                <a:spcPct val="100000"/>
              </a:lnSpc>
              <a:spcBef>
                <a:spcPct val="20000"/>
              </a:spcBef>
              <a:spcAft>
                <a:spcPts val="0"/>
              </a:spcAft>
              <a:buClr>
                <a:srgbClr val="FFE600"/>
              </a:buClr>
              <a:buSzPct val="110000"/>
              <a:buFont typeface="EYInterstate Light" panose="02000506000000020004" pitchFamily="2" charset="0"/>
              <a:buNone/>
              <a:tabLst/>
              <a:defRPr/>
            </a:pPr>
            <a:r>
              <a:rPr kumimoji="0" lang="lv-LV" sz="1400" b="0" i="0" u="none" strike="noStrike" kern="1200" cap="none" spc="0" normalizeH="0" baseline="0" noProof="0">
                <a:ln>
                  <a:noFill/>
                </a:ln>
                <a:solidFill>
                  <a:srgbClr val="2E2E38"/>
                </a:solidFill>
                <a:effectLst/>
                <a:uLnTx/>
                <a:uFillTx/>
              </a:rPr>
              <a:t>2. Tiek veikta sākotnējā atlase un vietas  atbilstības/ neatbilstības tiek vērtētas pēc </a:t>
            </a:r>
            <a:r>
              <a:rPr kumimoji="0" lang="lv-LV" sz="1400" b="0" i="0" u="sng" strike="noStrike" kern="1200" cap="none" spc="0" normalizeH="0" baseline="0" noProof="0">
                <a:ln>
                  <a:noFill/>
                </a:ln>
                <a:solidFill>
                  <a:srgbClr val="2E2E38"/>
                </a:solidFill>
                <a:effectLst/>
                <a:uLnTx/>
                <a:uFillTx/>
              </a:rPr>
              <a:t>izslēdzošajiem nosacījumiem</a:t>
            </a:r>
            <a:r>
              <a:rPr kumimoji="0" lang="lv-LV" sz="1400" b="0" i="0" u="none" strike="noStrike" kern="1200" cap="none" spc="0" normalizeH="0" baseline="0" noProof="0">
                <a:ln>
                  <a:noFill/>
                </a:ln>
                <a:solidFill>
                  <a:srgbClr val="2E2E38"/>
                </a:solidFill>
                <a:effectLst/>
                <a:uLnTx/>
                <a:uFillTx/>
              </a:rPr>
              <a:t>.</a:t>
            </a:r>
          </a:p>
          <a:p>
            <a:pPr marL="143510" marR="0" lvl="0" indent="0" algn="just" defTabSz="914400" rtl="0" eaLnBrk="1" fontAlgn="auto" latinLnBrk="0" hangingPunct="1">
              <a:lnSpc>
                <a:spcPct val="100000"/>
              </a:lnSpc>
              <a:spcBef>
                <a:spcPct val="20000"/>
              </a:spcBef>
              <a:spcAft>
                <a:spcPts val="0"/>
              </a:spcAft>
              <a:buClr>
                <a:srgbClr val="FFE600"/>
              </a:buClr>
              <a:buSzPct val="110000"/>
              <a:buFont typeface="EYInterstate Light" panose="02000506000000020004" pitchFamily="2" charset="0"/>
              <a:buNone/>
              <a:tabLst/>
              <a:defRPr/>
            </a:pPr>
            <a:r>
              <a:rPr kumimoji="0" lang="lv-LV" sz="1400" b="0" i="0" u="none" strike="noStrike" kern="1200" cap="none" spc="0" normalizeH="0" baseline="0" noProof="0">
                <a:ln>
                  <a:noFill/>
                </a:ln>
                <a:solidFill>
                  <a:srgbClr val="2E2E38"/>
                </a:solidFill>
                <a:effectLst/>
                <a:uLnTx/>
                <a:uFillTx/>
              </a:rPr>
              <a:t>3. Tālāk atlasītajām vietām tiek veikta </a:t>
            </a:r>
            <a:r>
              <a:rPr kumimoji="0" lang="lv-LV" sz="1400" b="0" i="0" u="sng" strike="noStrike" kern="1200" cap="none" spc="0" normalizeH="0" baseline="0" noProof="0" err="1">
                <a:ln>
                  <a:noFill/>
                </a:ln>
                <a:solidFill>
                  <a:srgbClr val="2E2E38"/>
                </a:solidFill>
                <a:effectLst/>
                <a:uLnTx/>
                <a:uFillTx/>
              </a:rPr>
              <a:t>multi</a:t>
            </a:r>
            <a:r>
              <a:rPr kumimoji="0" lang="lv-LV" sz="1400" b="0" i="0" u="sng" strike="noStrike" kern="1200" cap="none" spc="0" normalizeH="0" baseline="0" noProof="0">
                <a:ln>
                  <a:noFill/>
                </a:ln>
                <a:solidFill>
                  <a:srgbClr val="2E2E38"/>
                </a:solidFill>
                <a:effectLst/>
                <a:uLnTx/>
                <a:uFillTx/>
              </a:rPr>
              <a:t>-kritēriju analīze</a:t>
            </a:r>
            <a:r>
              <a:rPr kumimoji="0" lang="lv-LV" sz="1400" b="0" i="0" u="none" strike="noStrike" kern="1200" cap="none" spc="0" normalizeH="0" baseline="0" noProof="0">
                <a:ln>
                  <a:noFill/>
                </a:ln>
                <a:solidFill>
                  <a:srgbClr val="2E2E38"/>
                </a:solidFill>
                <a:effectLst/>
                <a:uLnTx/>
                <a:uFillTx/>
              </a:rPr>
              <a:t> un rezultāti tiek kvantificēti.</a:t>
            </a:r>
          </a:p>
          <a:p>
            <a:pPr marL="143510" marR="0" lvl="0" indent="0" algn="just" defTabSz="914400" rtl="0" eaLnBrk="1" fontAlgn="auto" latinLnBrk="0" hangingPunct="1">
              <a:lnSpc>
                <a:spcPct val="100000"/>
              </a:lnSpc>
              <a:spcBef>
                <a:spcPct val="20000"/>
              </a:spcBef>
              <a:spcAft>
                <a:spcPts val="0"/>
              </a:spcAft>
              <a:buClr>
                <a:srgbClr val="FFE600"/>
              </a:buClr>
              <a:buSzPct val="110000"/>
              <a:buFont typeface="EYInterstate Light" panose="02000506000000020004" pitchFamily="2" charset="0"/>
              <a:buNone/>
              <a:tabLst/>
              <a:defRPr/>
            </a:pPr>
            <a:r>
              <a:rPr kumimoji="0" lang="lv-LV" sz="1400" b="0" i="0" u="none" strike="noStrike" kern="1200" cap="none" spc="0" normalizeH="0" baseline="0" noProof="0">
                <a:ln>
                  <a:noFill/>
                </a:ln>
                <a:solidFill>
                  <a:srgbClr val="2E2E38"/>
                </a:solidFill>
                <a:effectLst/>
                <a:uLnTx/>
                <a:uFillTx/>
              </a:rPr>
              <a:t>4. Tiek analizēts vietas darbības </a:t>
            </a:r>
            <a:r>
              <a:rPr kumimoji="0" lang="lv-LV" sz="1400" b="0" i="0" u="sng" strike="noStrike" kern="1200" cap="none" spc="0" normalizeH="0" baseline="0" noProof="0">
                <a:ln>
                  <a:noFill/>
                </a:ln>
                <a:solidFill>
                  <a:srgbClr val="2E2E38"/>
                </a:solidFill>
                <a:effectLst/>
                <a:uLnTx/>
                <a:uFillTx/>
              </a:rPr>
              <a:t>kapacitātes aspekts</a:t>
            </a:r>
            <a:r>
              <a:rPr kumimoji="0" lang="lv-LV" sz="1400" b="0" i="0" u="none" strike="noStrike" kern="1200" cap="none" spc="0" normalizeH="0" baseline="0" noProof="0">
                <a:ln>
                  <a:noFill/>
                </a:ln>
                <a:solidFill>
                  <a:srgbClr val="2E2E38"/>
                </a:solidFill>
                <a:effectLst/>
                <a:uLnTx/>
                <a:uFillTx/>
              </a:rPr>
              <a:t>.</a:t>
            </a:r>
          </a:p>
        </p:txBody>
      </p:sp>
      <p:sp>
        <p:nvSpPr>
          <p:cNvPr id="91" name="TextBox 90">
            <a:extLst>
              <a:ext uri="{FF2B5EF4-FFF2-40B4-BE49-F238E27FC236}">
                <a16:creationId xmlns:a16="http://schemas.microsoft.com/office/drawing/2014/main" id="{78E40900-A633-491B-AFA7-85D9E5B26E78}"/>
              </a:ext>
            </a:extLst>
          </p:cNvPr>
          <p:cNvSpPr txBox="1"/>
          <p:nvPr/>
        </p:nvSpPr>
        <p:spPr>
          <a:xfrm>
            <a:off x="764995" y="3303177"/>
            <a:ext cx="1454032" cy="1600438"/>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lv-LV" sz="1400" b="0" i="0" u="none" strike="noStrike" kern="1200" cap="none" spc="0" normalizeH="0" baseline="0" noProof="0" dirty="0">
                <a:ln>
                  <a:noFill/>
                </a:ln>
                <a:solidFill>
                  <a:srgbClr val="2E2E38"/>
                </a:solidFill>
                <a:effectLst/>
                <a:uLnTx/>
                <a:uFillTx/>
                <a:latin typeface="EYInterstate Light" panose="02000506000000020004" pitchFamily="2" charset="0"/>
              </a:rPr>
              <a:t>Metodika paredz kvantitatīvo un kvalitatīvo kritēriju analīzi divās grupās.</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lv-LV" sz="1400" b="0" i="0" u="none" strike="noStrike" kern="1200" cap="none" spc="0" normalizeH="0" baseline="0" noProof="0" dirty="0">
              <a:ln>
                <a:noFill/>
              </a:ln>
              <a:solidFill>
                <a:srgbClr val="2E2E38"/>
              </a:solidFill>
              <a:effectLst/>
              <a:uLnTx/>
              <a:uFillTx/>
              <a:latin typeface="EYInterstate Light" panose="02000506000000020004" pitchFamily="2" charset="0"/>
            </a:endParaRPr>
          </a:p>
        </p:txBody>
      </p:sp>
      <p:sp>
        <p:nvSpPr>
          <p:cNvPr id="84" name="Rectangle 20">
            <a:extLst>
              <a:ext uri="{FF2B5EF4-FFF2-40B4-BE49-F238E27FC236}">
                <a16:creationId xmlns:a16="http://schemas.microsoft.com/office/drawing/2014/main" id="{ABBD4FDE-48B0-4756-9B42-EDF0FEB2D9E9}"/>
              </a:ext>
            </a:extLst>
          </p:cNvPr>
          <p:cNvSpPr/>
          <p:nvPr/>
        </p:nvSpPr>
        <p:spPr>
          <a:xfrm>
            <a:off x="645997" y="1907360"/>
            <a:ext cx="1692028" cy="448395"/>
          </a:xfrm>
          <a:custGeom>
            <a:avLst/>
            <a:gdLst>
              <a:gd name="connsiteX0" fmla="*/ 0 w 3133656"/>
              <a:gd name="connsiteY0" fmla="*/ 0 h 452367"/>
              <a:gd name="connsiteX1" fmla="*/ 3133656 w 3133656"/>
              <a:gd name="connsiteY1" fmla="*/ 0 h 452367"/>
              <a:gd name="connsiteX2" fmla="*/ 3133656 w 3133656"/>
              <a:gd name="connsiteY2" fmla="*/ 452367 h 452367"/>
              <a:gd name="connsiteX3" fmla="*/ 0 w 3133656"/>
              <a:gd name="connsiteY3" fmla="*/ 452367 h 452367"/>
              <a:gd name="connsiteX4" fmla="*/ 0 w 3133656"/>
              <a:gd name="connsiteY4" fmla="*/ 0 h 452367"/>
              <a:gd name="connsiteX0" fmla="*/ 0 w 3133656"/>
              <a:gd name="connsiteY0" fmla="*/ 13157 h 465524"/>
              <a:gd name="connsiteX1" fmla="*/ 2317932 w 3133656"/>
              <a:gd name="connsiteY1" fmla="*/ 0 h 465524"/>
              <a:gd name="connsiteX2" fmla="*/ 3133656 w 3133656"/>
              <a:gd name="connsiteY2" fmla="*/ 465524 h 465524"/>
              <a:gd name="connsiteX3" fmla="*/ 0 w 3133656"/>
              <a:gd name="connsiteY3" fmla="*/ 465524 h 465524"/>
              <a:gd name="connsiteX4" fmla="*/ 0 w 3133656"/>
              <a:gd name="connsiteY4" fmla="*/ 13157 h 465524"/>
              <a:gd name="connsiteX0" fmla="*/ 0 w 3140234"/>
              <a:gd name="connsiteY0" fmla="*/ 0 h 452367"/>
              <a:gd name="connsiteX1" fmla="*/ 3140234 w 3140234"/>
              <a:gd name="connsiteY1" fmla="*/ 6578 h 452367"/>
              <a:gd name="connsiteX2" fmla="*/ 3133656 w 3140234"/>
              <a:gd name="connsiteY2" fmla="*/ 452367 h 452367"/>
              <a:gd name="connsiteX3" fmla="*/ 0 w 3140234"/>
              <a:gd name="connsiteY3" fmla="*/ 452367 h 452367"/>
              <a:gd name="connsiteX4" fmla="*/ 0 w 3140234"/>
              <a:gd name="connsiteY4" fmla="*/ 0 h 452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40234" h="452367">
                <a:moveTo>
                  <a:pt x="0" y="0"/>
                </a:moveTo>
                <a:lnTo>
                  <a:pt x="3140234" y="6578"/>
                </a:lnTo>
                <a:cubicBezTo>
                  <a:pt x="3138041" y="155174"/>
                  <a:pt x="3135849" y="303771"/>
                  <a:pt x="3133656" y="452367"/>
                </a:cubicBezTo>
                <a:lnTo>
                  <a:pt x="0" y="452367"/>
                </a:lnTo>
                <a:lnTo>
                  <a:pt x="0" y="0"/>
                </a:lnTo>
                <a:close/>
              </a:path>
            </a:pathLst>
          </a:custGeom>
          <a:solidFill>
            <a:srgbClr val="808080">
              <a:alpha val="77000"/>
            </a:srgbClr>
          </a:solidFill>
          <a:ln w="19050" cap="flat" cmpd="sng" algn="ctr">
            <a:solidFill>
              <a:schemeClr val="bg1"/>
            </a:solidFill>
            <a:prstDash val="solid"/>
          </a:ln>
          <a:effectLst>
            <a:outerShdw blurRad="50800" dist="38100" dir="2700000" algn="tl" rotWithShape="0">
              <a:prstClr val="black">
                <a:alpha val="40000"/>
              </a:prstClr>
            </a:outerShdw>
          </a:effectLst>
        </p:spPr>
        <p:txBody>
          <a:bodyPr lIns="144000" tIns="46800" rIns="90000" bIns="46800" rtlCol="0" anchor="ctr" anchorCtr="0"/>
          <a:lstStyle/>
          <a:p>
            <a:pPr marL="0" marR="0" lvl="0" indent="0" algn="ctr" defTabSz="1043056" rtl="0" eaLnBrk="1" fontAlgn="auto" latinLnBrk="0" hangingPunct="1">
              <a:lnSpc>
                <a:spcPct val="100000"/>
              </a:lnSpc>
              <a:spcBef>
                <a:spcPts val="0"/>
              </a:spcBef>
              <a:spcAft>
                <a:spcPts val="0"/>
              </a:spcAft>
              <a:buClr>
                <a:srgbClr val="FFD200"/>
              </a:buClr>
              <a:buSzPct val="80000"/>
              <a:buFontTx/>
              <a:buNone/>
              <a:tabLst/>
              <a:defRPr/>
            </a:pPr>
            <a:r>
              <a:rPr kumimoji="0" lang="lv-LV" sz="1400" b="1" i="0" u="none" strike="noStrike" kern="0" cap="none" spc="0" normalizeH="0" baseline="0" noProof="0" dirty="0">
                <a:ln>
                  <a:noFill/>
                </a:ln>
                <a:solidFill>
                  <a:srgbClr val="FFFFFF"/>
                </a:solidFill>
                <a:effectLst/>
                <a:uLnTx/>
                <a:uFillTx/>
                <a:latin typeface="EYInterstate Light" panose="02000506000000020004" pitchFamily="2" charset="0"/>
              </a:rPr>
              <a:t>Metodikas būtība</a:t>
            </a:r>
            <a:endParaRPr kumimoji="0" lang="en-AU" sz="1400" b="1" i="0" u="none" strike="noStrike" kern="0" cap="none" spc="0" normalizeH="0" baseline="0" noProof="0" dirty="0">
              <a:ln>
                <a:noFill/>
              </a:ln>
              <a:solidFill>
                <a:srgbClr val="FFFFFF"/>
              </a:solidFill>
              <a:effectLst/>
              <a:uLnTx/>
              <a:uFillTx/>
              <a:latin typeface="EYInterstate Light" panose="02000506000000020004" pitchFamily="2" charset="0"/>
            </a:endParaRPr>
          </a:p>
        </p:txBody>
      </p:sp>
      <p:sp>
        <p:nvSpPr>
          <p:cNvPr id="94" name="Content Placeholder 10">
            <a:extLst>
              <a:ext uri="{FF2B5EF4-FFF2-40B4-BE49-F238E27FC236}">
                <a16:creationId xmlns:a16="http://schemas.microsoft.com/office/drawing/2014/main" id="{15A5A145-76CF-47DD-9383-45F29CC47F19}"/>
              </a:ext>
            </a:extLst>
          </p:cNvPr>
          <p:cNvSpPr txBox="1">
            <a:spLocks/>
          </p:cNvSpPr>
          <p:nvPr/>
        </p:nvSpPr>
        <p:spPr>
          <a:xfrm>
            <a:off x="7394317" y="2019972"/>
            <a:ext cx="3823854" cy="437182"/>
          </a:xfrm>
          <a:prstGeom prst="rect">
            <a:avLst/>
          </a:prstGeom>
        </p:spPr>
        <p:txBody>
          <a:bodyPr vert="horz" lIns="0" tIns="0" rIns="0" bIns="0" rtlCol="0" anchor="t" anchorCtr="0">
            <a:noAutofit/>
          </a:bodyPr>
          <a:lstStyle>
            <a:lvl1pPr marL="356616" indent="-356616" algn="l" defTabSz="914400" rtl="0" eaLnBrk="1" latinLnBrk="0" hangingPunct="1">
              <a:spcBef>
                <a:spcPct val="20000"/>
              </a:spcBef>
              <a:buClr>
                <a:schemeClr val="tx2"/>
              </a:buClr>
              <a:buSzPct val="110000"/>
              <a:buFont typeface="EYInterstate Light" panose="02000506000000020004" pitchFamily="2" charset="0"/>
              <a:buChar char="•"/>
              <a:defRPr sz="2000" kern="1200">
                <a:solidFill>
                  <a:schemeClr val="bg1"/>
                </a:solidFill>
                <a:latin typeface="EYInterstate Light" panose="02000506000000020004" pitchFamily="2" charset="0"/>
                <a:ea typeface="+mn-ea"/>
                <a:cs typeface="+mn-cs"/>
              </a:defRPr>
            </a:lvl1pPr>
            <a:lvl2pPr marL="713232" indent="-356616" algn="l" defTabSz="914400" rtl="0" eaLnBrk="1" latinLnBrk="0" hangingPunct="1">
              <a:spcBef>
                <a:spcPct val="20000"/>
              </a:spcBef>
              <a:buClr>
                <a:schemeClr val="tx2"/>
              </a:buClr>
              <a:buSzPct val="110000"/>
              <a:buFont typeface="EYInterstate Light" panose="02000506000000020004" pitchFamily="2" charset="0"/>
              <a:buChar char="•"/>
              <a:defRPr sz="1800" kern="1200">
                <a:solidFill>
                  <a:schemeClr val="bg1"/>
                </a:solidFill>
                <a:latin typeface="EYInterstate Light" panose="02000506000000020004" pitchFamily="2" charset="0"/>
                <a:ea typeface="+mn-ea"/>
                <a:cs typeface="+mn-cs"/>
              </a:defRPr>
            </a:lvl2pPr>
            <a:lvl3pPr marL="1069848" indent="-356616" algn="l" defTabSz="914400" rtl="0" eaLnBrk="1" latinLnBrk="0" hangingPunct="1">
              <a:spcBef>
                <a:spcPct val="20000"/>
              </a:spcBef>
              <a:buClr>
                <a:schemeClr val="tx2"/>
              </a:buClr>
              <a:buSzPct val="110000"/>
              <a:buFont typeface="EYInterstate Light" panose="02000506000000020004" pitchFamily="2" charset="0"/>
              <a:buChar char="•"/>
              <a:defRPr sz="1600" kern="1200">
                <a:solidFill>
                  <a:schemeClr val="bg1"/>
                </a:solidFill>
                <a:latin typeface="EYInterstate Light" panose="02000506000000020004" pitchFamily="2" charset="0"/>
                <a:ea typeface="+mn-ea"/>
                <a:cs typeface="+mn-cs"/>
              </a:defRPr>
            </a:lvl3pPr>
            <a:lvl4pPr marL="1426464" indent="-356616" algn="l" defTabSz="914400" rtl="0" eaLnBrk="1" latinLnBrk="0" hangingPunct="1">
              <a:spcBef>
                <a:spcPct val="20000"/>
              </a:spcBef>
              <a:buClr>
                <a:schemeClr val="tx2"/>
              </a:buClr>
              <a:buSzPct val="110000"/>
              <a:buFont typeface="EYInterstate Light" panose="02000506000000020004" pitchFamily="2" charset="0"/>
              <a:buChar char="•"/>
              <a:defRPr sz="1400" kern="1200">
                <a:solidFill>
                  <a:schemeClr val="bg1"/>
                </a:solidFill>
                <a:latin typeface="EYInterstate Light" panose="02000506000000020004" pitchFamily="2" charset="0"/>
                <a:ea typeface="+mn-ea"/>
                <a:cs typeface="+mn-cs"/>
              </a:defRPr>
            </a:lvl4pPr>
            <a:lvl5pPr marL="1783080" indent="-356616" algn="l" defTabSz="914400" rtl="0" eaLnBrk="1" latinLnBrk="0" hangingPunct="1">
              <a:spcBef>
                <a:spcPct val="20000"/>
              </a:spcBef>
              <a:buClr>
                <a:schemeClr val="tx2"/>
              </a:buClr>
              <a:buSzPct val="110000"/>
              <a:buFont typeface="EYInterstate Light" panose="02000506000000020004" pitchFamily="2" charset="0"/>
              <a:buChar char="•"/>
              <a:defRPr sz="1200" kern="1200">
                <a:solidFill>
                  <a:schemeClr val="bg1"/>
                </a:solidFill>
                <a:latin typeface="EYInterstate Light" panose="02000506000000020004"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FFE600"/>
              </a:buClr>
              <a:buSzPct val="110000"/>
              <a:buFont typeface="EYInterstate Light" panose="02000506000000020004" pitchFamily="2" charset="0"/>
              <a:buNone/>
              <a:tabLst/>
              <a:defRPr/>
            </a:pPr>
            <a:r>
              <a:rPr kumimoji="0" lang="lv-LV" sz="1400" b="1" i="0" u="none" strike="noStrike" kern="1200" cap="none" spc="0" normalizeH="0" baseline="0" noProof="0">
                <a:ln>
                  <a:noFill/>
                </a:ln>
                <a:solidFill>
                  <a:srgbClr val="2E2E38"/>
                </a:solidFill>
                <a:effectLst/>
                <a:uLnTx/>
                <a:uFillTx/>
              </a:rPr>
              <a:t>2. Pakalpojumu sniegšanas vietu salīdzinošā finanšu analīze.</a:t>
            </a:r>
            <a:endParaRPr kumimoji="0" lang="lv-LV" sz="1400" b="0" i="0" u="none" strike="noStrike" kern="1200" cap="none" spc="0" normalizeH="0" baseline="0" noProof="0">
              <a:ln>
                <a:noFill/>
              </a:ln>
              <a:solidFill>
                <a:srgbClr val="2E2E38"/>
              </a:solidFill>
              <a:effectLst/>
              <a:uLnTx/>
              <a:uFillTx/>
            </a:endParaRPr>
          </a:p>
        </p:txBody>
      </p:sp>
      <p:sp>
        <p:nvSpPr>
          <p:cNvPr id="95" name="Rectangle 94">
            <a:extLst>
              <a:ext uri="{FF2B5EF4-FFF2-40B4-BE49-F238E27FC236}">
                <a16:creationId xmlns:a16="http://schemas.microsoft.com/office/drawing/2014/main" id="{436794D0-0056-41AC-B49B-DB4A7BB5DF86}"/>
              </a:ext>
            </a:extLst>
          </p:cNvPr>
          <p:cNvSpPr>
            <a:spLocks/>
          </p:cNvSpPr>
          <p:nvPr/>
        </p:nvSpPr>
        <p:spPr>
          <a:xfrm>
            <a:off x="645998" y="2355756"/>
            <a:ext cx="1692028" cy="3943444"/>
          </a:xfrm>
          <a:prstGeom prst="rect">
            <a:avLst/>
          </a:prstGeom>
          <a:noFill/>
          <a:ln w="19050" cap="flat" cmpd="sng" algn="ctr">
            <a:solidFill>
              <a:schemeClr val="bg1"/>
            </a:solidFill>
            <a:prstDash val="solid"/>
          </a:ln>
          <a:effectLst/>
        </p:spPr>
        <p:txBody>
          <a:bodyPr lIns="144000" tIns="46800" rIns="90000" bIns="46800" rtlCol="0" anchor="ctr" anchorCtr="0"/>
          <a:lstStyle/>
          <a:p>
            <a:pPr marL="190500" marR="0" lvl="1" indent="0" algn="l" defTabSz="914400" rtl="0" eaLnBrk="1" fontAlgn="auto" latinLnBrk="0" hangingPunct="1">
              <a:lnSpc>
                <a:spcPct val="100000"/>
              </a:lnSpc>
              <a:spcBef>
                <a:spcPts val="0"/>
              </a:spcBef>
              <a:spcAft>
                <a:spcPts val="600"/>
              </a:spcAft>
              <a:buClr>
                <a:srgbClr val="646464"/>
              </a:buClr>
              <a:buSzPct val="75000"/>
              <a:buFontTx/>
              <a:buNone/>
              <a:tabLst/>
              <a:defRPr/>
            </a:pPr>
            <a:endParaRPr kumimoji="0" lang="lv-LV" sz="1000" b="0" i="0" u="none" strike="noStrike" kern="1200" cap="none" spc="0" normalizeH="0" baseline="0" noProof="0">
              <a:ln>
                <a:noFill/>
              </a:ln>
              <a:solidFill>
                <a:srgbClr val="646464"/>
              </a:solidFill>
              <a:effectLst/>
              <a:uLnTx/>
              <a:uFillTx/>
              <a:latin typeface="EYInterstate Light" panose="02000506000000020004" pitchFamily="2" charset="0"/>
              <a:cs typeface="Arial"/>
            </a:endParaRPr>
          </a:p>
        </p:txBody>
      </p:sp>
      <p:sp>
        <p:nvSpPr>
          <p:cNvPr id="96" name="Content Placeholder 10">
            <a:extLst>
              <a:ext uri="{FF2B5EF4-FFF2-40B4-BE49-F238E27FC236}">
                <a16:creationId xmlns:a16="http://schemas.microsoft.com/office/drawing/2014/main" id="{4D5808B1-6EEC-4893-B8AB-E3EB1961E162}"/>
              </a:ext>
            </a:extLst>
          </p:cNvPr>
          <p:cNvSpPr txBox="1">
            <a:spLocks/>
          </p:cNvSpPr>
          <p:nvPr/>
        </p:nvSpPr>
        <p:spPr>
          <a:xfrm>
            <a:off x="2989936" y="2039331"/>
            <a:ext cx="3475100" cy="437182"/>
          </a:xfrm>
          <a:prstGeom prst="rect">
            <a:avLst/>
          </a:prstGeom>
        </p:spPr>
        <p:txBody>
          <a:bodyPr vert="horz" lIns="0" tIns="0" rIns="0" bIns="0" rtlCol="0" anchor="t" anchorCtr="0">
            <a:noAutofit/>
          </a:bodyPr>
          <a:lstStyle>
            <a:lvl1pPr marL="356616" indent="-356616" algn="l" defTabSz="914400" rtl="0" eaLnBrk="1" latinLnBrk="0" hangingPunct="1">
              <a:spcBef>
                <a:spcPct val="20000"/>
              </a:spcBef>
              <a:buClr>
                <a:schemeClr val="tx2"/>
              </a:buClr>
              <a:buSzPct val="110000"/>
              <a:buFont typeface="EYInterstate Light" panose="02000506000000020004" pitchFamily="2" charset="0"/>
              <a:buChar char="•"/>
              <a:defRPr sz="2000" kern="1200">
                <a:solidFill>
                  <a:schemeClr val="bg1"/>
                </a:solidFill>
                <a:latin typeface="EYInterstate Light" panose="02000506000000020004" pitchFamily="2" charset="0"/>
                <a:ea typeface="+mn-ea"/>
                <a:cs typeface="+mn-cs"/>
              </a:defRPr>
            </a:lvl1pPr>
            <a:lvl2pPr marL="713232" indent="-356616" algn="l" defTabSz="914400" rtl="0" eaLnBrk="1" latinLnBrk="0" hangingPunct="1">
              <a:spcBef>
                <a:spcPct val="20000"/>
              </a:spcBef>
              <a:buClr>
                <a:schemeClr val="tx2"/>
              </a:buClr>
              <a:buSzPct val="110000"/>
              <a:buFont typeface="EYInterstate Light" panose="02000506000000020004" pitchFamily="2" charset="0"/>
              <a:buChar char="•"/>
              <a:defRPr sz="1800" kern="1200">
                <a:solidFill>
                  <a:schemeClr val="bg1"/>
                </a:solidFill>
                <a:latin typeface="EYInterstate Light" panose="02000506000000020004" pitchFamily="2" charset="0"/>
                <a:ea typeface="+mn-ea"/>
                <a:cs typeface="+mn-cs"/>
              </a:defRPr>
            </a:lvl2pPr>
            <a:lvl3pPr marL="1069848" indent="-356616" algn="l" defTabSz="914400" rtl="0" eaLnBrk="1" latinLnBrk="0" hangingPunct="1">
              <a:spcBef>
                <a:spcPct val="20000"/>
              </a:spcBef>
              <a:buClr>
                <a:schemeClr val="tx2"/>
              </a:buClr>
              <a:buSzPct val="110000"/>
              <a:buFont typeface="EYInterstate Light" panose="02000506000000020004" pitchFamily="2" charset="0"/>
              <a:buChar char="•"/>
              <a:defRPr sz="1600" kern="1200">
                <a:solidFill>
                  <a:schemeClr val="bg1"/>
                </a:solidFill>
                <a:latin typeface="EYInterstate Light" panose="02000506000000020004" pitchFamily="2" charset="0"/>
                <a:ea typeface="+mn-ea"/>
                <a:cs typeface="+mn-cs"/>
              </a:defRPr>
            </a:lvl3pPr>
            <a:lvl4pPr marL="1426464" indent="-356616" algn="l" defTabSz="914400" rtl="0" eaLnBrk="1" latinLnBrk="0" hangingPunct="1">
              <a:spcBef>
                <a:spcPct val="20000"/>
              </a:spcBef>
              <a:buClr>
                <a:schemeClr val="tx2"/>
              </a:buClr>
              <a:buSzPct val="110000"/>
              <a:buFont typeface="EYInterstate Light" panose="02000506000000020004" pitchFamily="2" charset="0"/>
              <a:buChar char="•"/>
              <a:defRPr sz="1400" kern="1200">
                <a:solidFill>
                  <a:schemeClr val="bg1"/>
                </a:solidFill>
                <a:latin typeface="EYInterstate Light" panose="02000506000000020004" pitchFamily="2" charset="0"/>
                <a:ea typeface="+mn-ea"/>
                <a:cs typeface="+mn-cs"/>
              </a:defRPr>
            </a:lvl4pPr>
            <a:lvl5pPr marL="1783080" indent="-356616" algn="l" defTabSz="914400" rtl="0" eaLnBrk="1" latinLnBrk="0" hangingPunct="1">
              <a:spcBef>
                <a:spcPct val="20000"/>
              </a:spcBef>
              <a:buClr>
                <a:schemeClr val="tx2"/>
              </a:buClr>
              <a:buSzPct val="110000"/>
              <a:buFont typeface="EYInterstate Light" panose="02000506000000020004" pitchFamily="2" charset="0"/>
              <a:buChar char="•"/>
              <a:defRPr sz="1200" kern="1200">
                <a:solidFill>
                  <a:schemeClr val="bg1"/>
                </a:solidFill>
                <a:latin typeface="EYInterstate Light" panose="02000506000000020004"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FFE600"/>
              </a:buClr>
              <a:buSzPct val="110000"/>
              <a:buFont typeface="EYInterstate Light" panose="02000506000000020004" pitchFamily="2" charset="0"/>
              <a:buNone/>
              <a:tabLst/>
              <a:defRPr/>
            </a:pPr>
            <a:r>
              <a:rPr kumimoji="0" lang="lv-LV" sz="1400" b="1" i="0" u="none" strike="noStrike" kern="1200" cap="none" spc="0" normalizeH="0" baseline="0" noProof="0" dirty="0">
                <a:ln>
                  <a:noFill/>
                </a:ln>
                <a:solidFill>
                  <a:srgbClr val="2E2E38"/>
                </a:solidFill>
                <a:effectLst/>
                <a:uLnTx/>
                <a:uFillTx/>
              </a:rPr>
              <a:t>1. Pakalpojumu pieejamības ģeogrāfiskais </a:t>
            </a:r>
            <a:r>
              <a:rPr kumimoji="0" lang="lv-LV" sz="1400" b="1" i="0" u="none" strike="noStrike" kern="1200" cap="none" spc="0" normalizeH="0" baseline="0" noProof="0" dirty="0" err="1">
                <a:ln>
                  <a:noFill/>
                </a:ln>
                <a:solidFill>
                  <a:srgbClr val="2E2E38"/>
                </a:solidFill>
                <a:effectLst/>
                <a:uLnTx/>
                <a:uFillTx/>
              </a:rPr>
              <a:t>izvērtējums</a:t>
            </a:r>
            <a:r>
              <a:rPr kumimoji="0" lang="lv-LV" sz="1400" b="1" i="0" u="none" strike="noStrike" kern="1200" cap="none" spc="0" normalizeH="0" baseline="0" noProof="0" dirty="0">
                <a:ln>
                  <a:noFill/>
                </a:ln>
                <a:solidFill>
                  <a:srgbClr val="2E2E38"/>
                </a:solidFill>
                <a:effectLst/>
                <a:uLnTx/>
                <a:uFillTx/>
              </a:rPr>
              <a:t>.</a:t>
            </a:r>
          </a:p>
        </p:txBody>
      </p:sp>
      <p:sp>
        <p:nvSpPr>
          <p:cNvPr id="97" name="Content Placeholder 10">
            <a:extLst>
              <a:ext uri="{FF2B5EF4-FFF2-40B4-BE49-F238E27FC236}">
                <a16:creationId xmlns:a16="http://schemas.microsoft.com/office/drawing/2014/main" id="{CD015904-8D17-4891-B904-E888A361B571}"/>
              </a:ext>
            </a:extLst>
          </p:cNvPr>
          <p:cNvSpPr txBox="1">
            <a:spLocks/>
          </p:cNvSpPr>
          <p:nvPr/>
        </p:nvSpPr>
        <p:spPr>
          <a:xfrm>
            <a:off x="7394317" y="2570418"/>
            <a:ext cx="3823854" cy="437182"/>
          </a:xfrm>
          <a:prstGeom prst="rect">
            <a:avLst/>
          </a:prstGeom>
        </p:spPr>
        <p:txBody>
          <a:bodyPr vert="horz" lIns="0" tIns="0" rIns="0" bIns="0" rtlCol="0" anchor="t" anchorCtr="0">
            <a:noAutofit/>
          </a:bodyPr>
          <a:lstStyle>
            <a:lvl1pPr marL="356616" indent="-356616" algn="l" defTabSz="914400" rtl="0" eaLnBrk="1" latinLnBrk="0" hangingPunct="1">
              <a:spcBef>
                <a:spcPct val="20000"/>
              </a:spcBef>
              <a:buClr>
                <a:schemeClr val="tx2"/>
              </a:buClr>
              <a:buSzPct val="110000"/>
              <a:buFont typeface="EYInterstate Light" panose="02000506000000020004" pitchFamily="2" charset="0"/>
              <a:buChar char="•"/>
              <a:defRPr sz="2000" kern="1200">
                <a:solidFill>
                  <a:schemeClr val="bg1"/>
                </a:solidFill>
                <a:latin typeface="EYInterstate Light" panose="02000506000000020004" pitchFamily="2" charset="0"/>
                <a:ea typeface="+mn-ea"/>
                <a:cs typeface="+mn-cs"/>
              </a:defRPr>
            </a:lvl1pPr>
            <a:lvl2pPr marL="713232" indent="-356616" algn="l" defTabSz="914400" rtl="0" eaLnBrk="1" latinLnBrk="0" hangingPunct="1">
              <a:spcBef>
                <a:spcPct val="20000"/>
              </a:spcBef>
              <a:buClr>
                <a:schemeClr val="tx2"/>
              </a:buClr>
              <a:buSzPct val="110000"/>
              <a:buFont typeface="EYInterstate Light" panose="02000506000000020004" pitchFamily="2" charset="0"/>
              <a:buChar char="•"/>
              <a:defRPr sz="1800" kern="1200">
                <a:solidFill>
                  <a:schemeClr val="bg1"/>
                </a:solidFill>
                <a:latin typeface="EYInterstate Light" panose="02000506000000020004" pitchFamily="2" charset="0"/>
                <a:ea typeface="+mn-ea"/>
                <a:cs typeface="+mn-cs"/>
              </a:defRPr>
            </a:lvl2pPr>
            <a:lvl3pPr marL="1069848" indent="-356616" algn="l" defTabSz="914400" rtl="0" eaLnBrk="1" latinLnBrk="0" hangingPunct="1">
              <a:spcBef>
                <a:spcPct val="20000"/>
              </a:spcBef>
              <a:buClr>
                <a:schemeClr val="tx2"/>
              </a:buClr>
              <a:buSzPct val="110000"/>
              <a:buFont typeface="EYInterstate Light" panose="02000506000000020004" pitchFamily="2" charset="0"/>
              <a:buChar char="•"/>
              <a:defRPr sz="1600" kern="1200">
                <a:solidFill>
                  <a:schemeClr val="bg1"/>
                </a:solidFill>
                <a:latin typeface="EYInterstate Light" panose="02000506000000020004" pitchFamily="2" charset="0"/>
                <a:ea typeface="+mn-ea"/>
                <a:cs typeface="+mn-cs"/>
              </a:defRPr>
            </a:lvl3pPr>
            <a:lvl4pPr marL="1426464" indent="-356616" algn="l" defTabSz="914400" rtl="0" eaLnBrk="1" latinLnBrk="0" hangingPunct="1">
              <a:spcBef>
                <a:spcPct val="20000"/>
              </a:spcBef>
              <a:buClr>
                <a:schemeClr val="tx2"/>
              </a:buClr>
              <a:buSzPct val="110000"/>
              <a:buFont typeface="EYInterstate Light" panose="02000506000000020004" pitchFamily="2" charset="0"/>
              <a:buChar char="•"/>
              <a:defRPr sz="1400" kern="1200">
                <a:solidFill>
                  <a:schemeClr val="bg1"/>
                </a:solidFill>
                <a:latin typeface="EYInterstate Light" panose="02000506000000020004" pitchFamily="2" charset="0"/>
                <a:ea typeface="+mn-ea"/>
                <a:cs typeface="+mn-cs"/>
              </a:defRPr>
            </a:lvl4pPr>
            <a:lvl5pPr marL="1783080" indent="-356616" algn="l" defTabSz="914400" rtl="0" eaLnBrk="1" latinLnBrk="0" hangingPunct="1">
              <a:spcBef>
                <a:spcPct val="20000"/>
              </a:spcBef>
              <a:buClr>
                <a:schemeClr val="tx2"/>
              </a:buClr>
              <a:buSzPct val="110000"/>
              <a:buFont typeface="EYInterstate Light" panose="02000506000000020004" pitchFamily="2" charset="0"/>
              <a:buChar char="•"/>
              <a:defRPr sz="1200" kern="1200">
                <a:solidFill>
                  <a:schemeClr val="bg1"/>
                </a:solidFill>
                <a:latin typeface="EYInterstate Light" panose="02000506000000020004"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just" defTabSz="914400" rtl="0" eaLnBrk="1" fontAlgn="auto" latinLnBrk="0" hangingPunct="1">
              <a:lnSpc>
                <a:spcPct val="100000"/>
              </a:lnSpc>
              <a:spcBef>
                <a:spcPct val="20000"/>
              </a:spcBef>
              <a:spcAft>
                <a:spcPts val="0"/>
              </a:spcAft>
              <a:buClr>
                <a:srgbClr val="FFE600"/>
              </a:buClr>
              <a:buSzPct val="110000"/>
              <a:buFont typeface="EYInterstate Light" panose="02000506000000020004" pitchFamily="2" charset="0"/>
              <a:buNone/>
              <a:tabLst/>
              <a:defRPr/>
            </a:pPr>
            <a:r>
              <a:rPr kumimoji="0" lang="lv-LV" sz="1400" b="0" i="0" u="none" strike="noStrike" kern="1200" cap="none" spc="0" normalizeH="0" baseline="0" noProof="0">
                <a:ln>
                  <a:noFill/>
                </a:ln>
                <a:solidFill>
                  <a:srgbClr val="2E2E38"/>
                </a:solidFill>
                <a:effectLst/>
                <a:uLnTx/>
                <a:uFillTx/>
              </a:rPr>
              <a:t>Pēc ģeogrāfiskā izvērtējuma veikšanas tiek identificēta viena vai vairākas pakalpojumu sniegšanas vietas. Strukturētā veidā tiek analizēti finanšu aspekti:</a:t>
            </a:r>
          </a:p>
          <a:p>
            <a:pPr marL="342900" marR="0" lvl="0" indent="-342900" algn="just" defTabSz="914400" rtl="0" eaLnBrk="1" fontAlgn="auto" latinLnBrk="0" hangingPunct="1">
              <a:lnSpc>
                <a:spcPct val="100000"/>
              </a:lnSpc>
              <a:spcBef>
                <a:spcPct val="20000"/>
              </a:spcBef>
              <a:spcAft>
                <a:spcPts val="0"/>
              </a:spcAft>
              <a:buClr>
                <a:srgbClr val="FFE600"/>
              </a:buClr>
              <a:buSzPct val="110000"/>
              <a:buFont typeface="EYInterstate Light" panose="02000506000000020004" pitchFamily="2" charset="0"/>
              <a:buAutoNum type="arabicPeriod"/>
              <a:tabLst/>
              <a:defRPr/>
            </a:pPr>
            <a:r>
              <a:rPr kumimoji="0" lang="lv-LV" sz="1400" b="0" i="0" u="none" strike="noStrike" kern="1200" cap="none" spc="0" normalizeH="0" baseline="0" noProof="0">
                <a:ln>
                  <a:noFill/>
                </a:ln>
                <a:solidFill>
                  <a:srgbClr val="2E2E38"/>
                </a:solidFill>
                <a:effectLst/>
                <a:uLnTx/>
                <a:uFillTx/>
              </a:rPr>
              <a:t>Iespēja pakalpojumu nodrošināt </a:t>
            </a:r>
            <a:r>
              <a:rPr kumimoji="0" lang="lv-LV" sz="1400" b="0" i="0" u="sng" strike="noStrike" kern="1200" cap="none" spc="0" normalizeH="0" baseline="0" noProof="0">
                <a:ln>
                  <a:noFill/>
                </a:ln>
                <a:solidFill>
                  <a:srgbClr val="2E2E38"/>
                </a:solidFill>
                <a:effectLst/>
                <a:uLnTx/>
                <a:uFillTx/>
              </a:rPr>
              <a:t>caur tiešsaistes/elektroniskiem komunikāciju kanāliem </a:t>
            </a:r>
            <a:r>
              <a:rPr kumimoji="0" lang="lv-LV" sz="1400" b="0" i="0" u="none" strike="noStrike" kern="1200" cap="none" spc="0" normalizeH="0" baseline="0" noProof="0">
                <a:ln>
                  <a:noFill/>
                </a:ln>
                <a:solidFill>
                  <a:srgbClr val="2E2E38"/>
                </a:solidFill>
                <a:effectLst/>
                <a:uLnTx/>
                <a:uFillTx/>
              </a:rPr>
              <a:t>un pamatotība fiziska pakalpojuma sniegšanai.</a:t>
            </a:r>
          </a:p>
          <a:p>
            <a:pPr marL="342900" marR="0" lvl="0" indent="-342900" algn="just" defTabSz="914400" rtl="0" eaLnBrk="1" fontAlgn="auto" latinLnBrk="0" hangingPunct="1">
              <a:lnSpc>
                <a:spcPct val="100000"/>
              </a:lnSpc>
              <a:spcBef>
                <a:spcPct val="20000"/>
              </a:spcBef>
              <a:spcAft>
                <a:spcPts val="0"/>
              </a:spcAft>
              <a:buClr>
                <a:srgbClr val="FFE600"/>
              </a:buClr>
              <a:buSzPct val="110000"/>
              <a:buFont typeface="EYInterstate Light" panose="02000506000000020004" pitchFamily="2" charset="0"/>
              <a:buAutoNum type="arabicPeriod"/>
              <a:tabLst/>
              <a:defRPr/>
            </a:pPr>
            <a:r>
              <a:rPr kumimoji="0" lang="lv-LV" sz="1400" b="0" i="0" u="none" strike="noStrike" kern="1200" cap="none" spc="0" normalizeH="0" baseline="0" noProof="0">
                <a:ln>
                  <a:noFill/>
                </a:ln>
                <a:solidFill>
                  <a:srgbClr val="2E2E38"/>
                </a:solidFill>
                <a:effectLst/>
                <a:uLnTx/>
                <a:uFillTx/>
              </a:rPr>
              <a:t>Plānotais </a:t>
            </a:r>
            <a:r>
              <a:rPr kumimoji="0" lang="lv-LV" sz="1400" b="0" i="0" u="sng" strike="noStrike" kern="1200" cap="none" spc="0" normalizeH="0" baseline="0" noProof="0">
                <a:ln>
                  <a:noFill/>
                </a:ln>
                <a:solidFill>
                  <a:srgbClr val="2E2E38"/>
                </a:solidFill>
                <a:effectLst/>
                <a:uLnTx/>
                <a:uFillTx/>
              </a:rPr>
              <a:t>pakalpojuma saņemšanas pieprasījums </a:t>
            </a:r>
            <a:r>
              <a:rPr kumimoji="0" lang="lv-LV" sz="1400" b="0" i="0" u="none" strike="noStrike" kern="1200" cap="none" spc="0" normalizeH="0" baseline="0" noProof="0">
                <a:ln>
                  <a:noFill/>
                </a:ln>
                <a:solidFill>
                  <a:srgbClr val="2E2E38"/>
                </a:solidFill>
                <a:effectLst/>
                <a:uLnTx/>
                <a:uFillTx/>
              </a:rPr>
              <a:t>no pašvaldības iedzīvotājiem.</a:t>
            </a:r>
          </a:p>
          <a:p>
            <a:pPr marL="342900" marR="0" lvl="0" indent="-342900" algn="just" defTabSz="914400" rtl="0" eaLnBrk="1" fontAlgn="auto" latinLnBrk="0" hangingPunct="1">
              <a:lnSpc>
                <a:spcPct val="100000"/>
              </a:lnSpc>
              <a:spcBef>
                <a:spcPct val="20000"/>
              </a:spcBef>
              <a:spcAft>
                <a:spcPts val="0"/>
              </a:spcAft>
              <a:buClr>
                <a:srgbClr val="FFE600"/>
              </a:buClr>
              <a:buSzPct val="110000"/>
              <a:buFont typeface="EYInterstate Light" panose="02000506000000020004" pitchFamily="2" charset="0"/>
              <a:buAutoNum type="arabicPeriod"/>
              <a:tabLst/>
              <a:defRPr/>
            </a:pPr>
            <a:r>
              <a:rPr kumimoji="0" lang="lv-LV" sz="1400" b="0" i="0" u="none" strike="noStrike" kern="1200" cap="none" spc="0" normalizeH="0" baseline="0" noProof="0">
                <a:ln>
                  <a:noFill/>
                </a:ln>
                <a:solidFill>
                  <a:srgbClr val="2E2E38"/>
                </a:solidFill>
                <a:effectLst/>
                <a:uLnTx/>
                <a:uFillTx/>
              </a:rPr>
              <a:t>Administratīvās izmaksas telpu un darbinieku uzturēšanai.</a:t>
            </a:r>
          </a:p>
        </p:txBody>
      </p:sp>
      <p:sp>
        <p:nvSpPr>
          <p:cNvPr id="98" name="Rectangle 97">
            <a:extLst>
              <a:ext uri="{FF2B5EF4-FFF2-40B4-BE49-F238E27FC236}">
                <a16:creationId xmlns:a16="http://schemas.microsoft.com/office/drawing/2014/main" id="{22B4A22F-23FE-4DE3-A06A-26ADA6DF563D}"/>
              </a:ext>
            </a:extLst>
          </p:cNvPr>
          <p:cNvSpPr>
            <a:spLocks/>
          </p:cNvSpPr>
          <p:nvPr/>
        </p:nvSpPr>
        <p:spPr>
          <a:xfrm>
            <a:off x="2517292" y="5659236"/>
            <a:ext cx="8999145" cy="639963"/>
          </a:xfrm>
          <a:prstGeom prst="rect">
            <a:avLst/>
          </a:prstGeom>
          <a:noFill/>
          <a:ln w="19050" cap="flat" cmpd="sng" algn="ctr">
            <a:solidFill>
              <a:schemeClr val="bg1"/>
            </a:solidFill>
            <a:prstDash val="solid"/>
          </a:ln>
          <a:effectLst/>
        </p:spPr>
        <p:txBody>
          <a:bodyPr lIns="144000" tIns="46800" rIns="90000" bIns="46800" rtlCol="0" anchor="ctr" anchorCtr="0"/>
          <a:lstStyle/>
          <a:p>
            <a:pPr marL="190500" marR="0" lvl="1" indent="0" algn="l" defTabSz="914400" rtl="0" eaLnBrk="1" fontAlgn="auto" latinLnBrk="0" hangingPunct="1">
              <a:lnSpc>
                <a:spcPct val="100000"/>
              </a:lnSpc>
              <a:spcBef>
                <a:spcPts val="0"/>
              </a:spcBef>
              <a:spcAft>
                <a:spcPts val="600"/>
              </a:spcAft>
              <a:buClr>
                <a:srgbClr val="646464"/>
              </a:buClr>
              <a:buSzPct val="75000"/>
              <a:buFontTx/>
              <a:buNone/>
              <a:tabLst/>
              <a:defRPr/>
            </a:pPr>
            <a:endParaRPr kumimoji="0" lang="lv-LV" sz="1000" b="0" i="0" u="none" strike="noStrike" kern="1200" cap="none" spc="0" normalizeH="0" baseline="0" noProof="0">
              <a:ln>
                <a:noFill/>
              </a:ln>
              <a:solidFill>
                <a:srgbClr val="646464"/>
              </a:solidFill>
              <a:effectLst/>
              <a:uLnTx/>
              <a:uFillTx/>
              <a:latin typeface="EYInterstate Light" panose="02000506000000020004" pitchFamily="2" charset="0"/>
              <a:cs typeface="Arial"/>
            </a:endParaRPr>
          </a:p>
        </p:txBody>
      </p:sp>
      <p:sp>
        <p:nvSpPr>
          <p:cNvPr id="99" name="Content Placeholder 10">
            <a:extLst>
              <a:ext uri="{FF2B5EF4-FFF2-40B4-BE49-F238E27FC236}">
                <a16:creationId xmlns:a16="http://schemas.microsoft.com/office/drawing/2014/main" id="{A47C0D03-1564-4FF1-9B23-780B250EE0E6}"/>
              </a:ext>
            </a:extLst>
          </p:cNvPr>
          <p:cNvSpPr txBox="1">
            <a:spLocks/>
          </p:cNvSpPr>
          <p:nvPr/>
        </p:nvSpPr>
        <p:spPr>
          <a:xfrm>
            <a:off x="4659125" y="5777084"/>
            <a:ext cx="4758041" cy="437182"/>
          </a:xfrm>
          <a:prstGeom prst="rect">
            <a:avLst/>
          </a:prstGeom>
        </p:spPr>
        <p:txBody>
          <a:bodyPr vert="horz" lIns="0" tIns="0" rIns="0" bIns="0" rtlCol="0" anchor="t" anchorCtr="0">
            <a:noAutofit/>
          </a:bodyPr>
          <a:lstStyle>
            <a:lvl1pPr marL="356616" indent="-356616" algn="l" defTabSz="914400" rtl="0" eaLnBrk="1" latinLnBrk="0" hangingPunct="1">
              <a:spcBef>
                <a:spcPct val="20000"/>
              </a:spcBef>
              <a:buClr>
                <a:schemeClr val="tx2"/>
              </a:buClr>
              <a:buSzPct val="110000"/>
              <a:buFont typeface="EYInterstate Light" panose="02000506000000020004" pitchFamily="2" charset="0"/>
              <a:buChar char="•"/>
              <a:defRPr sz="2000" kern="1200">
                <a:solidFill>
                  <a:schemeClr val="bg1"/>
                </a:solidFill>
                <a:latin typeface="EYInterstate Light" panose="02000506000000020004" pitchFamily="2" charset="0"/>
                <a:ea typeface="+mn-ea"/>
                <a:cs typeface="+mn-cs"/>
              </a:defRPr>
            </a:lvl1pPr>
            <a:lvl2pPr marL="713232" indent="-356616" algn="l" defTabSz="914400" rtl="0" eaLnBrk="1" latinLnBrk="0" hangingPunct="1">
              <a:spcBef>
                <a:spcPct val="20000"/>
              </a:spcBef>
              <a:buClr>
                <a:schemeClr val="tx2"/>
              </a:buClr>
              <a:buSzPct val="110000"/>
              <a:buFont typeface="EYInterstate Light" panose="02000506000000020004" pitchFamily="2" charset="0"/>
              <a:buChar char="•"/>
              <a:defRPr sz="1800" kern="1200">
                <a:solidFill>
                  <a:schemeClr val="bg1"/>
                </a:solidFill>
                <a:latin typeface="EYInterstate Light" panose="02000506000000020004" pitchFamily="2" charset="0"/>
                <a:ea typeface="+mn-ea"/>
                <a:cs typeface="+mn-cs"/>
              </a:defRPr>
            </a:lvl2pPr>
            <a:lvl3pPr marL="1069848" indent="-356616" algn="l" defTabSz="914400" rtl="0" eaLnBrk="1" latinLnBrk="0" hangingPunct="1">
              <a:spcBef>
                <a:spcPct val="20000"/>
              </a:spcBef>
              <a:buClr>
                <a:schemeClr val="tx2"/>
              </a:buClr>
              <a:buSzPct val="110000"/>
              <a:buFont typeface="EYInterstate Light" panose="02000506000000020004" pitchFamily="2" charset="0"/>
              <a:buChar char="•"/>
              <a:defRPr sz="1600" kern="1200">
                <a:solidFill>
                  <a:schemeClr val="bg1"/>
                </a:solidFill>
                <a:latin typeface="EYInterstate Light" panose="02000506000000020004" pitchFamily="2" charset="0"/>
                <a:ea typeface="+mn-ea"/>
                <a:cs typeface="+mn-cs"/>
              </a:defRPr>
            </a:lvl3pPr>
            <a:lvl4pPr marL="1426464" indent="-356616" algn="l" defTabSz="914400" rtl="0" eaLnBrk="1" latinLnBrk="0" hangingPunct="1">
              <a:spcBef>
                <a:spcPct val="20000"/>
              </a:spcBef>
              <a:buClr>
                <a:schemeClr val="tx2"/>
              </a:buClr>
              <a:buSzPct val="110000"/>
              <a:buFont typeface="EYInterstate Light" panose="02000506000000020004" pitchFamily="2" charset="0"/>
              <a:buChar char="•"/>
              <a:defRPr sz="1400" kern="1200">
                <a:solidFill>
                  <a:schemeClr val="bg1"/>
                </a:solidFill>
                <a:latin typeface="EYInterstate Light" panose="02000506000000020004" pitchFamily="2" charset="0"/>
                <a:ea typeface="+mn-ea"/>
                <a:cs typeface="+mn-cs"/>
              </a:defRPr>
            </a:lvl4pPr>
            <a:lvl5pPr marL="1783080" indent="-356616" algn="l" defTabSz="914400" rtl="0" eaLnBrk="1" latinLnBrk="0" hangingPunct="1">
              <a:spcBef>
                <a:spcPct val="20000"/>
              </a:spcBef>
              <a:buClr>
                <a:schemeClr val="tx2"/>
              </a:buClr>
              <a:buSzPct val="110000"/>
              <a:buFont typeface="EYInterstate Light" panose="02000506000000020004" pitchFamily="2" charset="0"/>
              <a:buChar char="•"/>
              <a:defRPr sz="1200" kern="1200">
                <a:solidFill>
                  <a:schemeClr val="bg1"/>
                </a:solidFill>
                <a:latin typeface="EYInterstate Light" panose="02000506000000020004" pitchFamily="2"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
                <a:srgbClr val="FFE600"/>
              </a:buClr>
              <a:buSzPct val="110000"/>
              <a:buFont typeface="EYInterstate Light" panose="02000506000000020004" pitchFamily="2" charset="0"/>
              <a:buNone/>
              <a:tabLst/>
              <a:defRPr/>
            </a:pPr>
            <a:r>
              <a:rPr kumimoji="0" lang="lv-LV" sz="1400" b="1" i="0" u="none" strike="noStrike" kern="1200" cap="none" spc="0" normalizeH="0" baseline="0" noProof="0">
                <a:ln>
                  <a:noFill/>
                </a:ln>
                <a:solidFill>
                  <a:srgbClr val="2E2E38"/>
                </a:solidFill>
                <a:effectLst/>
                <a:uLnTx/>
                <a:uFillTx/>
              </a:rPr>
              <a:t>Balstoties uz analizētajiem aspektiem tiek pieņemts gala lēmums par pakalpojuma sniegšanas vietas izvēli.</a:t>
            </a:r>
            <a:endParaRPr kumimoji="0" lang="lv-LV" sz="1400" b="0" i="0" u="none" strike="noStrike" kern="1200" cap="none" spc="0" normalizeH="0" baseline="0" noProof="0">
              <a:ln>
                <a:noFill/>
              </a:ln>
              <a:solidFill>
                <a:srgbClr val="2E2E38"/>
              </a:solidFill>
              <a:effectLst/>
              <a:uLnTx/>
              <a:uFillTx/>
            </a:endParaRPr>
          </a:p>
        </p:txBody>
      </p:sp>
      <p:sp>
        <p:nvSpPr>
          <p:cNvPr id="18" name="Rectangle 17">
            <a:extLst>
              <a:ext uri="{FF2B5EF4-FFF2-40B4-BE49-F238E27FC236}">
                <a16:creationId xmlns:a16="http://schemas.microsoft.com/office/drawing/2014/main" id="{8AB8DCD3-76AF-496F-AE28-BB040FC25439}"/>
              </a:ext>
            </a:extLst>
          </p:cNvPr>
          <p:cNvSpPr/>
          <p:nvPr/>
        </p:nvSpPr>
        <p:spPr>
          <a:xfrm>
            <a:off x="600659" y="294200"/>
            <a:ext cx="602023" cy="514032"/>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1" i="0" u="none" strike="noStrike" kern="1200" cap="none" spc="0" normalizeH="0" baseline="0" noProof="0" dirty="0">
              <a:ln>
                <a:noFill/>
              </a:ln>
              <a:solidFill>
                <a:srgbClr val="000000"/>
              </a:solidFill>
              <a:effectLst/>
              <a:uLnTx/>
              <a:uFillTx/>
              <a:latin typeface="EYInterstate Light" panose="02000506000000020004" pitchFamily="2" charset="0"/>
            </a:endParaRPr>
          </a:p>
        </p:txBody>
      </p:sp>
      <p:sp>
        <p:nvSpPr>
          <p:cNvPr id="19" name="Footer Placeholder 4">
            <a:extLst>
              <a:ext uri="{FF2B5EF4-FFF2-40B4-BE49-F238E27FC236}">
                <a16:creationId xmlns:a16="http://schemas.microsoft.com/office/drawing/2014/main" id="{A868B8C4-B28C-41B3-9904-CF4527A68653}"/>
              </a:ext>
            </a:extLst>
          </p:cNvPr>
          <p:cNvSpPr txBox="1">
            <a:spLocks/>
          </p:cNvSpPr>
          <p:nvPr/>
        </p:nvSpPr>
        <p:spPr>
          <a:xfrm>
            <a:off x="3012809" y="6483411"/>
            <a:ext cx="7715140" cy="180000"/>
          </a:xfrm>
          <a:prstGeom prst="rect">
            <a:avLst/>
          </a:prstGeom>
        </p:spPr>
        <p:txBody>
          <a:bodyPr/>
          <a:lstStyle>
            <a:defPPr>
              <a:defRPr lang="en-US"/>
            </a:defPPr>
            <a:lvl1pPr marL="0" algn="l" defTabSz="914400" rtl="0" eaLnBrk="1" latinLnBrk="0" hangingPunct="1">
              <a:defRPr lang="en-US" sz="800" kern="1200" smtClean="0">
                <a:solidFill>
                  <a:schemeClr val="bg1"/>
                </a:solidFill>
                <a:latin typeface="EYInterstate" panose="0200050302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IN" err="1">
                <a:solidFill>
                  <a:srgbClr val="2E2E38"/>
                </a:solidFill>
                <a:latin typeface="+mn-lt"/>
              </a:rPr>
              <a:t>Ārkārtas</a:t>
            </a:r>
            <a:r>
              <a:rPr lang="en-IN">
                <a:solidFill>
                  <a:srgbClr val="2E2E38"/>
                </a:solidFill>
                <a:latin typeface="+mn-lt"/>
              </a:rPr>
              <a:t> </a:t>
            </a:r>
            <a:r>
              <a:rPr lang="en-IN" err="1">
                <a:solidFill>
                  <a:srgbClr val="2E2E38"/>
                </a:solidFill>
                <a:latin typeface="+mn-lt"/>
              </a:rPr>
              <a:t>finanšu</a:t>
            </a:r>
            <a:r>
              <a:rPr lang="en-IN">
                <a:solidFill>
                  <a:srgbClr val="2E2E38"/>
                </a:solidFill>
                <a:latin typeface="+mn-lt"/>
              </a:rPr>
              <a:t> </a:t>
            </a:r>
            <a:r>
              <a:rPr lang="en-IN" err="1">
                <a:solidFill>
                  <a:srgbClr val="2E2E38"/>
                </a:solidFill>
                <a:latin typeface="+mn-lt"/>
              </a:rPr>
              <a:t>revīzija</a:t>
            </a:r>
            <a:r>
              <a:rPr lang="en-IN">
                <a:solidFill>
                  <a:srgbClr val="2E2E38"/>
                </a:solidFill>
                <a:latin typeface="+mn-lt"/>
              </a:rPr>
              <a:t> par </a:t>
            </a:r>
            <a:r>
              <a:rPr lang="en-IN" err="1">
                <a:solidFill>
                  <a:srgbClr val="2E2E38"/>
                </a:solidFill>
                <a:latin typeface="+mn-lt"/>
              </a:rPr>
              <a:t>pašvaldību</a:t>
            </a:r>
            <a:r>
              <a:rPr lang="en-IN">
                <a:solidFill>
                  <a:srgbClr val="2E2E38"/>
                </a:solidFill>
                <a:latin typeface="+mn-lt"/>
              </a:rPr>
              <a:t> </a:t>
            </a:r>
            <a:r>
              <a:rPr lang="en-IN" err="1">
                <a:solidFill>
                  <a:srgbClr val="2E2E38"/>
                </a:solidFill>
                <a:latin typeface="+mn-lt"/>
              </a:rPr>
              <a:t>pakalpojumu</a:t>
            </a:r>
            <a:r>
              <a:rPr lang="en-IN">
                <a:solidFill>
                  <a:srgbClr val="2E2E38"/>
                </a:solidFill>
                <a:latin typeface="+mn-lt"/>
              </a:rPr>
              <a:t> </a:t>
            </a:r>
            <a:r>
              <a:rPr lang="en-IN" err="1">
                <a:solidFill>
                  <a:srgbClr val="2E2E38"/>
                </a:solidFill>
                <a:latin typeface="+mn-lt"/>
              </a:rPr>
              <a:t>pieejamības</a:t>
            </a:r>
            <a:r>
              <a:rPr lang="en-IN">
                <a:solidFill>
                  <a:srgbClr val="2E2E38"/>
                </a:solidFill>
                <a:latin typeface="+mn-lt"/>
              </a:rPr>
              <a:t> </a:t>
            </a:r>
            <a:r>
              <a:rPr lang="en-IN" err="1">
                <a:solidFill>
                  <a:srgbClr val="2E2E38"/>
                </a:solidFill>
                <a:latin typeface="+mn-lt"/>
              </a:rPr>
              <a:t>nodrošināšanu</a:t>
            </a:r>
            <a:r>
              <a:rPr lang="en-IN">
                <a:solidFill>
                  <a:srgbClr val="2E2E38"/>
                </a:solidFill>
                <a:latin typeface="+mn-lt"/>
              </a:rPr>
              <a:t> novada </a:t>
            </a:r>
            <a:r>
              <a:rPr lang="en-IN" err="1">
                <a:solidFill>
                  <a:srgbClr val="2E2E38"/>
                </a:solidFill>
                <a:latin typeface="+mn-lt"/>
              </a:rPr>
              <a:t>teritoriālā</a:t>
            </a:r>
            <a:r>
              <a:rPr lang="en-IN">
                <a:solidFill>
                  <a:srgbClr val="2E2E38"/>
                </a:solidFill>
                <a:latin typeface="+mn-lt"/>
              </a:rPr>
              <a:t> </a:t>
            </a:r>
            <a:r>
              <a:rPr lang="en-IN" err="1">
                <a:solidFill>
                  <a:srgbClr val="2E2E38"/>
                </a:solidFill>
                <a:latin typeface="+mn-lt"/>
              </a:rPr>
              <a:t>iedalījuma</a:t>
            </a:r>
            <a:r>
              <a:rPr lang="lv-LV">
                <a:solidFill>
                  <a:srgbClr val="2E2E38"/>
                </a:solidFill>
                <a:latin typeface="+mn-lt"/>
              </a:rPr>
              <a:t> </a:t>
            </a:r>
            <a:r>
              <a:rPr lang="en-IN" err="1">
                <a:solidFill>
                  <a:srgbClr val="2E2E38"/>
                </a:solidFill>
                <a:latin typeface="+mn-lt"/>
              </a:rPr>
              <a:t>vienībās</a:t>
            </a:r>
            <a:r>
              <a:rPr lang="en-IN">
                <a:solidFill>
                  <a:srgbClr val="2E2E38"/>
                </a:solidFill>
                <a:latin typeface="+mn-lt"/>
              </a:rPr>
              <a:t> </a:t>
            </a:r>
            <a:r>
              <a:rPr lang="en-IN" err="1">
                <a:solidFill>
                  <a:srgbClr val="2E2E38"/>
                </a:solidFill>
                <a:latin typeface="+mn-lt"/>
              </a:rPr>
              <a:t>pēc</a:t>
            </a:r>
            <a:r>
              <a:rPr lang="en-IN">
                <a:solidFill>
                  <a:srgbClr val="2E2E38"/>
                </a:solidFill>
                <a:latin typeface="+mn-lt"/>
              </a:rPr>
              <a:t> </a:t>
            </a:r>
            <a:r>
              <a:rPr lang="en-IN" err="1">
                <a:solidFill>
                  <a:srgbClr val="2E2E38"/>
                </a:solidFill>
                <a:latin typeface="+mn-lt"/>
              </a:rPr>
              <a:t>administratīvi</a:t>
            </a:r>
            <a:r>
              <a:rPr lang="en-IN">
                <a:solidFill>
                  <a:srgbClr val="2E2E38"/>
                </a:solidFill>
                <a:latin typeface="+mn-lt"/>
              </a:rPr>
              <a:t> </a:t>
            </a:r>
            <a:r>
              <a:rPr lang="en-IN" err="1">
                <a:solidFill>
                  <a:srgbClr val="2E2E38"/>
                </a:solidFill>
                <a:latin typeface="+mn-lt"/>
              </a:rPr>
              <a:t>teritoriālās</a:t>
            </a:r>
            <a:r>
              <a:rPr lang="en-IN">
                <a:solidFill>
                  <a:srgbClr val="2E2E38"/>
                </a:solidFill>
                <a:latin typeface="+mn-lt"/>
              </a:rPr>
              <a:t> </a:t>
            </a:r>
            <a:r>
              <a:rPr lang="en-IN" err="1">
                <a:solidFill>
                  <a:srgbClr val="2E2E38"/>
                </a:solidFill>
                <a:latin typeface="+mn-lt"/>
              </a:rPr>
              <a:t>reformas</a:t>
            </a:r>
            <a:r>
              <a:rPr lang="en-IN">
                <a:solidFill>
                  <a:srgbClr val="2E2E38"/>
                </a:solidFill>
                <a:latin typeface="+mn-lt"/>
              </a:rPr>
              <a:t>.</a:t>
            </a:r>
          </a:p>
          <a:p>
            <a:pPr>
              <a:defRPr/>
            </a:pPr>
            <a:endParaRPr lang="en-IN">
              <a:solidFill>
                <a:srgbClr val="2E2E38"/>
              </a:solidFill>
              <a:latin typeface="+mn-lt"/>
            </a:endParaRPr>
          </a:p>
        </p:txBody>
      </p:sp>
      <p:sp>
        <p:nvSpPr>
          <p:cNvPr id="20" name="Date Placeholder 10">
            <a:extLst>
              <a:ext uri="{FF2B5EF4-FFF2-40B4-BE49-F238E27FC236}">
                <a16:creationId xmlns:a16="http://schemas.microsoft.com/office/drawing/2014/main" id="{03282E47-0777-4573-97E5-FA632950FF78}"/>
              </a:ext>
            </a:extLst>
          </p:cNvPr>
          <p:cNvSpPr>
            <a:spLocks noGrp="1"/>
          </p:cNvSpPr>
          <p:nvPr>
            <p:ph type="dt" sz="half" idx="10"/>
          </p:nvPr>
        </p:nvSpPr>
        <p:spPr>
          <a:xfrm>
            <a:off x="1428927" y="6471244"/>
            <a:ext cx="1469547" cy="180000"/>
          </a:xfrm>
        </p:spPr>
        <p:txBody>
          <a:bodyPr/>
          <a:lstStyle/>
          <a:p>
            <a:r>
              <a:rPr lang="lv-LV"/>
              <a:t>2022. gada 2. decembris</a:t>
            </a:r>
            <a:endParaRPr lang="en-IN" dirty="0"/>
          </a:p>
        </p:txBody>
      </p:sp>
    </p:spTree>
    <p:extLst>
      <p:ext uri="{BB962C8B-B14F-4D97-AF65-F5344CB8AC3E}">
        <p14:creationId xmlns:p14="http://schemas.microsoft.com/office/powerpoint/2010/main" val="24936235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120F0210-34CD-4D22-8A3D-FB54AF7D8E2D}"/>
              </a:ext>
            </a:extLst>
          </p:cNvPr>
          <p:cNvSpPr>
            <a:spLocks noGrp="1"/>
          </p:cNvSpPr>
          <p:nvPr>
            <p:ph type="title"/>
          </p:nvPr>
        </p:nvSpPr>
        <p:spPr>
          <a:xfrm>
            <a:off x="1428927" y="246887"/>
            <a:ext cx="10168764" cy="590400"/>
          </a:xfrm>
        </p:spPr>
        <p:txBody>
          <a:bodyPr/>
          <a:lstStyle/>
          <a:p>
            <a:r>
              <a:rPr lang="lv-LV" sz="2400" b="1" kern="1200">
                <a:solidFill>
                  <a:schemeClr val="bg1"/>
                </a:solidFill>
                <a:ea typeface="+mn-ea"/>
                <a:cs typeface="+mn-cs"/>
              </a:rPr>
              <a:t>Metodika pašvaldības pakalpojumu sniegšanas vietu skaita un lokācijas noteikšanai</a:t>
            </a:r>
            <a:br>
              <a:rPr lang="lv-LV" sz="2400" b="1" kern="1200">
                <a:solidFill>
                  <a:schemeClr val="bg1"/>
                </a:solidFill>
                <a:ea typeface="+mn-ea"/>
                <a:cs typeface="+mn-cs"/>
              </a:rPr>
            </a:br>
            <a:endParaRPr lang="lv-LV"/>
          </a:p>
        </p:txBody>
      </p:sp>
      <p:sp>
        <p:nvSpPr>
          <p:cNvPr id="6" name="Slide Number Placeholder 5">
            <a:extLst>
              <a:ext uri="{FF2B5EF4-FFF2-40B4-BE49-F238E27FC236}">
                <a16:creationId xmlns:a16="http://schemas.microsoft.com/office/drawing/2014/main" id="{02F04FDB-83DA-489B-A7BF-C756B246D511}"/>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800" b="0" i="0" u="none" strike="noStrike" kern="1200" cap="none" spc="0" normalizeH="0" baseline="0" noProof="0">
                <a:ln>
                  <a:noFill/>
                </a:ln>
                <a:solidFill>
                  <a:srgbClr val="2E2E38"/>
                </a:solidFill>
                <a:effectLst/>
                <a:uLnTx/>
                <a:uFillTx/>
                <a:latin typeface="EYInterstate Light" panose="02000506000000020004" pitchFamily="2" charset="0"/>
              </a:rPr>
              <a:t>Lapa </a:t>
            </a:r>
            <a:fld id="{F1BC30E3-FFE5-4B91-AA19-87A149EBB9EE}" type="slidenum">
              <a:rPr kumimoji="0" lang="en-GB" sz="800" b="0" i="0" u="none" strike="noStrike" kern="1200" cap="none" spc="0" normalizeH="0" baseline="0" noProof="0" smtClean="0">
                <a:ln>
                  <a:noFill/>
                </a:ln>
                <a:solidFill>
                  <a:srgbClr val="2E2E38"/>
                </a:solidFill>
                <a:effectLst/>
                <a:uLnTx/>
                <a:uFillTx/>
                <a:latin typeface="EYInterstate Light" panose="02000506000000020004" pitchFamily="2" charset="0"/>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GB" sz="800" b="0" i="0" u="none" strike="noStrike" kern="1200" cap="none" spc="0" normalizeH="0" baseline="0" noProof="0">
              <a:ln>
                <a:noFill/>
              </a:ln>
              <a:solidFill>
                <a:srgbClr val="2E2E38"/>
              </a:solidFill>
              <a:effectLst/>
              <a:uLnTx/>
              <a:uFillTx/>
              <a:latin typeface="EYInterstate Light" panose="02000506000000020004" pitchFamily="2" charset="0"/>
            </a:endParaRPr>
          </a:p>
        </p:txBody>
      </p:sp>
      <p:grpSp>
        <p:nvGrpSpPr>
          <p:cNvPr id="45" name="Group 44">
            <a:extLst>
              <a:ext uri="{FF2B5EF4-FFF2-40B4-BE49-F238E27FC236}">
                <a16:creationId xmlns:a16="http://schemas.microsoft.com/office/drawing/2014/main" id="{8657A239-8247-4367-9A96-4C4AFEAF7993}"/>
              </a:ext>
            </a:extLst>
          </p:cNvPr>
          <p:cNvGrpSpPr/>
          <p:nvPr/>
        </p:nvGrpSpPr>
        <p:grpSpPr>
          <a:xfrm>
            <a:off x="6514466" y="1208617"/>
            <a:ext cx="4966880" cy="4280977"/>
            <a:chOff x="855721" y="1537437"/>
            <a:chExt cx="4966880" cy="4194396"/>
          </a:xfrm>
        </p:grpSpPr>
        <p:sp>
          <p:nvSpPr>
            <p:cNvPr id="48" name="Rectangle 47">
              <a:extLst>
                <a:ext uri="{FF2B5EF4-FFF2-40B4-BE49-F238E27FC236}">
                  <a16:creationId xmlns:a16="http://schemas.microsoft.com/office/drawing/2014/main" id="{FC03E1F8-01E6-47DB-B503-32B430632F15}"/>
                </a:ext>
              </a:extLst>
            </p:cNvPr>
            <p:cNvSpPr/>
            <p:nvPr/>
          </p:nvSpPr>
          <p:spPr>
            <a:xfrm>
              <a:off x="866934" y="1936905"/>
              <a:ext cx="4955667" cy="606284"/>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050" b="0" i="0" u="none" strike="noStrike" kern="1200" cap="none" spc="0" normalizeH="0" baseline="0" noProof="0">
                  <a:ln>
                    <a:noFill/>
                  </a:ln>
                  <a:solidFill>
                    <a:srgbClr val="000000"/>
                  </a:solidFill>
                  <a:effectLst/>
                  <a:uLnTx/>
                  <a:uFillTx/>
                  <a:latin typeface="EYInterstate Light" panose="02000506000000020004" pitchFamily="2" charset="0"/>
                </a:rPr>
                <a:t>Pašvaldībām jāiegūst vispārīgs pārskats par attiecīgā pakalpojuma būtību un nepieciešamību pēc pakalpojuma nodrošināšanas klātienē. Ja iespējams, ieteicams pakalpojumu nodrošināt elektroniski, ievērojami mazinot administratīvās izmaksas.</a:t>
              </a:r>
            </a:p>
          </p:txBody>
        </p:sp>
        <p:sp>
          <p:nvSpPr>
            <p:cNvPr id="49" name="Rectangle 48">
              <a:extLst>
                <a:ext uri="{FF2B5EF4-FFF2-40B4-BE49-F238E27FC236}">
                  <a16:creationId xmlns:a16="http://schemas.microsoft.com/office/drawing/2014/main" id="{67A8025D-E431-41FE-95CB-9681E7A915FC}"/>
                </a:ext>
              </a:extLst>
            </p:cNvPr>
            <p:cNvSpPr/>
            <p:nvPr/>
          </p:nvSpPr>
          <p:spPr>
            <a:xfrm>
              <a:off x="855721" y="1537437"/>
              <a:ext cx="4966880" cy="342294"/>
            </a:xfrm>
            <a:prstGeom prst="rect">
              <a:avLst/>
            </a:prstGeom>
            <a:solidFill>
              <a:srgbClr val="C4C4CD"/>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050" b="1" i="0" u="none" strike="noStrike" kern="1200" cap="none" spc="0" normalizeH="0" baseline="0" noProof="0" dirty="0">
                  <a:ln>
                    <a:noFill/>
                  </a:ln>
                  <a:solidFill>
                    <a:srgbClr val="2E2E38"/>
                  </a:solidFill>
                  <a:effectLst/>
                  <a:uLnTx/>
                  <a:uFillTx/>
                  <a:latin typeface="EYInterstate Light" panose="02000506000000020004" pitchFamily="2" charset="0"/>
                </a:rPr>
                <a:t>2. Pakalpojumu sniegšanas vietu salīdzinošā finanšu analīze</a:t>
              </a:r>
            </a:p>
          </p:txBody>
        </p:sp>
        <p:sp>
          <p:nvSpPr>
            <p:cNvPr id="50" name="Rectangle 49">
              <a:extLst>
                <a:ext uri="{FF2B5EF4-FFF2-40B4-BE49-F238E27FC236}">
                  <a16:creationId xmlns:a16="http://schemas.microsoft.com/office/drawing/2014/main" id="{AB0D1962-8EBB-4941-BBD6-0626F7C1D536}"/>
                </a:ext>
              </a:extLst>
            </p:cNvPr>
            <p:cNvSpPr/>
            <p:nvPr/>
          </p:nvSpPr>
          <p:spPr>
            <a:xfrm>
              <a:off x="866934" y="2755907"/>
              <a:ext cx="4955667" cy="713944"/>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050" b="0" i="0" u="none" strike="noStrike" kern="1200" cap="none" spc="0" normalizeH="0" baseline="0" noProof="0" dirty="0">
                  <a:ln>
                    <a:noFill/>
                  </a:ln>
                  <a:solidFill>
                    <a:srgbClr val="000000"/>
                  </a:solidFill>
                  <a:effectLst/>
                  <a:uLnTx/>
                  <a:uFillTx/>
                  <a:latin typeface="EYInterstate Light" panose="02000506000000020004" pitchFamily="2" charset="0"/>
                </a:rPr>
                <a:t>2.1. Sekojoši, lai vērtētu nepieciešamību un izmaksas pašvaldībai klātienes pakalpojumu nodrošināt ir nepieciešams modelēt pieprasījumu, kas izrietot no statistikas un prognozēm sastāv no pakalpojumu pieprasījumu skaita un to sniegšanas ilguma. (skatīt 12. lapu)</a:t>
              </a:r>
            </a:p>
          </p:txBody>
        </p:sp>
        <p:cxnSp>
          <p:nvCxnSpPr>
            <p:cNvPr id="51" name="Straight Arrow Connector 50">
              <a:extLst>
                <a:ext uri="{FF2B5EF4-FFF2-40B4-BE49-F238E27FC236}">
                  <a16:creationId xmlns:a16="http://schemas.microsoft.com/office/drawing/2014/main" id="{E9B085D6-E500-4F8E-BBE5-C76CA5B148B2}"/>
                </a:ext>
              </a:extLst>
            </p:cNvPr>
            <p:cNvCxnSpPr>
              <a:cxnSpLocks/>
              <a:stCxn id="48" idx="2"/>
              <a:endCxn id="50" idx="0"/>
            </p:cNvCxnSpPr>
            <p:nvPr/>
          </p:nvCxnSpPr>
          <p:spPr>
            <a:xfrm>
              <a:off x="3344768" y="2543189"/>
              <a:ext cx="0" cy="212717"/>
            </a:xfrm>
            <a:prstGeom prst="straightConnector1">
              <a:avLst/>
            </a:prstGeom>
            <a:ln>
              <a:solidFill>
                <a:srgbClr val="747480"/>
              </a:solidFill>
              <a:tailEnd type="triangle"/>
            </a:ln>
          </p:spPr>
          <p:style>
            <a:lnRef idx="3">
              <a:schemeClr val="accent4"/>
            </a:lnRef>
            <a:fillRef idx="0">
              <a:schemeClr val="accent4"/>
            </a:fillRef>
            <a:effectRef idx="2">
              <a:schemeClr val="accent4"/>
            </a:effectRef>
            <a:fontRef idx="minor">
              <a:schemeClr val="tx1"/>
            </a:fontRef>
          </p:style>
        </p:cxnSp>
        <p:sp>
          <p:nvSpPr>
            <p:cNvPr id="52" name="Rectangle 51">
              <a:extLst>
                <a:ext uri="{FF2B5EF4-FFF2-40B4-BE49-F238E27FC236}">
                  <a16:creationId xmlns:a16="http://schemas.microsoft.com/office/drawing/2014/main" id="{CB12AA34-E145-4F14-896D-C7F3F38E7A43}"/>
                </a:ext>
              </a:extLst>
            </p:cNvPr>
            <p:cNvSpPr/>
            <p:nvPr/>
          </p:nvSpPr>
          <p:spPr>
            <a:xfrm>
              <a:off x="2633315" y="4438166"/>
              <a:ext cx="1516857" cy="1289091"/>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050" b="0" i="0" u="none" strike="noStrike" kern="1200" cap="none" spc="0" normalizeH="0" baseline="0" noProof="0">
                  <a:ln>
                    <a:noFill/>
                  </a:ln>
                  <a:solidFill>
                    <a:srgbClr val="000000"/>
                  </a:solidFill>
                  <a:effectLst/>
                  <a:uLnTx/>
                  <a:uFillTx/>
                  <a:latin typeface="EYInterstate Light" panose="02000506000000020004" pitchFamily="2" charset="0"/>
                </a:rPr>
                <a:t>Kādi un cik pakalpojumi tiek sniegti uz vienu darbinieku, tādejādi izvērtējot darba intensitātes un personāla kapacitātes atbilstību.</a:t>
              </a:r>
            </a:p>
          </p:txBody>
        </p:sp>
        <p:sp>
          <p:nvSpPr>
            <p:cNvPr id="53" name="Rectangle 52">
              <a:extLst>
                <a:ext uri="{FF2B5EF4-FFF2-40B4-BE49-F238E27FC236}">
                  <a16:creationId xmlns:a16="http://schemas.microsoft.com/office/drawing/2014/main" id="{BE46B44C-C5DA-48E5-B63D-C5CD61022AC0}"/>
                </a:ext>
              </a:extLst>
            </p:cNvPr>
            <p:cNvSpPr/>
            <p:nvPr/>
          </p:nvSpPr>
          <p:spPr>
            <a:xfrm>
              <a:off x="4219190" y="4442742"/>
              <a:ext cx="1603411" cy="1289091"/>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050" b="0" i="0" u="none" strike="noStrike" kern="1200" cap="none" spc="0" normalizeH="0" baseline="0" noProof="0">
                  <a:ln>
                    <a:noFill/>
                  </a:ln>
                  <a:solidFill>
                    <a:srgbClr val="000000"/>
                  </a:solidFill>
                  <a:effectLst/>
                  <a:uLnTx/>
                  <a:uFillTx/>
                  <a:latin typeface="EYInterstate Light" panose="02000506000000020004" pitchFamily="2" charset="0"/>
                </a:rPr>
                <a:t>Kādi un cik pakalpojumi tiek sniegti uz katru no pakalpojumu sniegšanas adresēm tādejādi, izvērtējot vai ēkas uzturēšana ir pamatota.</a:t>
              </a:r>
            </a:p>
          </p:txBody>
        </p:sp>
        <p:sp>
          <p:nvSpPr>
            <p:cNvPr id="54" name="Rectangle 53">
              <a:extLst>
                <a:ext uri="{FF2B5EF4-FFF2-40B4-BE49-F238E27FC236}">
                  <a16:creationId xmlns:a16="http://schemas.microsoft.com/office/drawing/2014/main" id="{77F3CCD8-27A4-40EB-8DCF-BE3D5501A42E}"/>
                </a:ext>
              </a:extLst>
            </p:cNvPr>
            <p:cNvSpPr/>
            <p:nvPr/>
          </p:nvSpPr>
          <p:spPr>
            <a:xfrm>
              <a:off x="2645675" y="3682567"/>
              <a:ext cx="3173477" cy="583372"/>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050" b="0" i="0" u="none" strike="noStrike" kern="1200" cap="none" spc="0" normalizeH="0" baseline="0" noProof="0" dirty="0">
                  <a:ln>
                    <a:noFill/>
                  </a:ln>
                  <a:solidFill>
                    <a:srgbClr val="2E2E38"/>
                  </a:solidFill>
                  <a:effectLst/>
                  <a:uLnTx/>
                  <a:uFillTx/>
                  <a:latin typeface="EYInterstate Light" panose="02000506000000020004" pitchFamily="2" charset="0"/>
                </a:rPr>
                <a:t>2.3. Izmaksas veido pieprasījums </a:t>
              </a:r>
              <a:r>
                <a:rPr kumimoji="0" lang="lv-LV" sz="1050" b="0" i="0" u="none" strike="noStrike" kern="1200" cap="none" spc="0" normalizeH="0" baseline="0" noProof="0" dirty="0">
                  <a:ln>
                    <a:noFill/>
                  </a:ln>
                  <a:solidFill>
                    <a:srgbClr val="000000"/>
                  </a:solidFill>
                  <a:effectLst/>
                  <a:uLnTx/>
                  <a:uFillTx/>
                  <a:latin typeface="EYInterstate Light" panose="02000506000000020004" pitchFamily="2" charset="0"/>
                </a:rPr>
                <a:t>un administratīvās </a:t>
              </a:r>
              <a:r>
                <a:rPr kumimoji="0" lang="lv-LV" sz="1050" b="0" i="0" u="none" strike="noStrike" kern="1200" cap="none" spc="0" normalizeH="0" baseline="0" noProof="0" dirty="0">
                  <a:ln>
                    <a:noFill/>
                  </a:ln>
                  <a:solidFill>
                    <a:srgbClr val="2E2E38"/>
                  </a:solidFill>
                  <a:effectLst/>
                  <a:uLnTx/>
                  <a:uFillTx/>
                  <a:latin typeface="EYInterstate Light" panose="02000506000000020004" pitchFamily="2" charset="0"/>
                </a:rPr>
                <a:t>izmaksas. Pašvaldībām ieteicams šīs izmaksas izvērtēt </a:t>
              </a:r>
              <a:r>
                <a:rPr kumimoji="0" lang="lv-LV" sz="1050" b="0" i="0" u="none" strike="noStrike" kern="1200" cap="none" spc="0" normalizeH="0" baseline="0" noProof="0" dirty="0">
                  <a:ln>
                    <a:noFill/>
                  </a:ln>
                  <a:solidFill>
                    <a:srgbClr val="000000"/>
                  </a:solidFill>
                  <a:effectLst/>
                  <a:uLnTx/>
                  <a:uFillTx/>
                  <a:latin typeface="EYInterstate Light" panose="02000506000000020004" pitchFamily="2" charset="0"/>
                </a:rPr>
                <a:t>(skatīt </a:t>
              </a:r>
              <a:r>
                <a:rPr lang="lv-LV" sz="1050" dirty="0">
                  <a:solidFill>
                    <a:srgbClr val="000000"/>
                  </a:solidFill>
                  <a:latin typeface="EYInterstate Light" panose="02000506000000020004" pitchFamily="2" charset="0"/>
                </a:rPr>
                <a:t>14</a:t>
              </a:r>
              <a:r>
                <a:rPr kumimoji="0" lang="lv-LV" sz="1050" b="0" i="0" u="none" strike="noStrike" kern="1200" cap="none" spc="0" normalizeH="0" baseline="0" noProof="0" dirty="0">
                  <a:ln>
                    <a:noFill/>
                  </a:ln>
                  <a:solidFill>
                    <a:srgbClr val="000000"/>
                  </a:solidFill>
                  <a:effectLst/>
                  <a:uLnTx/>
                  <a:uFillTx/>
                  <a:latin typeface="EYInterstate Light" panose="02000506000000020004" pitchFamily="2" charset="0"/>
                </a:rPr>
                <a:t>. lapu) </a:t>
              </a:r>
              <a:r>
                <a:rPr kumimoji="0" lang="lv-LV" sz="1050" b="0" i="0" u="none" strike="noStrike" kern="1200" cap="none" spc="0" normalizeH="0" baseline="0" noProof="0" dirty="0">
                  <a:ln>
                    <a:noFill/>
                  </a:ln>
                  <a:solidFill>
                    <a:srgbClr val="2E2E38"/>
                  </a:solidFill>
                  <a:effectLst/>
                  <a:uLnTx/>
                  <a:uFillTx/>
                  <a:latin typeface="EYInterstate Light" panose="02000506000000020004" pitchFamily="2" charset="0"/>
                </a:rPr>
                <a:t>:</a:t>
              </a:r>
            </a:p>
          </p:txBody>
        </p:sp>
        <p:cxnSp>
          <p:nvCxnSpPr>
            <p:cNvPr id="55" name="Straight Arrow Connector 54">
              <a:extLst>
                <a:ext uri="{FF2B5EF4-FFF2-40B4-BE49-F238E27FC236}">
                  <a16:creationId xmlns:a16="http://schemas.microsoft.com/office/drawing/2014/main" id="{0A30DC2F-BD30-408A-8EF0-EE0086D9E618}"/>
                </a:ext>
              </a:extLst>
            </p:cNvPr>
            <p:cNvCxnSpPr>
              <a:cxnSpLocks/>
              <a:stCxn id="50" idx="2"/>
              <a:endCxn id="54" idx="0"/>
            </p:cNvCxnSpPr>
            <p:nvPr/>
          </p:nvCxnSpPr>
          <p:spPr>
            <a:xfrm>
              <a:off x="3344768" y="3469850"/>
              <a:ext cx="887646" cy="212716"/>
            </a:xfrm>
            <a:prstGeom prst="straightConnector1">
              <a:avLst/>
            </a:prstGeom>
            <a:ln>
              <a:solidFill>
                <a:srgbClr val="747480"/>
              </a:solidFill>
              <a:tailEnd type="triangle"/>
            </a:ln>
          </p:spPr>
          <p:style>
            <a:lnRef idx="3">
              <a:schemeClr val="accent4"/>
            </a:lnRef>
            <a:fillRef idx="0">
              <a:schemeClr val="accent4"/>
            </a:fillRef>
            <a:effectRef idx="2">
              <a:schemeClr val="accent4"/>
            </a:effectRef>
            <a:fontRef idx="minor">
              <a:schemeClr val="tx1"/>
            </a:fontRef>
          </p:style>
        </p:cxnSp>
        <p:cxnSp>
          <p:nvCxnSpPr>
            <p:cNvPr id="56" name="Straight Arrow Connector 55">
              <a:extLst>
                <a:ext uri="{FF2B5EF4-FFF2-40B4-BE49-F238E27FC236}">
                  <a16:creationId xmlns:a16="http://schemas.microsoft.com/office/drawing/2014/main" id="{A537F577-2C4F-4E22-9A2F-7880AAA3F239}"/>
                </a:ext>
              </a:extLst>
            </p:cNvPr>
            <p:cNvCxnSpPr>
              <a:cxnSpLocks/>
              <a:stCxn id="54" idx="2"/>
              <a:endCxn id="52" idx="0"/>
            </p:cNvCxnSpPr>
            <p:nvPr/>
          </p:nvCxnSpPr>
          <p:spPr>
            <a:xfrm flipH="1">
              <a:off x="3391744" y="4265939"/>
              <a:ext cx="840670" cy="172227"/>
            </a:xfrm>
            <a:prstGeom prst="straightConnector1">
              <a:avLst/>
            </a:prstGeom>
            <a:ln>
              <a:solidFill>
                <a:srgbClr val="747480"/>
              </a:solidFill>
              <a:tailEnd type="triangle"/>
            </a:ln>
          </p:spPr>
          <p:style>
            <a:lnRef idx="3">
              <a:schemeClr val="accent4"/>
            </a:lnRef>
            <a:fillRef idx="0">
              <a:schemeClr val="accent4"/>
            </a:fillRef>
            <a:effectRef idx="2">
              <a:schemeClr val="accent4"/>
            </a:effectRef>
            <a:fontRef idx="minor">
              <a:schemeClr val="tx1"/>
            </a:fontRef>
          </p:style>
        </p:cxnSp>
        <p:cxnSp>
          <p:nvCxnSpPr>
            <p:cNvPr id="57" name="Straight Arrow Connector 56">
              <a:extLst>
                <a:ext uri="{FF2B5EF4-FFF2-40B4-BE49-F238E27FC236}">
                  <a16:creationId xmlns:a16="http://schemas.microsoft.com/office/drawing/2014/main" id="{267A57F2-FAC5-4721-8448-AB4F8AD4F6B8}"/>
                </a:ext>
              </a:extLst>
            </p:cNvPr>
            <p:cNvCxnSpPr>
              <a:cxnSpLocks/>
              <a:stCxn id="54" idx="2"/>
              <a:endCxn id="53" idx="0"/>
            </p:cNvCxnSpPr>
            <p:nvPr/>
          </p:nvCxnSpPr>
          <p:spPr>
            <a:xfrm>
              <a:off x="4232414" y="4265939"/>
              <a:ext cx="788482" cy="176803"/>
            </a:xfrm>
            <a:prstGeom prst="straightConnector1">
              <a:avLst/>
            </a:prstGeom>
            <a:ln>
              <a:solidFill>
                <a:srgbClr val="747480"/>
              </a:solidFill>
              <a:tailEnd type="triangle"/>
            </a:ln>
          </p:spPr>
          <p:style>
            <a:lnRef idx="3">
              <a:schemeClr val="accent4"/>
            </a:lnRef>
            <a:fillRef idx="0">
              <a:schemeClr val="accent4"/>
            </a:fillRef>
            <a:effectRef idx="2">
              <a:schemeClr val="accent4"/>
            </a:effectRef>
            <a:fontRef idx="minor">
              <a:schemeClr val="tx1"/>
            </a:fontRef>
          </p:style>
        </p:cxnSp>
        <p:sp>
          <p:nvSpPr>
            <p:cNvPr id="58" name="Rectangle 57">
              <a:extLst>
                <a:ext uri="{FF2B5EF4-FFF2-40B4-BE49-F238E27FC236}">
                  <a16:creationId xmlns:a16="http://schemas.microsoft.com/office/drawing/2014/main" id="{32D46357-958B-4ED9-ABF9-D1C61FC26F81}"/>
                </a:ext>
              </a:extLst>
            </p:cNvPr>
            <p:cNvSpPr/>
            <p:nvPr/>
          </p:nvSpPr>
          <p:spPr>
            <a:xfrm>
              <a:off x="861479" y="3682567"/>
              <a:ext cx="1701955" cy="2037513"/>
            </a:xfrm>
            <a:prstGeom prst="rect">
              <a:avLst/>
            </a:prstGeom>
            <a:solidFill>
              <a:srgbClr val="808080"/>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000" b="0" i="0" u="none" strike="noStrike" kern="1200" cap="none" spc="0" normalizeH="0" baseline="0" noProof="0" dirty="0">
                  <a:ln>
                    <a:noFill/>
                  </a:ln>
                  <a:solidFill>
                    <a:srgbClr val="FFFFFF">
                      <a:lumMod val="95000"/>
                    </a:srgbClr>
                  </a:solidFill>
                  <a:effectLst/>
                  <a:uLnTx/>
                  <a:uFillTx/>
                  <a:latin typeface="EYInterstate Light" panose="02000506000000020004" pitchFamily="2" charset="0"/>
                </a:rPr>
                <a:t>2.2.Ja tiek konstatēts, ka pakalpojuma pieprasījums ir ļoti zems, proti</a:t>
              </a:r>
              <a:r>
                <a:rPr kumimoji="0" lang="lv-LV" sz="1000" b="0" i="0" u="none" strike="noStrike" kern="1200" cap="none" spc="0" normalizeH="0" baseline="0" noProof="0" dirty="0">
                  <a:ln>
                    <a:noFill/>
                  </a:ln>
                  <a:solidFill>
                    <a:srgbClr val="FFFFFF"/>
                  </a:solidFill>
                  <a:effectLst/>
                  <a:uLnTx/>
                  <a:uFillTx/>
                  <a:latin typeface="EYInterstate Light" panose="02000506000000020004" pitchFamily="2" charset="0"/>
                </a:rPr>
                <a:t>, sastāda X% no kopējā pakalpojumu pieprasījuma</a:t>
              </a:r>
              <a:r>
                <a:rPr kumimoji="0" lang="lv-LV" sz="1000" b="0" i="0" u="none" strike="noStrike" kern="1200" cap="none" spc="0" normalizeH="0" baseline="0" noProof="0" dirty="0">
                  <a:ln>
                    <a:noFill/>
                  </a:ln>
                  <a:solidFill>
                    <a:srgbClr val="FFFFFF">
                      <a:lumMod val="95000"/>
                    </a:srgbClr>
                  </a:solidFill>
                  <a:effectLst/>
                  <a:uLnTx/>
                  <a:uFillTx/>
                  <a:latin typeface="EYInterstate Light" panose="02000506000000020004" pitchFamily="2" charset="0"/>
                </a:rPr>
                <a:t>, ir ieteicams izvērtēt, vai pašvaldībai nav izdevīgāk vienoties ar speciālistu par pakalpojuma sniegšanu pēc pieprasījuma. (skatīt </a:t>
              </a:r>
              <a:r>
                <a:rPr lang="lv-LV" sz="1000" dirty="0">
                  <a:solidFill>
                    <a:srgbClr val="FFFFFF">
                      <a:lumMod val="95000"/>
                    </a:srgbClr>
                  </a:solidFill>
                  <a:latin typeface="EYInterstate Light" panose="02000506000000020004" pitchFamily="2" charset="0"/>
                </a:rPr>
                <a:t>13</a:t>
              </a:r>
              <a:r>
                <a:rPr kumimoji="0" lang="lv-LV" sz="1000" b="0" i="0" u="none" strike="noStrike" kern="1200" cap="none" spc="0" normalizeH="0" baseline="0" noProof="0" dirty="0">
                  <a:ln>
                    <a:noFill/>
                  </a:ln>
                  <a:solidFill>
                    <a:srgbClr val="FFFFFF">
                      <a:lumMod val="95000"/>
                    </a:srgbClr>
                  </a:solidFill>
                  <a:effectLst/>
                  <a:uLnTx/>
                  <a:uFillTx/>
                  <a:latin typeface="EYInterstate Light" panose="02000506000000020004" pitchFamily="2" charset="0"/>
                </a:rPr>
                <a:t>. lapu)</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050" b="0" i="0" u="none" strike="noStrike" kern="1200" cap="none" spc="0" normalizeH="0" baseline="0" noProof="0" dirty="0">
                <a:ln>
                  <a:noFill/>
                </a:ln>
                <a:solidFill>
                  <a:srgbClr val="FF0000"/>
                </a:solidFill>
                <a:effectLst/>
                <a:uLnTx/>
                <a:uFillTx/>
                <a:latin typeface="EYInterstate Light" panose="02000506000000020004" pitchFamily="2" charset="0"/>
              </a:endParaRPr>
            </a:p>
          </p:txBody>
        </p:sp>
        <p:cxnSp>
          <p:nvCxnSpPr>
            <p:cNvPr id="59" name="Straight Arrow Connector 58">
              <a:extLst>
                <a:ext uri="{FF2B5EF4-FFF2-40B4-BE49-F238E27FC236}">
                  <a16:creationId xmlns:a16="http://schemas.microsoft.com/office/drawing/2014/main" id="{23582C7D-0C95-4F0C-9911-87FE7BBD1A0B}"/>
                </a:ext>
              </a:extLst>
            </p:cNvPr>
            <p:cNvCxnSpPr>
              <a:cxnSpLocks/>
              <a:stCxn id="50" idx="2"/>
              <a:endCxn id="58" idx="0"/>
            </p:cNvCxnSpPr>
            <p:nvPr/>
          </p:nvCxnSpPr>
          <p:spPr>
            <a:xfrm flipH="1">
              <a:off x="1712457" y="3469850"/>
              <a:ext cx="1632311" cy="212716"/>
            </a:xfrm>
            <a:prstGeom prst="straightConnector1">
              <a:avLst/>
            </a:prstGeom>
            <a:ln>
              <a:solidFill>
                <a:srgbClr val="747480"/>
              </a:solidFill>
              <a:tailEnd type="triangle"/>
            </a:ln>
            <a:effectLst>
              <a:outerShdw blurRad="152400" dist="317500" dir="5400000" sx="90000" sy="-19000" rotWithShape="0">
                <a:prstClr val="black">
                  <a:alpha val="15000"/>
                </a:prstClr>
              </a:outerShdw>
            </a:effectLst>
          </p:spPr>
          <p:style>
            <a:lnRef idx="3">
              <a:schemeClr val="accent4"/>
            </a:lnRef>
            <a:fillRef idx="0">
              <a:schemeClr val="accent4"/>
            </a:fillRef>
            <a:effectRef idx="2">
              <a:schemeClr val="accent4"/>
            </a:effectRef>
            <a:fontRef idx="minor">
              <a:schemeClr val="tx1"/>
            </a:fontRef>
          </p:style>
        </p:cxnSp>
      </p:grpSp>
      <p:sp>
        <p:nvSpPr>
          <p:cNvPr id="60" name="Rectangle 59">
            <a:extLst>
              <a:ext uri="{FF2B5EF4-FFF2-40B4-BE49-F238E27FC236}">
                <a16:creationId xmlns:a16="http://schemas.microsoft.com/office/drawing/2014/main" id="{9E47154C-8407-4F08-AB1D-FFFBF8ED3095}"/>
              </a:ext>
            </a:extLst>
          </p:cNvPr>
          <p:cNvSpPr/>
          <p:nvPr/>
        </p:nvSpPr>
        <p:spPr>
          <a:xfrm>
            <a:off x="861480" y="5856463"/>
            <a:ext cx="10616417" cy="379168"/>
          </a:xfrm>
          <a:prstGeom prst="rect">
            <a:avLst/>
          </a:prstGeom>
          <a:solidFill>
            <a:srgbClr val="C4C4CD"/>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050" b="1" i="0" u="none" strike="noStrike" kern="1200" cap="none" spc="0" normalizeH="0" baseline="0" noProof="0">
              <a:ln>
                <a:noFill/>
              </a:ln>
              <a:solidFill>
                <a:srgbClr val="2E2E38"/>
              </a:solidFill>
              <a:effectLst/>
              <a:uLnTx/>
              <a:uFillTx/>
              <a:latin typeface="EYInterstate Light" panose="02000506000000020004" pitchFamily="2" charset="0"/>
            </a:endParaRPr>
          </a:p>
        </p:txBody>
      </p:sp>
      <p:sp>
        <p:nvSpPr>
          <p:cNvPr id="62" name="Plus Sign 61">
            <a:extLst>
              <a:ext uri="{FF2B5EF4-FFF2-40B4-BE49-F238E27FC236}">
                <a16:creationId xmlns:a16="http://schemas.microsoft.com/office/drawing/2014/main" id="{BBE9C33B-8DF5-4A03-8D72-877C7FCBA41E}"/>
              </a:ext>
            </a:extLst>
          </p:cNvPr>
          <p:cNvSpPr/>
          <p:nvPr/>
        </p:nvSpPr>
        <p:spPr>
          <a:xfrm>
            <a:off x="6128635" y="3045564"/>
            <a:ext cx="435378" cy="453470"/>
          </a:xfrm>
          <a:prstGeom prst="mathPlus">
            <a:avLst/>
          </a:prstGeom>
          <a:ln/>
        </p:spPr>
        <p:style>
          <a:lnRef idx="2">
            <a:schemeClr val="dk1"/>
          </a:lnRef>
          <a:fillRef idx="1">
            <a:schemeClr val="lt1"/>
          </a:fillRef>
          <a:effectRef idx="0">
            <a:schemeClr val="dk1"/>
          </a:effectRef>
          <a:fontRef idx="minor">
            <a:schemeClr val="dk1"/>
          </a:fontRef>
        </p:style>
        <p:txBody>
          <a:bodyPr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400" b="0" i="0" u="none" strike="noStrike" kern="1200" cap="none" spc="0" normalizeH="0" baseline="0" noProof="0">
              <a:ln>
                <a:noFill/>
              </a:ln>
              <a:solidFill>
                <a:srgbClr val="FFFFFF"/>
              </a:solidFill>
              <a:effectLst/>
              <a:uLnTx/>
              <a:uFillTx/>
              <a:latin typeface="EYInterstate Light" panose="02000506000000020004" pitchFamily="2" charset="0"/>
            </a:endParaRPr>
          </a:p>
        </p:txBody>
      </p:sp>
      <p:grpSp>
        <p:nvGrpSpPr>
          <p:cNvPr id="64" name="Group 63">
            <a:extLst>
              <a:ext uri="{FF2B5EF4-FFF2-40B4-BE49-F238E27FC236}">
                <a16:creationId xmlns:a16="http://schemas.microsoft.com/office/drawing/2014/main" id="{5C1A44B2-00AB-4B19-88D4-BC017085FDA0}"/>
              </a:ext>
            </a:extLst>
          </p:cNvPr>
          <p:cNvGrpSpPr/>
          <p:nvPr/>
        </p:nvGrpSpPr>
        <p:grpSpPr>
          <a:xfrm>
            <a:off x="861480" y="1208620"/>
            <a:ext cx="5311016" cy="4276307"/>
            <a:chOff x="6290969" y="1508244"/>
            <a:chExt cx="5311016" cy="4226929"/>
          </a:xfrm>
        </p:grpSpPr>
        <p:sp>
          <p:nvSpPr>
            <p:cNvPr id="65" name="Rectangle 64">
              <a:extLst>
                <a:ext uri="{FF2B5EF4-FFF2-40B4-BE49-F238E27FC236}">
                  <a16:creationId xmlns:a16="http://schemas.microsoft.com/office/drawing/2014/main" id="{201B09A8-3E8E-40F1-AA36-DDBA6CF302B7}"/>
                </a:ext>
              </a:extLst>
            </p:cNvPr>
            <p:cNvSpPr/>
            <p:nvPr/>
          </p:nvSpPr>
          <p:spPr>
            <a:xfrm>
              <a:off x="6303749" y="1949167"/>
              <a:ext cx="5294611" cy="271695"/>
            </a:xfrm>
            <a:prstGeom prst="rect">
              <a:avLst/>
            </a:prstGeom>
            <a:solidFill>
              <a:srgbClr val="27ACAA"/>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050" b="1" i="0" u="sng" strike="noStrike" kern="1200" cap="none" spc="0" normalizeH="0" baseline="0" noProof="0" dirty="0">
                  <a:ln>
                    <a:noFill/>
                  </a:ln>
                  <a:solidFill>
                    <a:srgbClr val="2E2E38"/>
                  </a:solidFill>
                  <a:effectLst/>
                  <a:uLnTx/>
                  <a:uFillTx/>
                  <a:latin typeface="EYInterstate Light" panose="02000506000000020004" pitchFamily="2" charset="0"/>
                </a:rPr>
                <a:t>1.1. </a:t>
              </a:r>
              <a:r>
                <a:rPr kumimoji="0" lang="lv-LV" sz="1050" b="0" i="0" u="none" strike="noStrike" kern="1200" cap="none" spc="0" normalizeH="0" baseline="0" noProof="0" dirty="0">
                  <a:ln>
                    <a:noFill/>
                  </a:ln>
                  <a:solidFill>
                    <a:srgbClr val="2E2E38"/>
                  </a:solidFill>
                  <a:effectLst/>
                  <a:uLnTx/>
                  <a:uFillTx/>
                  <a:latin typeface="EYInterstate Light" panose="02000506000000020004" pitchFamily="2" charset="0"/>
                </a:rPr>
                <a:t>Ģeogrāfiskā segmentēšana (skatīt </a:t>
              </a:r>
              <a:r>
                <a:rPr lang="lv-LV" sz="1050" dirty="0">
                  <a:solidFill>
                    <a:srgbClr val="2E2E38"/>
                  </a:solidFill>
                  <a:latin typeface="EYInterstate Light" panose="02000506000000020004" pitchFamily="2" charset="0"/>
                </a:rPr>
                <a:t>5</a:t>
              </a:r>
              <a:r>
                <a:rPr kumimoji="0" lang="lv-LV" sz="1050" b="0" i="0" u="none" strike="noStrike" kern="1200" cap="none" spc="0" normalizeH="0" baseline="0" noProof="0" dirty="0">
                  <a:ln>
                    <a:noFill/>
                  </a:ln>
                  <a:solidFill>
                    <a:srgbClr val="2E2E38"/>
                  </a:solidFill>
                  <a:effectLst/>
                  <a:uLnTx/>
                  <a:uFillTx/>
                  <a:latin typeface="EYInterstate Light" panose="02000506000000020004" pitchFamily="2" charset="0"/>
                </a:rPr>
                <a:t>.lapu)</a:t>
              </a:r>
            </a:p>
          </p:txBody>
        </p:sp>
        <p:sp>
          <p:nvSpPr>
            <p:cNvPr id="66" name="Rectangle 65">
              <a:extLst>
                <a:ext uri="{FF2B5EF4-FFF2-40B4-BE49-F238E27FC236}">
                  <a16:creationId xmlns:a16="http://schemas.microsoft.com/office/drawing/2014/main" id="{726D3D7C-FDC6-4565-8B0C-056560EF1A6C}"/>
                </a:ext>
              </a:extLst>
            </p:cNvPr>
            <p:cNvSpPr/>
            <p:nvPr/>
          </p:nvSpPr>
          <p:spPr>
            <a:xfrm>
              <a:off x="6303749" y="1508244"/>
              <a:ext cx="5294611" cy="342294"/>
            </a:xfrm>
            <a:prstGeom prst="rect">
              <a:avLst/>
            </a:prstGeom>
            <a:solidFill>
              <a:srgbClr val="C4C4CD"/>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050" b="1" i="0" u="none" strike="noStrike" kern="1200" cap="none" spc="0" normalizeH="0" baseline="0" noProof="0" dirty="0">
                  <a:ln>
                    <a:noFill/>
                  </a:ln>
                  <a:solidFill>
                    <a:srgbClr val="2E2E38"/>
                  </a:solidFill>
                  <a:effectLst/>
                  <a:uLnTx/>
                  <a:uFillTx/>
                  <a:latin typeface="EYInterstate Light" panose="02000506000000020004" pitchFamily="2" charset="0"/>
                </a:rPr>
                <a:t>1. Pakalpojumu pieejamības ģeogrāfiskais </a:t>
              </a:r>
              <a:r>
                <a:rPr kumimoji="0" lang="lv-LV" sz="1050" b="1" i="0" u="none" strike="noStrike" kern="1200" cap="none" spc="0" normalizeH="0" baseline="0" noProof="0" dirty="0" err="1">
                  <a:ln>
                    <a:noFill/>
                  </a:ln>
                  <a:solidFill>
                    <a:srgbClr val="2E2E38"/>
                  </a:solidFill>
                  <a:effectLst/>
                  <a:uLnTx/>
                  <a:uFillTx/>
                  <a:latin typeface="EYInterstate Light" panose="02000506000000020004" pitchFamily="2" charset="0"/>
                </a:rPr>
                <a:t>izvērtējums</a:t>
              </a:r>
              <a:endParaRPr kumimoji="0" lang="lv-LV" sz="1050" b="1" i="0" u="none" strike="noStrike" kern="1200" cap="none" spc="0" normalizeH="0" baseline="0" noProof="0" dirty="0">
                <a:ln>
                  <a:noFill/>
                </a:ln>
                <a:solidFill>
                  <a:srgbClr val="2E2E38"/>
                </a:solidFill>
                <a:effectLst/>
                <a:uLnTx/>
                <a:uFillTx/>
                <a:latin typeface="EYInterstate Light" panose="02000506000000020004" pitchFamily="2" charset="0"/>
              </a:endParaRPr>
            </a:p>
          </p:txBody>
        </p:sp>
        <p:cxnSp>
          <p:nvCxnSpPr>
            <p:cNvPr id="67" name="Straight Arrow Connector 66">
              <a:extLst>
                <a:ext uri="{FF2B5EF4-FFF2-40B4-BE49-F238E27FC236}">
                  <a16:creationId xmlns:a16="http://schemas.microsoft.com/office/drawing/2014/main" id="{EC7FB297-2527-4B88-A42B-C3D4E118E48C}"/>
                </a:ext>
              </a:extLst>
            </p:cNvPr>
            <p:cNvCxnSpPr>
              <a:cxnSpLocks/>
              <a:stCxn id="73" idx="2"/>
              <a:endCxn id="70" idx="0"/>
            </p:cNvCxnSpPr>
            <p:nvPr/>
          </p:nvCxnSpPr>
          <p:spPr>
            <a:xfrm>
              <a:off x="7581740" y="3437421"/>
              <a:ext cx="5" cy="227123"/>
            </a:xfrm>
            <a:prstGeom prst="straightConnector1">
              <a:avLst/>
            </a:prstGeom>
            <a:ln>
              <a:solidFill>
                <a:srgbClr val="747480"/>
              </a:solidFill>
              <a:tailEnd type="triangle"/>
            </a:ln>
          </p:spPr>
          <p:style>
            <a:lnRef idx="3">
              <a:schemeClr val="accent4"/>
            </a:lnRef>
            <a:fillRef idx="0">
              <a:schemeClr val="accent4"/>
            </a:fillRef>
            <a:effectRef idx="2">
              <a:schemeClr val="accent4"/>
            </a:effectRef>
            <a:fontRef idx="minor">
              <a:schemeClr val="tx1"/>
            </a:fontRef>
          </p:style>
        </p:cxnSp>
        <p:sp>
          <p:nvSpPr>
            <p:cNvPr id="68" name="Rectangle 67">
              <a:extLst>
                <a:ext uri="{FF2B5EF4-FFF2-40B4-BE49-F238E27FC236}">
                  <a16:creationId xmlns:a16="http://schemas.microsoft.com/office/drawing/2014/main" id="{92580BE3-1AD2-41E3-9575-4F22ECEA600A}"/>
                </a:ext>
              </a:extLst>
            </p:cNvPr>
            <p:cNvSpPr/>
            <p:nvPr/>
          </p:nvSpPr>
          <p:spPr>
            <a:xfrm>
              <a:off x="6290970" y="4390274"/>
              <a:ext cx="2581552" cy="576808"/>
            </a:xfrm>
            <a:prstGeom prst="rect">
              <a:avLst/>
            </a:prstGeom>
            <a:solidFill>
              <a:srgbClr val="27ACAA"/>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050" b="1" i="0" u="sng" strike="noStrike" kern="1200" cap="none" spc="0" normalizeH="0" baseline="0" noProof="0" dirty="0">
                  <a:ln>
                    <a:noFill/>
                  </a:ln>
                  <a:solidFill>
                    <a:srgbClr val="2E2E38"/>
                  </a:solidFill>
                  <a:effectLst/>
                  <a:uLnTx/>
                  <a:uFillTx/>
                  <a:latin typeface="EYInterstate Light" panose="02000506000000020004" pitchFamily="2" charset="0"/>
                </a:rPr>
                <a:t>1.3. </a:t>
              </a:r>
              <a:r>
                <a:rPr kumimoji="0" lang="lv-LV" sz="1050" b="0" i="0" u="none" strike="noStrike" kern="1200" cap="none" spc="0" normalizeH="0" baseline="0" noProof="0" dirty="0" err="1">
                  <a:ln>
                    <a:noFill/>
                  </a:ln>
                  <a:solidFill>
                    <a:srgbClr val="2E2E38"/>
                  </a:solidFill>
                  <a:effectLst/>
                  <a:uLnTx/>
                  <a:uFillTx/>
                  <a:latin typeface="EYInterstate Light" panose="02000506000000020004" pitchFamily="2" charset="0"/>
                </a:rPr>
                <a:t>Multi</a:t>
              </a:r>
              <a:r>
                <a:rPr kumimoji="0" lang="lv-LV" sz="1050" b="0" i="0" u="none" strike="noStrike" kern="1200" cap="none" spc="0" normalizeH="0" baseline="0" noProof="0" dirty="0">
                  <a:ln>
                    <a:noFill/>
                  </a:ln>
                  <a:solidFill>
                    <a:srgbClr val="2E2E38"/>
                  </a:solidFill>
                  <a:effectLst/>
                  <a:uLnTx/>
                  <a:uFillTx/>
                  <a:latin typeface="EYInterstate Light" panose="02000506000000020004" pitchFamily="2" charset="0"/>
                </a:rPr>
                <a:t>-kritēriju analīze [</a:t>
              </a:r>
              <a:r>
                <a:rPr kumimoji="0" lang="lv-LV" sz="1050" b="0" i="1" u="none" strike="noStrike" kern="1200" cap="none" spc="0" normalizeH="0" baseline="0" noProof="0" dirty="0">
                  <a:ln>
                    <a:noFill/>
                  </a:ln>
                  <a:solidFill>
                    <a:srgbClr val="2E2E38"/>
                  </a:solidFill>
                  <a:effectLst/>
                  <a:uLnTx/>
                  <a:uFillTx/>
                  <a:latin typeface="EYInterstate Light" panose="02000506000000020004" pitchFamily="2" charset="0"/>
                </a:rPr>
                <a:t>kritērija nozīmīgums un vērtējums</a:t>
              </a:r>
              <a:r>
                <a:rPr kumimoji="0" lang="lv-LV" sz="1050" b="0" i="0" u="none" strike="noStrike" kern="1200" cap="none" spc="0" normalizeH="0" baseline="0" noProof="0" dirty="0">
                  <a:ln>
                    <a:noFill/>
                  </a:ln>
                  <a:solidFill>
                    <a:srgbClr val="2E2E38"/>
                  </a:solidFill>
                  <a:effectLst/>
                  <a:uLnTx/>
                  <a:uFillTx/>
                  <a:latin typeface="EYInterstate Light" panose="02000506000000020004" pitchFamily="2" charset="0"/>
                </a:rPr>
                <a:t>] [(skatīt </a:t>
              </a:r>
              <a:r>
                <a:rPr lang="lv-LV" sz="1050" dirty="0">
                  <a:solidFill>
                    <a:srgbClr val="2E2E38"/>
                  </a:solidFill>
                  <a:latin typeface="EYInterstate Light" panose="02000506000000020004" pitchFamily="2" charset="0"/>
                </a:rPr>
                <a:t>9</a:t>
              </a:r>
              <a:r>
                <a:rPr kumimoji="0" lang="lv-LV" sz="1050" b="0" i="0" u="none" strike="noStrike" kern="1200" cap="none" spc="0" normalizeH="0" baseline="0" noProof="0" dirty="0">
                  <a:ln>
                    <a:noFill/>
                  </a:ln>
                  <a:solidFill>
                    <a:srgbClr val="2E2E38"/>
                  </a:solidFill>
                  <a:effectLst/>
                  <a:uLnTx/>
                  <a:uFillTx/>
                  <a:latin typeface="EYInterstate Light" panose="02000506000000020004" pitchFamily="2" charset="0"/>
                </a:rPr>
                <a:t>. lapu)</a:t>
              </a:r>
            </a:p>
          </p:txBody>
        </p:sp>
        <p:sp>
          <p:nvSpPr>
            <p:cNvPr id="69" name="Rectangle 68">
              <a:extLst>
                <a:ext uri="{FF2B5EF4-FFF2-40B4-BE49-F238E27FC236}">
                  <a16:creationId xmlns:a16="http://schemas.microsoft.com/office/drawing/2014/main" id="{A26061A2-AEAA-4E5E-822C-EF552F2CC18D}"/>
                </a:ext>
              </a:extLst>
            </p:cNvPr>
            <p:cNvSpPr/>
            <p:nvPr/>
          </p:nvSpPr>
          <p:spPr>
            <a:xfrm>
              <a:off x="6303750" y="5147374"/>
              <a:ext cx="2568772" cy="579883"/>
            </a:xfrm>
            <a:prstGeom prst="rect">
              <a:avLst/>
            </a:prstGeom>
            <a:solidFill>
              <a:srgbClr val="27ACAA"/>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050" b="1" i="0" u="sng" strike="noStrike" kern="1200" cap="none" spc="0" normalizeH="0" baseline="0" noProof="0" dirty="0">
                  <a:ln>
                    <a:noFill/>
                  </a:ln>
                  <a:solidFill>
                    <a:srgbClr val="2E2E38"/>
                  </a:solidFill>
                  <a:effectLst/>
                  <a:uLnTx/>
                  <a:uFillTx/>
                  <a:latin typeface="EYInterstate Light" panose="02000506000000020004" pitchFamily="2" charset="0"/>
                </a:rPr>
                <a:t>1.4. </a:t>
              </a:r>
              <a:r>
                <a:rPr kumimoji="0" lang="lv-LV" sz="1050" b="0" i="0" u="none" strike="noStrike" kern="1200" cap="none" spc="0" normalizeH="0" baseline="0" noProof="0" dirty="0">
                  <a:ln>
                    <a:noFill/>
                  </a:ln>
                  <a:solidFill>
                    <a:srgbClr val="2E2E38"/>
                  </a:solidFill>
                  <a:effectLst/>
                  <a:uLnTx/>
                  <a:uFillTx/>
                  <a:latin typeface="EYInterstate Light" panose="02000506000000020004" pitchFamily="2" charset="0"/>
                </a:rPr>
                <a:t>Kapacitātes analīze [plānotās </a:t>
              </a:r>
              <a:r>
                <a:rPr kumimoji="0" lang="lv-LV" sz="1050" b="0" i="1" u="none" strike="noStrike" kern="1200" cap="none" spc="0" normalizeH="0" baseline="0" noProof="0" dirty="0">
                  <a:ln>
                    <a:noFill/>
                  </a:ln>
                  <a:solidFill>
                    <a:srgbClr val="2E2E38"/>
                  </a:solidFill>
                  <a:effectLst/>
                  <a:uLnTx/>
                  <a:uFillTx/>
                  <a:latin typeface="EYInterstate Light" panose="02000506000000020004" pitchFamily="2" charset="0"/>
                </a:rPr>
                <a:t>apjoma izmaiņas</a:t>
              </a:r>
              <a:r>
                <a:rPr kumimoji="0" lang="lv-LV" sz="1050" b="0" i="0" u="none" strike="noStrike" kern="1200" cap="none" spc="0" normalizeH="0" baseline="0" noProof="0" dirty="0">
                  <a:ln>
                    <a:noFill/>
                  </a:ln>
                  <a:solidFill>
                    <a:srgbClr val="2E2E38"/>
                  </a:solidFill>
                  <a:effectLst/>
                  <a:uLnTx/>
                  <a:uFillTx/>
                  <a:latin typeface="EYInterstate Light" panose="02000506000000020004" pitchFamily="2" charset="0"/>
                </a:rPr>
                <a:t>] (skatīt </a:t>
              </a:r>
              <a:r>
                <a:rPr lang="lv-LV" sz="1050" dirty="0">
                  <a:solidFill>
                    <a:srgbClr val="2E2E38"/>
                  </a:solidFill>
                  <a:latin typeface="EYInterstate Light" panose="02000506000000020004" pitchFamily="2" charset="0"/>
                </a:rPr>
                <a:t>11</a:t>
              </a:r>
              <a:r>
                <a:rPr kumimoji="0" lang="lv-LV" sz="1050" b="0" i="0" u="none" strike="noStrike" kern="1200" cap="none" spc="0" normalizeH="0" baseline="0" noProof="0" dirty="0">
                  <a:ln>
                    <a:noFill/>
                  </a:ln>
                  <a:solidFill>
                    <a:srgbClr val="2E2E38"/>
                  </a:solidFill>
                  <a:effectLst/>
                  <a:uLnTx/>
                  <a:uFillTx/>
                  <a:latin typeface="EYInterstate Light" panose="02000506000000020004" pitchFamily="2" charset="0"/>
                </a:rPr>
                <a:t>. lapu)</a:t>
              </a:r>
            </a:p>
          </p:txBody>
        </p:sp>
        <p:sp>
          <p:nvSpPr>
            <p:cNvPr id="70" name="Rectangle 69">
              <a:extLst>
                <a:ext uri="{FF2B5EF4-FFF2-40B4-BE49-F238E27FC236}">
                  <a16:creationId xmlns:a16="http://schemas.microsoft.com/office/drawing/2014/main" id="{5A66955F-AD1A-4787-BFE1-1554643BC17D}"/>
                </a:ext>
              </a:extLst>
            </p:cNvPr>
            <p:cNvSpPr/>
            <p:nvPr/>
          </p:nvSpPr>
          <p:spPr>
            <a:xfrm>
              <a:off x="6290969" y="3664544"/>
              <a:ext cx="2581552" cy="579883"/>
            </a:xfrm>
            <a:prstGeom prst="rect">
              <a:avLst/>
            </a:prstGeom>
            <a:solidFill>
              <a:srgbClr val="27ACAA"/>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050" b="1" i="0" u="sng" strike="noStrike" kern="1200" cap="none" spc="0" normalizeH="0" baseline="0" noProof="0" dirty="0">
                  <a:ln>
                    <a:noFill/>
                  </a:ln>
                  <a:solidFill>
                    <a:srgbClr val="2E2E38"/>
                  </a:solidFill>
                  <a:effectLst/>
                  <a:uLnTx/>
                  <a:uFillTx/>
                  <a:latin typeface="EYInterstate Light" panose="02000506000000020004" pitchFamily="2" charset="0"/>
                </a:rPr>
                <a:t>1.2.</a:t>
              </a:r>
              <a:r>
                <a:rPr kumimoji="0" lang="lv-LV" sz="1050" b="0" i="0" u="none" strike="noStrike" kern="1200" cap="none" spc="0" normalizeH="0" baseline="0" noProof="0" dirty="0">
                  <a:ln>
                    <a:noFill/>
                  </a:ln>
                  <a:solidFill>
                    <a:srgbClr val="2E2E38"/>
                  </a:solidFill>
                  <a:effectLst/>
                  <a:uLnTx/>
                  <a:uFillTx/>
                  <a:latin typeface="EYInterstate Light" panose="02000506000000020004" pitchFamily="2" charset="0"/>
                </a:rPr>
                <a:t>Sākotnējā atlase – izslēdzošie nosacījumi [</a:t>
              </a:r>
              <a:r>
                <a:rPr kumimoji="0" lang="lv-LV" sz="1050" b="0" i="1" u="none" strike="noStrike" kern="1200" cap="none" spc="0" normalizeH="0" baseline="0" noProof="0" dirty="0">
                  <a:ln>
                    <a:noFill/>
                  </a:ln>
                  <a:solidFill>
                    <a:srgbClr val="2E2E38"/>
                  </a:solidFill>
                  <a:effectLst/>
                  <a:uLnTx/>
                  <a:uFillTx/>
                  <a:latin typeface="EYInterstate Light" panose="02000506000000020004" pitchFamily="2" charset="0"/>
                </a:rPr>
                <a:t>nosacījums izpildās/neizpildās</a:t>
              </a:r>
              <a:r>
                <a:rPr kumimoji="0" lang="lv-LV" sz="1050" b="0" i="0" u="none" strike="noStrike" kern="1200" cap="none" spc="0" normalizeH="0" baseline="0" noProof="0" dirty="0">
                  <a:ln>
                    <a:noFill/>
                  </a:ln>
                  <a:solidFill>
                    <a:srgbClr val="2E2E38"/>
                  </a:solidFill>
                  <a:effectLst/>
                  <a:uLnTx/>
                  <a:uFillTx/>
                  <a:latin typeface="EYInterstate Light" panose="02000506000000020004" pitchFamily="2" charset="0"/>
                </a:rPr>
                <a:t>] (skatīt </a:t>
              </a:r>
              <a:r>
                <a:rPr lang="lv-LV" sz="1050" dirty="0">
                  <a:solidFill>
                    <a:srgbClr val="2E2E38"/>
                  </a:solidFill>
                  <a:latin typeface="EYInterstate Light" panose="02000506000000020004" pitchFamily="2" charset="0"/>
                </a:rPr>
                <a:t>7</a:t>
              </a:r>
              <a:r>
                <a:rPr kumimoji="0" lang="lv-LV" sz="1050" b="0" i="0" u="none" strike="noStrike" kern="1200" cap="none" spc="0" normalizeH="0" baseline="0" noProof="0" dirty="0">
                  <a:ln>
                    <a:noFill/>
                  </a:ln>
                  <a:solidFill>
                    <a:srgbClr val="2E2E38"/>
                  </a:solidFill>
                  <a:effectLst/>
                  <a:uLnTx/>
                  <a:uFillTx/>
                  <a:latin typeface="EYInterstate Light" panose="02000506000000020004" pitchFamily="2" charset="0"/>
                </a:rPr>
                <a:t>. lapu)</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050" b="0" i="0" u="none" strike="noStrike" kern="1200" cap="none" spc="0" normalizeH="0" baseline="0" noProof="0" dirty="0">
                <a:ln>
                  <a:noFill/>
                </a:ln>
                <a:solidFill>
                  <a:srgbClr val="2E2E38"/>
                </a:solidFill>
                <a:effectLst/>
                <a:uLnTx/>
                <a:uFillTx/>
                <a:latin typeface="EYInterstate Light" panose="02000506000000020004" pitchFamily="2" charset="0"/>
              </a:endParaRPr>
            </a:p>
          </p:txBody>
        </p:sp>
        <p:cxnSp>
          <p:nvCxnSpPr>
            <p:cNvPr id="71" name="Straight Arrow Connector 70">
              <a:extLst>
                <a:ext uri="{FF2B5EF4-FFF2-40B4-BE49-F238E27FC236}">
                  <a16:creationId xmlns:a16="http://schemas.microsoft.com/office/drawing/2014/main" id="{F22E8CAD-ECF1-40C2-81A3-094FF9A1DB69}"/>
                </a:ext>
              </a:extLst>
            </p:cNvPr>
            <p:cNvCxnSpPr>
              <a:cxnSpLocks/>
              <a:stCxn id="70" idx="2"/>
              <a:endCxn id="68" idx="0"/>
            </p:cNvCxnSpPr>
            <p:nvPr/>
          </p:nvCxnSpPr>
          <p:spPr>
            <a:xfrm>
              <a:off x="7581745" y="4244427"/>
              <a:ext cx="1" cy="145847"/>
            </a:xfrm>
            <a:prstGeom prst="straightConnector1">
              <a:avLst/>
            </a:prstGeom>
            <a:ln>
              <a:solidFill>
                <a:srgbClr val="747480"/>
              </a:solidFill>
              <a:tailEnd type="triangle"/>
            </a:ln>
          </p:spPr>
          <p:style>
            <a:lnRef idx="3">
              <a:schemeClr val="accent4"/>
            </a:lnRef>
            <a:fillRef idx="0">
              <a:schemeClr val="accent4"/>
            </a:fillRef>
            <a:effectRef idx="2">
              <a:schemeClr val="accent4"/>
            </a:effectRef>
            <a:fontRef idx="minor">
              <a:schemeClr val="tx1"/>
            </a:fontRef>
          </p:style>
        </p:cxnSp>
        <p:cxnSp>
          <p:nvCxnSpPr>
            <p:cNvPr id="72" name="Straight Arrow Connector 71">
              <a:extLst>
                <a:ext uri="{FF2B5EF4-FFF2-40B4-BE49-F238E27FC236}">
                  <a16:creationId xmlns:a16="http://schemas.microsoft.com/office/drawing/2014/main" id="{564E8250-92B2-43CF-B23D-6839871D09C0}"/>
                </a:ext>
              </a:extLst>
            </p:cNvPr>
            <p:cNvCxnSpPr>
              <a:cxnSpLocks/>
              <a:stCxn id="68" idx="2"/>
              <a:endCxn id="69" idx="0"/>
            </p:cNvCxnSpPr>
            <p:nvPr/>
          </p:nvCxnSpPr>
          <p:spPr>
            <a:xfrm>
              <a:off x="7581746" y="4967082"/>
              <a:ext cx="6390" cy="180292"/>
            </a:xfrm>
            <a:prstGeom prst="straightConnector1">
              <a:avLst/>
            </a:prstGeom>
            <a:ln>
              <a:solidFill>
                <a:srgbClr val="747480"/>
              </a:solidFill>
              <a:tailEnd type="triangle"/>
            </a:ln>
          </p:spPr>
          <p:style>
            <a:lnRef idx="3">
              <a:schemeClr val="accent4"/>
            </a:lnRef>
            <a:fillRef idx="0">
              <a:schemeClr val="accent4"/>
            </a:fillRef>
            <a:effectRef idx="2">
              <a:schemeClr val="accent4"/>
            </a:effectRef>
            <a:fontRef idx="minor">
              <a:schemeClr val="tx1"/>
            </a:fontRef>
          </p:style>
        </p:cxnSp>
        <p:sp>
          <p:nvSpPr>
            <p:cNvPr id="73" name="Rectangle 72">
              <a:extLst>
                <a:ext uri="{FF2B5EF4-FFF2-40B4-BE49-F238E27FC236}">
                  <a16:creationId xmlns:a16="http://schemas.microsoft.com/office/drawing/2014/main" id="{17CEDA08-2F6F-41CB-8850-CDDBDF702915}"/>
                </a:ext>
              </a:extLst>
            </p:cNvPr>
            <p:cNvSpPr/>
            <p:nvPr/>
          </p:nvSpPr>
          <p:spPr>
            <a:xfrm>
              <a:off x="6290969" y="2757358"/>
              <a:ext cx="2581541" cy="680063"/>
            </a:xfrm>
            <a:prstGeom prst="rect">
              <a:avLst/>
            </a:prstGeom>
            <a:solidFill>
              <a:schemeClr val="accent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050" b="0" i="0" u="none" strike="noStrike" kern="1200" cap="none" spc="0" normalizeH="0" baseline="0" noProof="0" dirty="0">
                  <a:ln>
                    <a:noFill/>
                  </a:ln>
                  <a:solidFill>
                    <a:srgbClr val="2E2E38"/>
                  </a:solidFill>
                  <a:effectLst/>
                  <a:uLnTx/>
                  <a:uFillTx/>
                  <a:latin typeface="EYInterstate Light" panose="02000506000000020004" pitchFamily="2" charset="0"/>
                </a:rPr>
                <a:t>Ģeogrāfiskā segmentēšana pēc 2 blakus esošām pakalpojumu sniegšanas vietām, kas iepriekš piederēja atšķirīgām pašvaldībām</a:t>
              </a:r>
            </a:p>
          </p:txBody>
        </p:sp>
        <p:sp>
          <p:nvSpPr>
            <p:cNvPr id="74" name="Rectangle 73">
              <a:extLst>
                <a:ext uri="{FF2B5EF4-FFF2-40B4-BE49-F238E27FC236}">
                  <a16:creationId xmlns:a16="http://schemas.microsoft.com/office/drawing/2014/main" id="{A0812E6D-5107-46DC-A955-2650CE32E4E7}"/>
                </a:ext>
              </a:extLst>
            </p:cNvPr>
            <p:cNvSpPr/>
            <p:nvPr/>
          </p:nvSpPr>
          <p:spPr>
            <a:xfrm>
              <a:off x="9020433" y="2776031"/>
              <a:ext cx="2572964" cy="680063"/>
            </a:xfrm>
            <a:prstGeom prst="rect">
              <a:avLst/>
            </a:prstGeom>
            <a:solidFill>
              <a:schemeClr val="accent2">
                <a:lumMod val="20000"/>
                <a:lumOff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050" b="0" i="0" u="none" strike="noStrike" kern="1200" cap="none" spc="0" normalizeH="0" baseline="0" noProof="0">
                  <a:ln>
                    <a:noFill/>
                  </a:ln>
                  <a:solidFill>
                    <a:srgbClr val="2E2E38"/>
                  </a:solidFill>
                  <a:effectLst/>
                  <a:uLnTx/>
                  <a:uFillTx/>
                  <a:latin typeface="EYInterstate Light" panose="02000506000000020004" pitchFamily="2" charset="0"/>
                </a:rPr>
                <a:t>Ģeogrāfiskā segmentēšana pēc iedzīvotāju blīvuma un maksimālā pieļaujamā braukšanas attāluma</a:t>
              </a:r>
            </a:p>
          </p:txBody>
        </p:sp>
        <p:cxnSp>
          <p:nvCxnSpPr>
            <p:cNvPr id="75" name="Straight Arrow Connector 74">
              <a:extLst>
                <a:ext uri="{FF2B5EF4-FFF2-40B4-BE49-F238E27FC236}">
                  <a16:creationId xmlns:a16="http://schemas.microsoft.com/office/drawing/2014/main" id="{DF88F5D0-DC6B-490A-8D95-E382E5AC7FF3}"/>
                </a:ext>
              </a:extLst>
            </p:cNvPr>
            <p:cNvCxnSpPr>
              <a:cxnSpLocks/>
              <a:stCxn id="65" idx="2"/>
              <a:endCxn id="74" idx="0"/>
            </p:cNvCxnSpPr>
            <p:nvPr/>
          </p:nvCxnSpPr>
          <p:spPr>
            <a:xfrm>
              <a:off x="8951055" y="2220862"/>
              <a:ext cx="1355860" cy="555169"/>
            </a:xfrm>
            <a:prstGeom prst="straightConnector1">
              <a:avLst/>
            </a:prstGeom>
            <a:ln>
              <a:solidFill>
                <a:srgbClr val="747480"/>
              </a:solidFill>
              <a:tailEnd type="triangle"/>
            </a:ln>
          </p:spPr>
          <p:style>
            <a:lnRef idx="3">
              <a:schemeClr val="accent4"/>
            </a:lnRef>
            <a:fillRef idx="0">
              <a:schemeClr val="accent4"/>
            </a:fillRef>
            <a:effectRef idx="2">
              <a:schemeClr val="accent4"/>
            </a:effectRef>
            <a:fontRef idx="minor">
              <a:schemeClr val="tx1"/>
            </a:fontRef>
          </p:style>
        </p:cxnSp>
        <p:cxnSp>
          <p:nvCxnSpPr>
            <p:cNvPr id="76" name="Straight Arrow Connector 75">
              <a:extLst>
                <a:ext uri="{FF2B5EF4-FFF2-40B4-BE49-F238E27FC236}">
                  <a16:creationId xmlns:a16="http://schemas.microsoft.com/office/drawing/2014/main" id="{BDBF42D4-774E-459B-84FE-D1DB6538DF0D}"/>
                </a:ext>
              </a:extLst>
            </p:cNvPr>
            <p:cNvCxnSpPr>
              <a:cxnSpLocks/>
              <a:stCxn id="65" idx="2"/>
              <a:endCxn id="73" idx="0"/>
            </p:cNvCxnSpPr>
            <p:nvPr/>
          </p:nvCxnSpPr>
          <p:spPr>
            <a:xfrm flipH="1">
              <a:off x="7581740" y="2220862"/>
              <a:ext cx="1369315" cy="536496"/>
            </a:xfrm>
            <a:prstGeom prst="straightConnector1">
              <a:avLst/>
            </a:prstGeom>
            <a:ln>
              <a:solidFill>
                <a:srgbClr val="747480"/>
              </a:solidFill>
              <a:tailEnd type="triangle"/>
            </a:ln>
          </p:spPr>
          <p:style>
            <a:lnRef idx="3">
              <a:schemeClr val="accent4"/>
            </a:lnRef>
            <a:fillRef idx="0">
              <a:schemeClr val="accent4"/>
            </a:fillRef>
            <a:effectRef idx="2">
              <a:schemeClr val="accent4"/>
            </a:effectRef>
            <a:fontRef idx="minor">
              <a:schemeClr val="tx1"/>
            </a:fontRef>
          </p:style>
        </p:cxnSp>
        <p:sp>
          <p:nvSpPr>
            <p:cNvPr id="77" name="Rectangle 76">
              <a:extLst>
                <a:ext uri="{FF2B5EF4-FFF2-40B4-BE49-F238E27FC236}">
                  <a16:creationId xmlns:a16="http://schemas.microsoft.com/office/drawing/2014/main" id="{C64CB51A-7CB8-40C5-868D-979720C7FD50}"/>
                </a:ext>
              </a:extLst>
            </p:cNvPr>
            <p:cNvSpPr/>
            <p:nvPr/>
          </p:nvSpPr>
          <p:spPr>
            <a:xfrm>
              <a:off x="9020433" y="3664544"/>
              <a:ext cx="2581552" cy="579883"/>
            </a:xfrm>
            <a:prstGeom prst="rect">
              <a:avLst/>
            </a:prstGeom>
            <a:solidFill>
              <a:srgbClr val="27ACAA"/>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050" b="1" i="0" u="sng" strike="noStrike" kern="1200" cap="none" spc="0" normalizeH="0" baseline="0" noProof="0" dirty="0">
                  <a:ln>
                    <a:noFill/>
                  </a:ln>
                  <a:solidFill>
                    <a:srgbClr val="2E2E38"/>
                  </a:solidFill>
                  <a:effectLst/>
                  <a:uLnTx/>
                  <a:uFillTx/>
                  <a:latin typeface="EYInterstate Light" panose="02000506000000020004" pitchFamily="2" charset="0"/>
                </a:rPr>
                <a:t>1.2. </a:t>
              </a:r>
              <a:r>
                <a:rPr kumimoji="0" lang="lv-LV" sz="1050" b="0" i="0" u="none" strike="noStrike" kern="1200" cap="none" spc="0" normalizeH="0" baseline="0" noProof="0" dirty="0">
                  <a:ln>
                    <a:noFill/>
                  </a:ln>
                  <a:solidFill>
                    <a:srgbClr val="2E2E38"/>
                  </a:solidFill>
                  <a:effectLst/>
                  <a:uLnTx/>
                  <a:uFillTx/>
                  <a:latin typeface="EYInterstate Light" panose="02000506000000020004" pitchFamily="2" charset="0"/>
                </a:rPr>
                <a:t>Sākotnējā atlase – izslēdzošie nosacījumi [</a:t>
              </a:r>
              <a:r>
                <a:rPr kumimoji="0" lang="lv-LV" sz="1050" b="0" i="1" u="none" strike="noStrike" kern="1200" cap="none" spc="0" normalizeH="0" baseline="0" noProof="0" dirty="0">
                  <a:ln>
                    <a:noFill/>
                  </a:ln>
                  <a:solidFill>
                    <a:srgbClr val="2E2E38"/>
                  </a:solidFill>
                  <a:effectLst/>
                  <a:uLnTx/>
                  <a:uFillTx/>
                  <a:latin typeface="EYInterstate Light" panose="02000506000000020004" pitchFamily="2" charset="0"/>
                </a:rPr>
                <a:t>nosacījums izpildās/neizpildās</a:t>
              </a:r>
              <a:r>
                <a:rPr kumimoji="0" lang="lv-LV" sz="1050" b="0" i="0" u="none" strike="noStrike" kern="1200" cap="none" spc="0" normalizeH="0" baseline="0" noProof="0" dirty="0">
                  <a:ln>
                    <a:noFill/>
                  </a:ln>
                  <a:solidFill>
                    <a:srgbClr val="2E2E38"/>
                  </a:solidFill>
                  <a:effectLst/>
                  <a:uLnTx/>
                  <a:uFillTx/>
                  <a:latin typeface="EYInterstate Light" panose="02000506000000020004" pitchFamily="2" charset="0"/>
                </a:rPr>
                <a:t>] (skatīt </a:t>
              </a:r>
              <a:r>
                <a:rPr lang="lv-LV" sz="1050" dirty="0">
                  <a:solidFill>
                    <a:srgbClr val="2E2E38"/>
                  </a:solidFill>
                  <a:latin typeface="EYInterstate Light" panose="02000506000000020004" pitchFamily="2" charset="0"/>
                </a:rPr>
                <a:t>7</a:t>
              </a:r>
              <a:r>
                <a:rPr kumimoji="0" lang="lv-LV" sz="1050" b="0" i="0" u="none" strike="noStrike" kern="1200" cap="none" spc="0" normalizeH="0" baseline="0" noProof="0" dirty="0">
                  <a:ln>
                    <a:noFill/>
                  </a:ln>
                  <a:solidFill>
                    <a:srgbClr val="2E2E38"/>
                  </a:solidFill>
                  <a:effectLst/>
                  <a:uLnTx/>
                  <a:uFillTx/>
                  <a:latin typeface="EYInterstate Light" panose="02000506000000020004" pitchFamily="2" charset="0"/>
                </a:rPr>
                <a:t>. lapu)</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050" b="0" i="0" u="none" strike="noStrike" kern="1200" cap="none" spc="0" normalizeH="0" baseline="0" noProof="0" dirty="0">
                <a:ln>
                  <a:noFill/>
                </a:ln>
                <a:solidFill>
                  <a:srgbClr val="2E2E38"/>
                </a:solidFill>
                <a:effectLst/>
                <a:uLnTx/>
                <a:uFillTx/>
                <a:latin typeface="EYInterstate Light" panose="02000506000000020004" pitchFamily="2" charset="0"/>
              </a:endParaRPr>
            </a:p>
          </p:txBody>
        </p:sp>
        <p:sp>
          <p:nvSpPr>
            <p:cNvPr id="78" name="Rectangle 77">
              <a:extLst>
                <a:ext uri="{FF2B5EF4-FFF2-40B4-BE49-F238E27FC236}">
                  <a16:creationId xmlns:a16="http://schemas.microsoft.com/office/drawing/2014/main" id="{0F32435B-D908-48F1-94A3-1F51F171E203}"/>
                </a:ext>
              </a:extLst>
            </p:cNvPr>
            <p:cNvSpPr/>
            <p:nvPr/>
          </p:nvSpPr>
          <p:spPr>
            <a:xfrm>
              <a:off x="9016139" y="4409612"/>
              <a:ext cx="2581552" cy="576808"/>
            </a:xfrm>
            <a:prstGeom prst="rect">
              <a:avLst/>
            </a:prstGeom>
            <a:solidFill>
              <a:srgbClr val="27ACAA"/>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050" b="1" i="0" u="sng" strike="noStrike" kern="1200" cap="none" spc="0" normalizeH="0" baseline="0" noProof="0" dirty="0">
                  <a:ln>
                    <a:noFill/>
                  </a:ln>
                  <a:solidFill>
                    <a:srgbClr val="2E2E38"/>
                  </a:solidFill>
                  <a:effectLst/>
                  <a:uLnTx/>
                  <a:uFillTx/>
                  <a:latin typeface="EYInterstate Light" panose="02000506000000020004" pitchFamily="2" charset="0"/>
                </a:rPr>
                <a:t>1.3. </a:t>
              </a:r>
              <a:r>
                <a:rPr kumimoji="0" lang="lv-LV" sz="1050" b="0" i="0" u="none" strike="noStrike" kern="1200" cap="none" spc="0" normalizeH="0" baseline="0" noProof="0" dirty="0" err="1">
                  <a:ln>
                    <a:noFill/>
                  </a:ln>
                  <a:solidFill>
                    <a:srgbClr val="2E2E38"/>
                  </a:solidFill>
                  <a:effectLst/>
                  <a:uLnTx/>
                  <a:uFillTx/>
                  <a:latin typeface="EYInterstate Light" panose="02000506000000020004" pitchFamily="2" charset="0"/>
                </a:rPr>
                <a:t>Multi</a:t>
              </a:r>
              <a:r>
                <a:rPr kumimoji="0" lang="lv-LV" sz="1050" b="0" i="0" u="none" strike="noStrike" kern="1200" cap="none" spc="0" normalizeH="0" baseline="0" noProof="0" dirty="0">
                  <a:ln>
                    <a:noFill/>
                  </a:ln>
                  <a:solidFill>
                    <a:srgbClr val="2E2E38"/>
                  </a:solidFill>
                  <a:effectLst/>
                  <a:uLnTx/>
                  <a:uFillTx/>
                  <a:latin typeface="EYInterstate Light" panose="02000506000000020004" pitchFamily="2" charset="0"/>
                </a:rPr>
                <a:t>-kritēriju analīze [</a:t>
              </a:r>
              <a:r>
                <a:rPr kumimoji="0" lang="lv-LV" sz="1050" b="0" i="1" u="none" strike="noStrike" kern="1200" cap="none" spc="0" normalizeH="0" baseline="0" noProof="0" dirty="0">
                  <a:ln>
                    <a:noFill/>
                  </a:ln>
                  <a:solidFill>
                    <a:srgbClr val="2E2E38"/>
                  </a:solidFill>
                  <a:effectLst/>
                  <a:uLnTx/>
                  <a:uFillTx/>
                  <a:latin typeface="EYInterstate Light" panose="02000506000000020004" pitchFamily="2" charset="0"/>
                </a:rPr>
                <a:t>kritērija nozīmīgums un vērtējums</a:t>
              </a:r>
              <a:r>
                <a:rPr kumimoji="0" lang="lv-LV" sz="1050" b="0" i="0" u="none" strike="noStrike" kern="1200" cap="none" spc="0" normalizeH="0" baseline="0" noProof="0" dirty="0">
                  <a:ln>
                    <a:noFill/>
                  </a:ln>
                  <a:solidFill>
                    <a:srgbClr val="2E2E38"/>
                  </a:solidFill>
                  <a:effectLst/>
                  <a:uLnTx/>
                  <a:uFillTx/>
                  <a:latin typeface="EYInterstate Light" panose="02000506000000020004" pitchFamily="2" charset="0"/>
                </a:rPr>
                <a:t>] (skatīt </a:t>
              </a:r>
              <a:r>
                <a:rPr lang="lv-LV" sz="1050" dirty="0">
                  <a:solidFill>
                    <a:srgbClr val="2E2E38"/>
                  </a:solidFill>
                  <a:latin typeface="EYInterstate Light" panose="02000506000000020004" pitchFamily="2" charset="0"/>
                </a:rPr>
                <a:t>9</a:t>
              </a:r>
              <a:r>
                <a:rPr kumimoji="0" lang="lv-LV" sz="1050" b="0" i="0" u="none" strike="noStrike" kern="1200" cap="none" spc="0" normalizeH="0" baseline="0" noProof="0" dirty="0">
                  <a:ln>
                    <a:noFill/>
                  </a:ln>
                  <a:solidFill>
                    <a:srgbClr val="2E2E38"/>
                  </a:solidFill>
                  <a:effectLst/>
                  <a:uLnTx/>
                  <a:uFillTx/>
                  <a:latin typeface="EYInterstate Light" panose="02000506000000020004" pitchFamily="2" charset="0"/>
                </a:rPr>
                <a:t>. lapu)</a:t>
              </a:r>
            </a:p>
          </p:txBody>
        </p:sp>
        <p:sp>
          <p:nvSpPr>
            <p:cNvPr id="80" name="Rectangle 79">
              <a:extLst>
                <a:ext uri="{FF2B5EF4-FFF2-40B4-BE49-F238E27FC236}">
                  <a16:creationId xmlns:a16="http://schemas.microsoft.com/office/drawing/2014/main" id="{4F1EE1C4-F91C-4837-93ED-F8F2EA546ED1}"/>
                </a:ext>
              </a:extLst>
            </p:cNvPr>
            <p:cNvSpPr/>
            <p:nvPr/>
          </p:nvSpPr>
          <p:spPr>
            <a:xfrm>
              <a:off x="9022143" y="5155290"/>
              <a:ext cx="2568772" cy="579883"/>
            </a:xfrm>
            <a:prstGeom prst="rect">
              <a:avLst/>
            </a:prstGeom>
            <a:solidFill>
              <a:srgbClr val="27ACAA"/>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050" b="1" i="0" u="sng" strike="noStrike" kern="1200" cap="none" spc="0" normalizeH="0" baseline="0" noProof="0" dirty="0">
                  <a:ln>
                    <a:noFill/>
                  </a:ln>
                  <a:solidFill>
                    <a:srgbClr val="2E2E38"/>
                  </a:solidFill>
                  <a:effectLst/>
                  <a:uLnTx/>
                  <a:uFillTx/>
                  <a:latin typeface="EYInterstate Light" panose="02000506000000020004" pitchFamily="2" charset="0"/>
                </a:rPr>
                <a:t>1.4. </a:t>
              </a:r>
              <a:r>
                <a:rPr kumimoji="0" lang="lv-LV" sz="1050" b="0" i="0" u="none" strike="noStrike" kern="1200" cap="none" spc="0" normalizeH="0" baseline="0" noProof="0" dirty="0">
                  <a:ln>
                    <a:noFill/>
                  </a:ln>
                  <a:solidFill>
                    <a:srgbClr val="2E2E38"/>
                  </a:solidFill>
                  <a:effectLst/>
                  <a:uLnTx/>
                  <a:uFillTx/>
                  <a:latin typeface="EYInterstate Light" panose="02000506000000020004" pitchFamily="2" charset="0"/>
                </a:rPr>
                <a:t>Kapacitātes analīze [plānotās </a:t>
              </a:r>
              <a:r>
                <a:rPr kumimoji="0" lang="lv-LV" sz="1050" b="0" i="1" u="none" strike="noStrike" kern="1200" cap="none" spc="0" normalizeH="0" baseline="0" noProof="0" dirty="0">
                  <a:ln>
                    <a:noFill/>
                  </a:ln>
                  <a:solidFill>
                    <a:srgbClr val="2E2E38"/>
                  </a:solidFill>
                  <a:effectLst/>
                  <a:uLnTx/>
                  <a:uFillTx/>
                  <a:latin typeface="EYInterstate Light" panose="02000506000000020004" pitchFamily="2" charset="0"/>
                </a:rPr>
                <a:t>apjoma izmaiņas</a:t>
              </a:r>
              <a:r>
                <a:rPr kumimoji="0" lang="lv-LV" sz="1050" b="0" i="0" u="none" strike="noStrike" kern="1200" cap="none" spc="0" normalizeH="0" baseline="0" noProof="0" dirty="0">
                  <a:ln>
                    <a:noFill/>
                  </a:ln>
                  <a:solidFill>
                    <a:srgbClr val="2E2E38"/>
                  </a:solidFill>
                  <a:effectLst/>
                  <a:uLnTx/>
                  <a:uFillTx/>
                  <a:latin typeface="EYInterstate Light" panose="02000506000000020004" pitchFamily="2" charset="0"/>
                </a:rPr>
                <a:t>] (skatīt </a:t>
              </a:r>
              <a:r>
                <a:rPr lang="lv-LV" sz="1050" dirty="0">
                  <a:solidFill>
                    <a:srgbClr val="2E2E38"/>
                  </a:solidFill>
                  <a:latin typeface="EYInterstate Light" panose="02000506000000020004" pitchFamily="2" charset="0"/>
                </a:rPr>
                <a:t>11</a:t>
              </a:r>
              <a:r>
                <a:rPr kumimoji="0" lang="lv-LV" sz="1050" b="0" i="0" u="none" strike="noStrike" kern="1200" cap="none" spc="0" normalizeH="0" baseline="0" noProof="0" dirty="0">
                  <a:ln>
                    <a:noFill/>
                  </a:ln>
                  <a:solidFill>
                    <a:srgbClr val="2E2E38"/>
                  </a:solidFill>
                  <a:effectLst/>
                  <a:uLnTx/>
                  <a:uFillTx/>
                  <a:latin typeface="EYInterstate Light" panose="02000506000000020004" pitchFamily="2" charset="0"/>
                </a:rPr>
                <a:t>. lapu)</a:t>
              </a:r>
            </a:p>
          </p:txBody>
        </p:sp>
        <p:cxnSp>
          <p:nvCxnSpPr>
            <p:cNvPr id="81" name="Straight Arrow Connector 80">
              <a:extLst>
                <a:ext uri="{FF2B5EF4-FFF2-40B4-BE49-F238E27FC236}">
                  <a16:creationId xmlns:a16="http://schemas.microsoft.com/office/drawing/2014/main" id="{41F9BC3E-C1CB-45FC-A825-D616C94FE4D4}"/>
                </a:ext>
              </a:extLst>
            </p:cNvPr>
            <p:cNvCxnSpPr>
              <a:cxnSpLocks/>
              <a:stCxn id="74" idx="2"/>
              <a:endCxn id="77" idx="0"/>
            </p:cNvCxnSpPr>
            <p:nvPr/>
          </p:nvCxnSpPr>
          <p:spPr>
            <a:xfrm>
              <a:off x="10306915" y="3456094"/>
              <a:ext cx="4294" cy="208450"/>
            </a:xfrm>
            <a:prstGeom prst="straightConnector1">
              <a:avLst/>
            </a:prstGeom>
            <a:ln>
              <a:solidFill>
                <a:srgbClr val="747480"/>
              </a:solidFill>
              <a:tailEnd type="triangle"/>
            </a:ln>
          </p:spPr>
          <p:style>
            <a:lnRef idx="3">
              <a:schemeClr val="accent4"/>
            </a:lnRef>
            <a:fillRef idx="0">
              <a:schemeClr val="accent4"/>
            </a:fillRef>
            <a:effectRef idx="2">
              <a:schemeClr val="accent4"/>
            </a:effectRef>
            <a:fontRef idx="minor">
              <a:schemeClr val="tx1"/>
            </a:fontRef>
          </p:style>
        </p:cxnSp>
        <p:cxnSp>
          <p:nvCxnSpPr>
            <p:cNvPr id="82" name="Straight Arrow Connector 81">
              <a:extLst>
                <a:ext uri="{FF2B5EF4-FFF2-40B4-BE49-F238E27FC236}">
                  <a16:creationId xmlns:a16="http://schemas.microsoft.com/office/drawing/2014/main" id="{91AFA6B2-D8C4-4627-8274-7C44965047F6}"/>
                </a:ext>
              </a:extLst>
            </p:cNvPr>
            <p:cNvCxnSpPr>
              <a:cxnSpLocks/>
              <a:stCxn id="77" idx="2"/>
              <a:endCxn id="78" idx="0"/>
            </p:cNvCxnSpPr>
            <p:nvPr/>
          </p:nvCxnSpPr>
          <p:spPr>
            <a:xfrm flipH="1">
              <a:off x="10306915" y="4244427"/>
              <a:ext cx="4294" cy="165185"/>
            </a:xfrm>
            <a:prstGeom prst="straightConnector1">
              <a:avLst/>
            </a:prstGeom>
            <a:ln>
              <a:solidFill>
                <a:srgbClr val="747480"/>
              </a:solidFill>
              <a:tailEnd type="triangle"/>
            </a:ln>
          </p:spPr>
          <p:style>
            <a:lnRef idx="3">
              <a:schemeClr val="accent4"/>
            </a:lnRef>
            <a:fillRef idx="0">
              <a:schemeClr val="accent4"/>
            </a:fillRef>
            <a:effectRef idx="2">
              <a:schemeClr val="accent4"/>
            </a:effectRef>
            <a:fontRef idx="minor">
              <a:schemeClr val="tx1"/>
            </a:fontRef>
          </p:style>
        </p:cxnSp>
        <p:cxnSp>
          <p:nvCxnSpPr>
            <p:cNvPr id="85" name="Straight Arrow Connector 84">
              <a:extLst>
                <a:ext uri="{FF2B5EF4-FFF2-40B4-BE49-F238E27FC236}">
                  <a16:creationId xmlns:a16="http://schemas.microsoft.com/office/drawing/2014/main" id="{6C52E3C0-42CD-427B-93D1-60AE0176C780}"/>
                </a:ext>
              </a:extLst>
            </p:cNvPr>
            <p:cNvCxnSpPr>
              <a:cxnSpLocks/>
              <a:stCxn id="78" idx="2"/>
              <a:endCxn id="80" idx="0"/>
            </p:cNvCxnSpPr>
            <p:nvPr/>
          </p:nvCxnSpPr>
          <p:spPr>
            <a:xfrm flipH="1">
              <a:off x="10306529" y="4986420"/>
              <a:ext cx="386" cy="168870"/>
            </a:xfrm>
            <a:prstGeom prst="straightConnector1">
              <a:avLst/>
            </a:prstGeom>
            <a:ln>
              <a:solidFill>
                <a:srgbClr val="747480"/>
              </a:solidFill>
              <a:tailEnd type="triangle"/>
            </a:ln>
          </p:spPr>
          <p:style>
            <a:lnRef idx="3">
              <a:schemeClr val="accent4"/>
            </a:lnRef>
            <a:fillRef idx="0">
              <a:schemeClr val="accent4"/>
            </a:fillRef>
            <a:effectRef idx="2">
              <a:schemeClr val="accent4"/>
            </a:effectRef>
            <a:fontRef idx="minor">
              <a:schemeClr val="tx1"/>
            </a:fontRef>
          </p:style>
        </p:cxnSp>
      </p:grpSp>
      <p:sp>
        <p:nvSpPr>
          <p:cNvPr id="87" name="Isosceles Triangle 86">
            <a:extLst>
              <a:ext uri="{FF2B5EF4-FFF2-40B4-BE49-F238E27FC236}">
                <a16:creationId xmlns:a16="http://schemas.microsoft.com/office/drawing/2014/main" id="{5E38CBD6-6EF4-48BC-BA7B-241BC093FDB7}"/>
              </a:ext>
            </a:extLst>
          </p:cNvPr>
          <p:cNvSpPr/>
          <p:nvPr/>
        </p:nvSpPr>
        <p:spPr>
          <a:xfrm rot="10800000">
            <a:off x="2439087" y="5550607"/>
            <a:ext cx="918774" cy="177546"/>
          </a:xfrm>
          <a:prstGeom prst="triangl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srgbClr val="2E2E38"/>
              </a:solidFill>
              <a:effectLst/>
              <a:uLnTx/>
              <a:uFillTx/>
              <a:latin typeface="EYInterstate Light" panose="02000506000000020004" pitchFamily="2" charset="0"/>
            </a:endParaRPr>
          </a:p>
        </p:txBody>
      </p:sp>
      <p:sp>
        <p:nvSpPr>
          <p:cNvPr id="88" name="Isosceles Triangle 87">
            <a:extLst>
              <a:ext uri="{FF2B5EF4-FFF2-40B4-BE49-F238E27FC236}">
                <a16:creationId xmlns:a16="http://schemas.microsoft.com/office/drawing/2014/main" id="{E874EF19-6B4E-43DD-AA6E-3AC0DB41D28C}"/>
              </a:ext>
            </a:extLst>
          </p:cNvPr>
          <p:cNvSpPr/>
          <p:nvPr/>
        </p:nvSpPr>
        <p:spPr>
          <a:xfrm rot="10800000">
            <a:off x="9366626" y="5550607"/>
            <a:ext cx="918774" cy="177546"/>
          </a:xfrm>
          <a:prstGeom prst="triangl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srgbClr val="2E2E38"/>
              </a:solidFill>
              <a:effectLst/>
              <a:uLnTx/>
              <a:uFillTx/>
              <a:latin typeface="EYInterstate Light" panose="02000506000000020004" pitchFamily="2" charset="0"/>
            </a:endParaRPr>
          </a:p>
        </p:txBody>
      </p:sp>
      <p:sp>
        <p:nvSpPr>
          <p:cNvPr id="90" name="Isosceles Triangle 89">
            <a:extLst>
              <a:ext uri="{FF2B5EF4-FFF2-40B4-BE49-F238E27FC236}">
                <a16:creationId xmlns:a16="http://schemas.microsoft.com/office/drawing/2014/main" id="{2F274B41-CE76-4DA6-989B-15E4FC922F7A}"/>
              </a:ext>
            </a:extLst>
          </p:cNvPr>
          <p:cNvSpPr/>
          <p:nvPr/>
        </p:nvSpPr>
        <p:spPr>
          <a:xfrm rot="10800000">
            <a:off x="5876186" y="5550607"/>
            <a:ext cx="918774" cy="177546"/>
          </a:xfrm>
          <a:prstGeom prst="triangl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0" i="0" u="none" strike="noStrike" kern="1200" cap="none" spc="0" normalizeH="0" baseline="0" noProof="0">
              <a:ln>
                <a:noFill/>
              </a:ln>
              <a:solidFill>
                <a:srgbClr val="2E2E38"/>
              </a:solidFill>
              <a:effectLst/>
              <a:uLnTx/>
              <a:uFillTx/>
              <a:latin typeface="EYInterstate Light" panose="02000506000000020004" pitchFamily="2" charset="0"/>
            </a:endParaRPr>
          </a:p>
        </p:txBody>
      </p:sp>
      <p:sp>
        <p:nvSpPr>
          <p:cNvPr id="5" name="TextBox 4">
            <a:extLst>
              <a:ext uri="{FF2B5EF4-FFF2-40B4-BE49-F238E27FC236}">
                <a16:creationId xmlns:a16="http://schemas.microsoft.com/office/drawing/2014/main" id="{3FE1E0F6-5D6C-4F40-8511-CB2A63CF0CB6}"/>
              </a:ext>
            </a:extLst>
          </p:cNvPr>
          <p:cNvSpPr txBox="1"/>
          <p:nvPr/>
        </p:nvSpPr>
        <p:spPr>
          <a:xfrm>
            <a:off x="5876185" y="5948512"/>
            <a:ext cx="1094852" cy="180819"/>
          </a:xfrm>
          <a:prstGeom prst="rect">
            <a:avLst/>
          </a:prstGeom>
          <a:noFill/>
        </p:spPr>
        <p:txBody>
          <a:bodyPr wrap="none" lIns="0" tIns="36576" rIns="0" bIns="0" rtlCol="0">
            <a:spAutoFit/>
          </a:bodyPr>
          <a:lstStyle/>
          <a:p>
            <a:pPr marL="0" marR="0" lvl="0" indent="0" algn="l" defTabSz="914400" rtl="0" eaLnBrk="1" fontAlgn="auto" latinLnBrk="0" hangingPunct="1">
              <a:lnSpc>
                <a:spcPct val="85000"/>
              </a:lnSpc>
              <a:spcBef>
                <a:spcPts val="0"/>
              </a:spcBef>
              <a:spcAft>
                <a:spcPts val="600"/>
              </a:spcAft>
              <a:buClr>
                <a:srgbClr val="27ACAA"/>
              </a:buClr>
              <a:buSzPct val="70000"/>
              <a:buFontTx/>
              <a:buNone/>
              <a:tabLst/>
              <a:defRPr/>
            </a:pPr>
            <a:r>
              <a:rPr kumimoji="0" lang="lv-LV" sz="1100" b="1" i="0" u="none" strike="noStrike" kern="1200" cap="none" spc="0" normalizeH="0" baseline="0" noProof="0">
                <a:ln>
                  <a:noFill/>
                </a:ln>
                <a:solidFill>
                  <a:srgbClr val="2E2E38"/>
                </a:solidFill>
                <a:effectLst/>
                <a:uLnTx/>
                <a:uFillTx/>
                <a:latin typeface="EYInterstate Light" panose="02000506000000020004" pitchFamily="2" charset="0"/>
              </a:rPr>
              <a:t>Gala izvērtējums</a:t>
            </a:r>
          </a:p>
        </p:txBody>
      </p:sp>
      <p:sp>
        <p:nvSpPr>
          <p:cNvPr id="44" name="Rectangle 43">
            <a:extLst>
              <a:ext uri="{FF2B5EF4-FFF2-40B4-BE49-F238E27FC236}">
                <a16:creationId xmlns:a16="http://schemas.microsoft.com/office/drawing/2014/main" id="{FA83027B-F37C-4019-86E0-FFDEAADF6AA0}"/>
              </a:ext>
            </a:extLst>
          </p:cNvPr>
          <p:cNvSpPr/>
          <p:nvPr/>
        </p:nvSpPr>
        <p:spPr>
          <a:xfrm>
            <a:off x="600659" y="294200"/>
            <a:ext cx="602023" cy="514032"/>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1" i="0" u="none" strike="noStrike" kern="1200" cap="none" spc="0" normalizeH="0" baseline="0" noProof="0" dirty="0">
              <a:ln>
                <a:noFill/>
              </a:ln>
              <a:solidFill>
                <a:srgbClr val="000000"/>
              </a:solidFill>
              <a:effectLst/>
              <a:uLnTx/>
              <a:uFillTx/>
              <a:latin typeface="EYInterstate Light" panose="02000506000000020004" pitchFamily="2" charset="0"/>
            </a:endParaRPr>
          </a:p>
        </p:txBody>
      </p:sp>
      <p:sp>
        <p:nvSpPr>
          <p:cNvPr id="46" name="Footer Placeholder 4">
            <a:extLst>
              <a:ext uri="{FF2B5EF4-FFF2-40B4-BE49-F238E27FC236}">
                <a16:creationId xmlns:a16="http://schemas.microsoft.com/office/drawing/2014/main" id="{8A829157-A02F-445C-9CBB-876D109B1D4D}"/>
              </a:ext>
            </a:extLst>
          </p:cNvPr>
          <p:cNvSpPr txBox="1">
            <a:spLocks/>
          </p:cNvSpPr>
          <p:nvPr/>
        </p:nvSpPr>
        <p:spPr>
          <a:xfrm>
            <a:off x="3012809" y="6483411"/>
            <a:ext cx="7715140" cy="180000"/>
          </a:xfrm>
          <a:prstGeom prst="rect">
            <a:avLst/>
          </a:prstGeom>
        </p:spPr>
        <p:txBody>
          <a:bodyPr/>
          <a:lstStyle>
            <a:defPPr>
              <a:defRPr lang="en-US"/>
            </a:defPPr>
            <a:lvl1pPr marL="0" algn="l" defTabSz="914400" rtl="0" eaLnBrk="1" latinLnBrk="0" hangingPunct="1">
              <a:defRPr lang="en-US" sz="800" kern="1200" smtClean="0">
                <a:solidFill>
                  <a:schemeClr val="bg1"/>
                </a:solidFill>
                <a:latin typeface="EYInterstate" panose="02000503020000020004" pitchFamily="2"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IN" err="1">
                <a:solidFill>
                  <a:srgbClr val="2E2E38"/>
                </a:solidFill>
                <a:latin typeface="+mn-lt"/>
              </a:rPr>
              <a:t>Ārkārtas</a:t>
            </a:r>
            <a:r>
              <a:rPr lang="en-IN">
                <a:solidFill>
                  <a:srgbClr val="2E2E38"/>
                </a:solidFill>
                <a:latin typeface="+mn-lt"/>
              </a:rPr>
              <a:t> </a:t>
            </a:r>
            <a:r>
              <a:rPr lang="en-IN" err="1">
                <a:solidFill>
                  <a:srgbClr val="2E2E38"/>
                </a:solidFill>
                <a:latin typeface="+mn-lt"/>
              </a:rPr>
              <a:t>finanšu</a:t>
            </a:r>
            <a:r>
              <a:rPr lang="en-IN">
                <a:solidFill>
                  <a:srgbClr val="2E2E38"/>
                </a:solidFill>
                <a:latin typeface="+mn-lt"/>
              </a:rPr>
              <a:t> </a:t>
            </a:r>
            <a:r>
              <a:rPr lang="en-IN" err="1">
                <a:solidFill>
                  <a:srgbClr val="2E2E38"/>
                </a:solidFill>
                <a:latin typeface="+mn-lt"/>
              </a:rPr>
              <a:t>revīzija</a:t>
            </a:r>
            <a:r>
              <a:rPr lang="en-IN">
                <a:solidFill>
                  <a:srgbClr val="2E2E38"/>
                </a:solidFill>
                <a:latin typeface="+mn-lt"/>
              </a:rPr>
              <a:t> par </a:t>
            </a:r>
            <a:r>
              <a:rPr lang="en-IN" err="1">
                <a:solidFill>
                  <a:srgbClr val="2E2E38"/>
                </a:solidFill>
                <a:latin typeface="+mn-lt"/>
              </a:rPr>
              <a:t>pašvaldību</a:t>
            </a:r>
            <a:r>
              <a:rPr lang="en-IN">
                <a:solidFill>
                  <a:srgbClr val="2E2E38"/>
                </a:solidFill>
                <a:latin typeface="+mn-lt"/>
              </a:rPr>
              <a:t> </a:t>
            </a:r>
            <a:r>
              <a:rPr lang="en-IN" err="1">
                <a:solidFill>
                  <a:srgbClr val="2E2E38"/>
                </a:solidFill>
                <a:latin typeface="+mn-lt"/>
              </a:rPr>
              <a:t>pakalpojumu</a:t>
            </a:r>
            <a:r>
              <a:rPr lang="en-IN">
                <a:solidFill>
                  <a:srgbClr val="2E2E38"/>
                </a:solidFill>
                <a:latin typeface="+mn-lt"/>
              </a:rPr>
              <a:t> </a:t>
            </a:r>
            <a:r>
              <a:rPr lang="en-IN" err="1">
                <a:solidFill>
                  <a:srgbClr val="2E2E38"/>
                </a:solidFill>
                <a:latin typeface="+mn-lt"/>
              </a:rPr>
              <a:t>pieejamības</a:t>
            </a:r>
            <a:r>
              <a:rPr lang="en-IN">
                <a:solidFill>
                  <a:srgbClr val="2E2E38"/>
                </a:solidFill>
                <a:latin typeface="+mn-lt"/>
              </a:rPr>
              <a:t> </a:t>
            </a:r>
            <a:r>
              <a:rPr lang="en-IN" err="1">
                <a:solidFill>
                  <a:srgbClr val="2E2E38"/>
                </a:solidFill>
                <a:latin typeface="+mn-lt"/>
              </a:rPr>
              <a:t>nodrošināšanu</a:t>
            </a:r>
            <a:r>
              <a:rPr lang="en-IN">
                <a:solidFill>
                  <a:srgbClr val="2E2E38"/>
                </a:solidFill>
                <a:latin typeface="+mn-lt"/>
              </a:rPr>
              <a:t> novada </a:t>
            </a:r>
            <a:r>
              <a:rPr lang="en-IN" err="1">
                <a:solidFill>
                  <a:srgbClr val="2E2E38"/>
                </a:solidFill>
                <a:latin typeface="+mn-lt"/>
              </a:rPr>
              <a:t>teritoriālā</a:t>
            </a:r>
            <a:r>
              <a:rPr lang="en-IN">
                <a:solidFill>
                  <a:srgbClr val="2E2E38"/>
                </a:solidFill>
                <a:latin typeface="+mn-lt"/>
              </a:rPr>
              <a:t> </a:t>
            </a:r>
            <a:r>
              <a:rPr lang="en-IN" err="1">
                <a:solidFill>
                  <a:srgbClr val="2E2E38"/>
                </a:solidFill>
                <a:latin typeface="+mn-lt"/>
              </a:rPr>
              <a:t>iedalījuma</a:t>
            </a:r>
            <a:r>
              <a:rPr lang="lv-LV">
                <a:solidFill>
                  <a:srgbClr val="2E2E38"/>
                </a:solidFill>
                <a:latin typeface="+mn-lt"/>
              </a:rPr>
              <a:t> </a:t>
            </a:r>
            <a:r>
              <a:rPr lang="en-IN" err="1">
                <a:solidFill>
                  <a:srgbClr val="2E2E38"/>
                </a:solidFill>
                <a:latin typeface="+mn-lt"/>
              </a:rPr>
              <a:t>vienībās</a:t>
            </a:r>
            <a:r>
              <a:rPr lang="en-IN">
                <a:solidFill>
                  <a:srgbClr val="2E2E38"/>
                </a:solidFill>
                <a:latin typeface="+mn-lt"/>
              </a:rPr>
              <a:t> </a:t>
            </a:r>
            <a:r>
              <a:rPr lang="en-IN" err="1">
                <a:solidFill>
                  <a:srgbClr val="2E2E38"/>
                </a:solidFill>
                <a:latin typeface="+mn-lt"/>
              </a:rPr>
              <a:t>pēc</a:t>
            </a:r>
            <a:r>
              <a:rPr lang="en-IN">
                <a:solidFill>
                  <a:srgbClr val="2E2E38"/>
                </a:solidFill>
                <a:latin typeface="+mn-lt"/>
              </a:rPr>
              <a:t> </a:t>
            </a:r>
            <a:r>
              <a:rPr lang="en-IN" err="1">
                <a:solidFill>
                  <a:srgbClr val="2E2E38"/>
                </a:solidFill>
                <a:latin typeface="+mn-lt"/>
              </a:rPr>
              <a:t>administratīvi</a:t>
            </a:r>
            <a:r>
              <a:rPr lang="en-IN">
                <a:solidFill>
                  <a:srgbClr val="2E2E38"/>
                </a:solidFill>
                <a:latin typeface="+mn-lt"/>
              </a:rPr>
              <a:t> </a:t>
            </a:r>
            <a:r>
              <a:rPr lang="en-IN" err="1">
                <a:solidFill>
                  <a:srgbClr val="2E2E38"/>
                </a:solidFill>
                <a:latin typeface="+mn-lt"/>
              </a:rPr>
              <a:t>teritoriālās</a:t>
            </a:r>
            <a:r>
              <a:rPr lang="en-IN">
                <a:solidFill>
                  <a:srgbClr val="2E2E38"/>
                </a:solidFill>
                <a:latin typeface="+mn-lt"/>
              </a:rPr>
              <a:t> </a:t>
            </a:r>
            <a:r>
              <a:rPr lang="en-IN" err="1">
                <a:solidFill>
                  <a:srgbClr val="2E2E38"/>
                </a:solidFill>
                <a:latin typeface="+mn-lt"/>
              </a:rPr>
              <a:t>reformas</a:t>
            </a:r>
            <a:r>
              <a:rPr lang="en-IN">
                <a:solidFill>
                  <a:srgbClr val="2E2E38"/>
                </a:solidFill>
                <a:latin typeface="+mn-lt"/>
              </a:rPr>
              <a:t>.</a:t>
            </a:r>
          </a:p>
          <a:p>
            <a:pPr>
              <a:defRPr/>
            </a:pPr>
            <a:endParaRPr lang="en-IN">
              <a:solidFill>
                <a:srgbClr val="2E2E38"/>
              </a:solidFill>
              <a:latin typeface="+mn-lt"/>
            </a:endParaRPr>
          </a:p>
        </p:txBody>
      </p:sp>
      <p:sp>
        <p:nvSpPr>
          <p:cNvPr id="47" name="Date Placeholder 10">
            <a:extLst>
              <a:ext uri="{FF2B5EF4-FFF2-40B4-BE49-F238E27FC236}">
                <a16:creationId xmlns:a16="http://schemas.microsoft.com/office/drawing/2014/main" id="{1D8102A2-C64D-4C3B-9C9B-2A4A8C4FC0A2}"/>
              </a:ext>
            </a:extLst>
          </p:cNvPr>
          <p:cNvSpPr>
            <a:spLocks noGrp="1"/>
          </p:cNvSpPr>
          <p:nvPr>
            <p:ph type="dt" sz="half" idx="10"/>
          </p:nvPr>
        </p:nvSpPr>
        <p:spPr>
          <a:xfrm>
            <a:off x="1428927" y="6471244"/>
            <a:ext cx="1469547" cy="180000"/>
          </a:xfrm>
        </p:spPr>
        <p:txBody>
          <a:bodyPr/>
          <a:lstStyle/>
          <a:p>
            <a:r>
              <a:rPr lang="lv-LV"/>
              <a:t>2022. gada 2. decembris</a:t>
            </a:r>
            <a:endParaRPr lang="en-IN" dirty="0"/>
          </a:p>
        </p:txBody>
      </p:sp>
    </p:spTree>
    <p:extLst>
      <p:ext uri="{BB962C8B-B14F-4D97-AF65-F5344CB8AC3E}">
        <p14:creationId xmlns:p14="http://schemas.microsoft.com/office/powerpoint/2010/main" val="23076288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90AFF6B-29C6-41A9-A4DD-EAED3632DA46}"/>
              </a:ext>
            </a:extLst>
          </p:cNvPr>
          <p:cNvSpPr>
            <a:spLocks noGrp="1"/>
          </p:cNvSpPr>
          <p:nvPr>
            <p:ph sz="half" idx="1"/>
          </p:nvPr>
        </p:nvSpPr>
        <p:spPr>
          <a:xfrm>
            <a:off x="609918" y="1137919"/>
            <a:ext cx="10809922" cy="4834800"/>
          </a:xfrm>
        </p:spPr>
        <p:txBody>
          <a:bodyPr/>
          <a:lstStyle/>
          <a:p>
            <a:pPr marL="285750" indent="-285750" algn="just">
              <a:lnSpc>
                <a:spcPct val="120000"/>
              </a:lnSpc>
              <a:spcBef>
                <a:spcPts val="600"/>
              </a:spcBef>
              <a:spcAft>
                <a:spcPts val="800"/>
              </a:spcAft>
              <a:buFont typeface="Arial" panose="020B0604020202020204" pitchFamily="34" charset="0"/>
              <a:buChar char="►"/>
              <a:defRPr/>
            </a:pPr>
            <a:r>
              <a:rPr lang="lv-LV" sz="1800">
                <a:solidFill>
                  <a:schemeClr val="bg2"/>
                </a:solidFill>
                <a:latin typeface="+mn-lt"/>
                <a:cs typeface="Arial" panose="020B0604020202020204" pitchFamily="34" charset="0"/>
              </a:rPr>
              <a:t>Optimizācijas kritēriji pakalpojumu vietu (lokāciju) izvēlē privātajā sektorā ir peļņas un tirgus piesaistes maksimizēšana, savukārt publiskajā sektorā - </a:t>
            </a:r>
            <a:r>
              <a:rPr lang="lv-LV" sz="1800" b="1" u="sng">
                <a:solidFill>
                  <a:schemeClr val="bg2"/>
                </a:solidFill>
                <a:latin typeface="+mn-lt"/>
                <a:cs typeface="Arial" panose="020B0604020202020204" pitchFamily="34" charset="0"/>
              </a:rPr>
              <a:t>sociālo izmaksu mazināšana, vietas piekļūšanas ērtums, pakalpojumu sniegšanas efektivitāte un vienlīdzība</a:t>
            </a:r>
            <a:r>
              <a:rPr lang="lv-LV" sz="1800">
                <a:solidFill>
                  <a:schemeClr val="bg2"/>
                </a:solidFill>
                <a:latin typeface="+mn-lt"/>
                <a:cs typeface="Arial" panose="020B0604020202020204" pitchFamily="34" charset="0"/>
              </a:rPr>
              <a:t>.</a:t>
            </a:r>
          </a:p>
          <a:p>
            <a:pPr marL="285750" indent="-285750" algn="just">
              <a:lnSpc>
                <a:spcPct val="120000"/>
              </a:lnSpc>
              <a:spcBef>
                <a:spcPts val="600"/>
              </a:spcBef>
              <a:spcAft>
                <a:spcPts val="800"/>
              </a:spcAft>
              <a:buFont typeface="Arial" panose="020B0604020202020204" pitchFamily="34" charset="0"/>
              <a:buChar char="►"/>
              <a:defRPr/>
            </a:pPr>
            <a:r>
              <a:rPr lang="lv-LV" sz="1800">
                <a:solidFill>
                  <a:schemeClr val="bg2"/>
                </a:solidFill>
                <a:latin typeface="+mn-lt"/>
                <a:cs typeface="Arial" panose="020B0604020202020204" pitchFamily="34" charset="0"/>
              </a:rPr>
              <a:t>Uzdevumos, kas ir saistīti ar sabiedrisko objektu izvietojumu un savstarpējo optimizāciju, rezultātu modelēšana ir atkarīga no vairākiem atlases soļiem un kritērijiem. Divas atšķirīgas, bet gala rezultātu vienlīdzīgi ietekmējošas kritēriju grupas ir pakalpojumu finanšu un vietu ģeografiskā analīze. </a:t>
            </a:r>
          </a:p>
          <a:p>
            <a:pPr marL="285750" indent="-285750" algn="just">
              <a:lnSpc>
                <a:spcPct val="120000"/>
              </a:lnSpc>
              <a:spcBef>
                <a:spcPts val="600"/>
              </a:spcBef>
              <a:spcAft>
                <a:spcPts val="800"/>
              </a:spcAft>
              <a:buFont typeface="Arial" panose="020B0604020202020204" pitchFamily="34" charset="0"/>
              <a:buChar char="►"/>
              <a:defRPr/>
            </a:pPr>
            <a:r>
              <a:rPr lang="lv-LV" sz="1800">
                <a:solidFill>
                  <a:schemeClr val="bg2"/>
                </a:solidFill>
                <a:latin typeface="+mn-lt"/>
                <a:cs typeface="Arial"/>
              </a:rPr>
              <a:t>Plānojot jaunas pakalpojumu sniegšanas vietas praksē visbiežāk tiek pielietota ”p-mediānas” (no angļu valodas ”p-median”) metode, kas ir attāluma optimizācijas funkcija, proti, pakalpojuma sniegšanas vieta ir jāizvēlas tā, lai iedzīvotāju atrašanās vietas tiktu kartētas (attiecinātas) uz konkrētu pakalpojuma sniegšanas vietu un svērtā attāluma summa starp visiem pieprasījuma punktiem un pakalpojumu sniegšanas vietām tiktu samazināta līdz minimumam.</a:t>
            </a:r>
          </a:p>
          <a:p>
            <a:pPr marL="356235" indent="-356235"/>
            <a:endParaRPr lang="lv-LV" sz="2800">
              <a:latin typeface="+mn-lt"/>
            </a:endParaRPr>
          </a:p>
        </p:txBody>
      </p:sp>
      <p:sp>
        <p:nvSpPr>
          <p:cNvPr id="6" name="Slide Number Placeholder 5">
            <a:extLst>
              <a:ext uri="{FF2B5EF4-FFF2-40B4-BE49-F238E27FC236}">
                <a16:creationId xmlns:a16="http://schemas.microsoft.com/office/drawing/2014/main" id="{2306D234-1CDD-4471-A579-B95730163041}"/>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800" b="0" i="0" u="none" strike="noStrike" kern="1200" cap="none" spc="0" normalizeH="0" baseline="0">
                <a:ln>
                  <a:noFill/>
                </a:ln>
                <a:solidFill>
                  <a:srgbClr val="2E2E38"/>
                </a:solidFill>
                <a:effectLst/>
                <a:uLnTx/>
                <a:uFillTx/>
                <a:latin typeface="+mn-lt"/>
                <a:ea typeface="+mn-ea"/>
                <a:cs typeface="+mn-cs"/>
              </a:rPr>
              <a:t>Lapa </a:t>
            </a:r>
            <a:fld id="{F1BC30E3-FFE5-4B91-AA19-87A149EBB9EE}" type="slidenum">
              <a:rPr kumimoji="0" lang="lv-LV" sz="800" b="0" i="0" u="none" strike="noStrike" kern="1200" cap="none" spc="0" normalizeH="0" baseline="0" smtClean="0">
                <a:ln>
                  <a:noFill/>
                </a:ln>
                <a:solidFill>
                  <a:srgbClr val="2E2E38"/>
                </a:solidFill>
                <a:effectLst/>
                <a:uLnTx/>
                <a:uFillTx/>
                <a:latin typeface="+mn-lt"/>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lv-LV" sz="800" b="0" i="0" u="none" strike="noStrike" kern="1200" cap="none" spc="0" normalizeH="0" baseline="0">
              <a:ln>
                <a:noFill/>
              </a:ln>
              <a:solidFill>
                <a:srgbClr val="2E2E38"/>
              </a:solidFill>
              <a:effectLst/>
              <a:uLnTx/>
              <a:uFillTx/>
              <a:latin typeface="+mn-lt"/>
              <a:ea typeface="+mn-ea"/>
              <a:cs typeface="+mn-cs"/>
            </a:endParaRPr>
          </a:p>
        </p:txBody>
      </p:sp>
      <p:sp>
        <p:nvSpPr>
          <p:cNvPr id="16" name="Footer Placeholder 4">
            <a:extLst>
              <a:ext uri="{FF2B5EF4-FFF2-40B4-BE49-F238E27FC236}">
                <a16:creationId xmlns:a16="http://schemas.microsoft.com/office/drawing/2014/main" id="{B06DC71C-28FF-478C-9090-C8B0375C1DD8}"/>
              </a:ext>
            </a:extLst>
          </p:cNvPr>
          <p:cNvSpPr txBox="1">
            <a:spLocks/>
          </p:cNvSpPr>
          <p:nvPr/>
        </p:nvSpPr>
        <p:spPr>
          <a:xfrm>
            <a:off x="3233196" y="6480124"/>
            <a:ext cx="7715140" cy="180000"/>
          </a:xfrm>
          <a:prstGeom prst="rect">
            <a:avLst/>
          </a:prstGeom>
        </p:spPr>
        <p:txBody>
          <a:bodyPr/>
          <a:lstStyle>
            <a:lvl1pPr marL="0" algn="l" defTabSz="914400" rtl="0" eaLnBrk="1" latinLnBrk="0" hangingPunct="1">
              <a:defRPr lang="en-US" sz="800" kern="1200" smtClean="0">
                <a:solidFill>
                  <a:schemeClr val="bg1"/>
                </a:solidFill>
                <a:latin typeface="EYInterstate" panose="02000503020000020004" pitchFamily="2"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800" b="0" i="0" u="none" strike="noStrike" kern="1200" cap="none" spc="0" normalizeH="0" baseline="0">
                <a:ln>
                  <a:noFill/>
                </a:ln>
                <a:solidFill>
                  <a:srgbClr val="2E2E38"/>
                </a:solidFill>
                <a:effectLst/>
                <a:uLnTx/>
                <a:uFillTx/>
                <a:latin typeface="+mn-lt"/>
                <a:ea typeface="+mn-ea"/>
                <a:cs typeface="+mn-cs"/>
              </a:rPr>
              <a:t>Ārkārtas finanšu revīzija par pašvaldību pakalpojumu pieejamības nodrošināšanu novada teritoriālā iedalījuma vienībās pēc administratīvi teritoriālās reformas.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lv-LV" sz="800" b="0" i="0" u="none" strike="noStrike" kern="1200" cap="none" spc="0" normalizeH="0" baseline="0">
              <a:ln>
                <a:noFill/>
              </a:ln>
              <a:solidFill>
                <a:srgbClr val="2E2E38"/>
              </a:solidFill>
              <a:effectLst/>
              <a:uLnTx/>
              <a:uFillTx/>
              <a:latin typeface="+mn-lt"/>
              <a:ea typeface="+mn-ea"/>
              <a:cs typeface="+mn-cs"/>
            </a:endParaRPr>
          </a:p>
        </p:txBody>
      </p:sp>
      <p:sp>
        <p:nvSpPr>
          <p:cNvPr id="8" name="Title 1">
            <a:extLst>
              <a:ext uri="{FF2B5EF4-FFF2-40B4-BE49-F238E27FC236}">
                <a16:creationId xmlns:a16="http://schemas.microsoft.com/office/drawing/2014/main" id="{0A570CE8-82B0-4EDC-90ED-DF6FCCED8967}"/>
              </a:ext>
            </a:extLst>
          </p:cNvPr>
          <p:cNvSpPr txBox="1">
            <a:spLocks/>
          </p:cNvSpPr>
          <p:nvPr/>
        </p:nvSpPr>
        <p:spPr>
          <a:xfrm>
            <a:off x="1428927" y="246887"/>
            <a:ext cx="10168764" cy="590400"/>
          </a:xfrm>
          <a:prstGeom prst="rect">
            <a:avLst/>
          </a:prstGeom>
        </p:spPr>
        <p:txBody>
          <a:bodyPr vert="horz" lIns="0" tIns="0" rIns="0" bIns="0" rtlCol="0" anchor="t" anchorCtr="0">
            <a:noAutofit/>
          </a:bodyPr>
          <a:lstStyle>
            <a:lvl1pPr algn="l" defTabSz="914400" rtl="0" eaLnBrk="1" latinLnBrk="0" hangingPunct="1">
              <a:lnSpc>
                <a:spcPct val="85000"/>
              </a:lnSpc>
              <a:spcBef>
                <a:spcPct val="0"/>
              </a:spcBef>
              <a:buNone/>
              <a:defRPr sz="2400" b="0" kern="1200">
                <a:solidFill>
                  <a:schemeClr val="bg1"/>
                </a:solidFill>
                <a:latin typeface="EYInterstate Light" panose="02000506000000020004" pitchFamily="2" charset="0"/>
                <a:ea typeface="+mj-ea"/>
                <a:cs typeface="Arial" pitchFamily="34" charset="0"/>
              </a:defRPr>
            </a:lvl1pPr>
          </a:lstStyle>
          <a:p>
            <a:pPr marL="0" marR="0" lvl="0" indent="0" algn="l" defTabSz="914400" rtl="0" eaLnBrk="1" fontAlgn="auto" latinLnBrk="0" hangingPunct="1">
              <a:lnSpc>
                <a:spcPct val="85000"/>
              </a:lnSpc>
              <a:spcBef>
                <a:spcPct val="0"/>
              </a:spcBef>
              <a:spcAft>
                <a:spcPts val="0"/>
              </a:spcAft>
              <a:buClrTx/>
              <a:buSzTx/>
              <a:buFontTx/>
              <a:buNone/>
              <a:tabLst/>
              <a:defRPr/>
            </a:pPr>
            <a:r>
              <a:rPr kumimoji="0" lang="lv-LV" sz="2400" b="1" i="0" u="none" strike="noStrike" kern="1200" cap="none" spc="0" normalizeH="0" baseline="0">
                <a:ln>
                  <a:noFill/>
                </a:ln>
                <a:solidFill>
                  <a:srgbClr val="2E2E38"/>
                </a:solidFill>
                <a:effectLst/>
                <a:uLnTx/>
                <a:uFillTx/>
                <a:latin typeface="+mn-lt"/>
                <a:ea typeface="+mj-ea"/>
                <a:cs typeface="Arial" pitchFamily="34" charset="0"/>
              </a:rPr>
              <a:t>Pakalpojumu pieejamības ģeogrāfiskais izvērtējums</a:t>
            </a:r>
          </a:p>
          <a:p>
            <a:pPr marL="0" marR="0" lvl="0" indent="0" algn="l" defTabSz="914400" rtl="0" eaLnBrk="1" fontAlgn="auto" latinLnBrk="0" hangingPunct="1">
              <a:lnSpc>
                <a:spcPct val="85000"/>
              </a:lnSpc>
              <a:spcBef>
                <a:spcPct val="0"/>
              </a:spcBef>
              <a:spcAft>
                <a:spcPts val="0"/>
              </a:spcAft>
              <a:buClrTx/>
              <a:buSzTx/>
              <a:buFontTx/>
              <a:buNone/>
              <a:tabLst/>
              <a:defRPr/>
            </a:pPr>
            <a:r>
              <a:rPr kumimoji="0" lang="lv-LV" sz="2400" b="0" i="0" u="none" strike="noStrike" kern="1200" cap="none" spc="0" normalizeH="0" baseline="0">
                <a:ln>
                  <a:noFill/>
                </a:ln>
                <a:solidFill>
                  <a:srgbClr val="2E2E38"/>
                </a:solidFill>
                <a:effectLst/>
                <a:uLnTx/>
                <a:uFillTx/>
                <a:latin typeface="+mn-lt"/>
                <a:ea typeface="+mj-ea"/>
                <a:cs typeface="Arial" pitchFamily="34" charset="0"/>
              </a:rPr>
              <a:t>Ievads</a:t>
            </a:r>
            <a:br>
              <a:rPr kumimoji="0" lang="lv-LV" sz="2400" b="1" i="0" u="none" strike="noStrike" kern="1200" cap="none" spc="0" normalizeH="0" baseline="0">
                <a:ln>
                  <a:noFill/>
                </a:ln>
                <a:solidFill>
                  <a:srgbClr val="2E2E38"/>
                </a:solidFill>
                <a:effectLst/>
                <a:uLnTx/>
                <a:uFillTx/>
                <a:latin typeface="+mn-lt"/>
                <a:ea typeface="+mj-ea"/>
                <a:cs typeface="Arial" pitchFamily="34" charset="0"/>
              </a:rPr>
            </a:br>
            <a:endParaRPr kumimoji="0" lang="lv-LV" sz="2400" b="0" i="0" u="none" strike="noStrike" kern="1200" cap="none" spc="0" normalizeH="0" baseline="0">
              <a:ln>
                <a:noFill/>
              </a:ln>
              <a:solidFill>
                <a:srgbClr val="2E2E38"/>
              </a:solidFill>
              <a:effectLst/>
              <a:uLnTx/>
              <a:uFillTx/>
              <a:latin typeface="+mn-lt"/>
              <a:ea typeface="+mj-ea"/>
              <a:cs typeface="Arial" pitchFamily="34" charset="0"/>
            </a:endParaRPr>
          </a:p>
        </p:txBody>
      </p:sp>
      <p:sp>
        <p:nvSpPr>
          <p:cNvPr id="11" name="Rectangle 10">
            <a:extLst>
              <a:ext uri="{FF2B5EF4-FFF2-40B4-BE49-F238E27FC236}">
                <a16:creationId xmlns:a16="http://schemas.microsoft.com/office/drawing/2014/main" id="{2492EDF4-2CF1-4409-BE7D-DB0B89F0DFB9}"/>
              </a:ext>
            </a:extLst>
          </p:cNvPr>
          <p:cNvSpPr/>
          <p:nvPr/>
        </p:nvSpPr>
        <p:spPr>
          <a:xfrm>
            <a:off x="600659" y="294200"/>
            <a:ext cx="602023" cy="514032"/>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1" i="0" u="none" strike="noStrike" kern="1200" cap="none" spc="0" normalizeH="0" baseline="0" dirty="0">
              <a:ln>
                <a:noFill/>
              </a:ln>
              <a:solidFill>
                <a:srgbClr val="000000"/>
              </a:solidFill>
              <a:effectLst/>
              <a:uLnTx/>
              <a:uFillTx/>
              <a:ea typeface="+mn-ea"/>
              <a:cs typeface="+mn-cs"/>
            </a:endParaRPr>
          </a:p>
        </p:txBody>
      </p:sp>
      <p:sp>
        <p:nvSpPr>
          <p:cNvPr id="9" name="Date Placeholder 10">
            <a:extLst>
              <a:ext uri="{FF2B5EF4-FFF2-40B4-BE49-F238E27FC236}">
                <a16:creationId xmlns:a16="http://schemas.microsoft.com/office/drawing/2014/main" id="{662633BA-70E7-46B6-98F0-740F134D9F46}"/>
              </a:ext>
            </a:extLst>
          </p:cNvPr>
          <p:cNvSpPr>
            <a:spLocks noGrp="1"/>
          </p:cNvSpPr>
          <p:nvPr>
            <p:ph type="dt" sz="half" idx="10"/>
          </p:nvPr>
        </p:nvSpPr>
        <p:spPr>
          <a:xfrm>
            <a:off x="1428927" y="6471244"/>
            <a:ext cx="1469547" cy="180000"/>
          </a:xfrm>
        </p:spPr>
        <p:txBody>
          <a:bodyPr/>
          <a:lstStyle/>
          <a:p>
            <a:r>
              <a:rPr lang="lv-LV"/>
              <a:t>2022. gada 2. decembris</a:t>
            </a:r>
            <a:endParaRPr lang="en-IN" dirty="0"/>
          </a:p>
        </p:txBody>
      </p:sp>
    </p:spTree>
    <p:extLst>
      <p:ext uri="{BB962C8B-B14F-4D97-AF65-F5344CB8AC3E}">
        <p14:creationId xmlns:p14="http://schemas.microsoft.com/office/powerpoint/2010/main" val="8447986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90AFF6B-29C6-41A9-A4DD-EAED3632DA46}"/>
              </a:ext>
            </a:extLst>
          </p:cNvPr>
          <p:cNvSpPr>
            <a:spLocks noGrp="1"/>
          </p:cNvSpPr>
          <p:nvPr>
            <p:ph sz="half" idx="1"/>
          </p:nvPr>
        </p:nvSpPr>
        <p:spPr>
          <a:xfrm>
            <a:off x="609918" y="1137919"/>
            <a:ext cx="10809922" cy="4834800"/>
          </a:xfrm>
        </p:spPr>
        <p:txBody>
          <a:bodyPr/>
          <a:lstStyle/>
          <a:p>
            <a:pPr marL="356235" indent="-356235" algn="just">
              <a:lnSpc>
                <a:spcPct val="120000"/>
              </a:lnSpc>
              <a:spcAft>
                <a:spcPts val="800"/>
              </a:spcAft>
            </a:pPr>
            <a:r>
              <a:rPr lang="lv-LV" sz="1800">
                <a:solidFill>
                  <a:srgbClr val="202124"/>
                </a:solidFill>
                <a:effectLst/>
                <a:latin typeface="+mj-lt"/>
                <a:ea typeface="Arial" panose="020B0604020202020204" pitchFamily="34" charset="0"/>
                <a:cs typeface="Arial"/>
              </a:rPr>
              <a:t>Šīs </a:t>
            </a:r>
            <a:r>
              <a:rPr lang="lv-LV" sz="1800">
                <a:solidFill>
                  <a:srgbClr val="202124"/>
                </a:solidFill>
                <a:latin typeface="+mj-lt"/>
                <a:ea typeface="Arial" panose="020B0604020202020204" pitchFamily="34" charset="0"/>
                <a:cs typeface="Arial"/>
              </a:rPr>
              <a:t>metodikas </a:t>
            </a:r>
            <a:r>
              <a:rPr lang="lv-LV" sz="1800">
                <a:solidFill>
                  <a:srgbClr val="202124"/>
                </a:solidFill>
                <a:effectLst/>
                <a:latin typeface="+mj-lt"/>
                <a:ea typeface="Arial" panose="020B0604020202020204" pitchFamily="34" charset="0"/>
                <a:cs typeface="Arial"/>
              </a:rPr>
              <a:t>ietvaros analizējot pakalpojuma sniegšanas optimālās vietas un izmantojot ģeogrāfiskā pārklājuma modeli analīze tiek balstīta uz </a:t>
            </a:r>
            <a:r>
              <a:rPr lang="lv-LV" sz="1800" b="1" u="sng">
                <a:solidFill>
                  <a:srgbClr val="202124"/>
                </a:solidFill>
                <a:effectLst/>
                <a:latin typeface="+mj-lt"/>
                <a:ea typeface="Arial" panose="020B0604020202020204" pitchFamily="34" charset="0"/>
                <a:cs typeface="Arial"/>
              </a:rPr>
              <a:t>pieņemama attāluma principu</a:t>
            </a:r>
            <a:r>
              <a:rPr lang="lv-LV" sz="1800">
                <a:solidFill>
                  <a:srgbClr val="202124"/>
                </a:solidFill>
                <a:effectLst/>
                <a:latin typeface="+mj-lt"/>
                <a:ea typeface="Arial" panose="020B0604020202020204" pitchFamily="34" charset="0"/>
                <a:cs typeface="Arial"/>
              </a:rPr>
              <a:t>. Ja pakalpojumu sniegšanas vieta atrodas maksimāli pieļaujama attāluma vai brauciena laika robežās, pakalpojums tiek uzskatīts par atbilstošu</a:t>
            </a:r>
            <a:r>
              <a:rPr lang="lv-LV" sz="1800">
                <a:solidFill>
                  <a:srgbClr val="202124"/>
                </a:solidFill>
                <a:latin typeface="+mj-lt"/>
                <a:ea typeface="Arial" panose="020B0604020202020204" pitchFamily="34" charset="0"/>
                <a:cs typeface="Arial"/>
              </a:rPr>
              <a:t>, proti,</a:t>
            </a:r>
            <a:r>
              <a:rPr lang="lv-LV" sz="1800">
                <a:solidFill>
                  <a:srgbClr val="202124"/>
                </a:solidFill>
                <a:effectLst/>
                <a:latin typeface="+mj-lt"/>
                <a:ea typeface="Arial" panose="020B0604020202020204" pitchFamily="34" charset="0"/>
                <a:cs typeface="Arial"/>
              </a:rPr>
              <a:t> tiek apmierināts klientu pieprasījums.</a:t>
            </a:r>
            <a:r>
              <a:rPr lang="en-US" sz="1800">
                <a:latin typeface="+mj-lt"/>
                <a:ea typeface="Arial" panose="020B0604020202020204" pitchFamily="34" charset="0"/>
                <a:cs typeface="Times New Roman"/>
              </a:rPr>
              <a:t> </a:t>
            </a:r>
            <a:endParaRPr lang="en-US">
              <a:latin typeface="+mj-lt"/>
            </a:endParaRPr>
          </a:p>
          <a:p>
            <a:pPr marL="356235" indent="-356235" algn="just">
              <a:lnSpc>
                <a:spcPct val="120000"/>
              </a:lnSpc>
              <a:spcAft>
                <a:spcPts val="800"/>
              </a:spcAft>
            </a:pPr>
            <a:r>
              <a:rPr lang="lv-LV" sz="1800">
                <a:solidFill>
                  <a:srgbClr val="202124"/>
                </a:solidFill>
                <a:effectLst/>
                <a:latin typeface="+mj-lt"/>
                <a:ea typeface="Arial" panose="020B0604020202020204" pitchFamily="34" charset="0"/>
                <a:cs typeface="Arial"/>
              </a:rPr>
              <a:t>Pēc ATR visbiežāk novērotā problēma ir </a:t>
            </a:r>
            <a:r>
              <a:rPr lang="lv-LV" sz="1800">
                <a:solidFill>
                  <a:srgbClr val="202124"/>
                </a:solidFill>
                <a:latin typeface="+mj-lt"/>
                <a:ea typeface="Arial" panose="020B0604020202020204" pitchFamily="34" charset="0"/>
                <a:cs typeface="Arial"/>
              </a:rPr>
              <a:t>atsevišķu </a:t>
            </a:r>
            <a:r>
              <a:rPr lang="lv-LV" sz="1800">
                <a:solidFill>
                  <a:srgbClr val="202124"/>
                </a:solidFill>
                <a:latin typeface="+mj-lt"/>
                <a:cs typeface="Arial"/>
              </a:rPr>
              <a:t>pakalpojumu sniegšanas punktu atrašanās neefektīvi nelielā attālumā bijušo teritoriālo veidojumu pierobežu zonās.  </a:t>
            </a:r>
            <a:endParaRPr lang="lv-LV" sz="1800">
              <a:solidFill>
                <a:srgbClr val="202124"/>
              </a:solidFill>
              <a:latin typeface="+mj-lt"/>
              <a:cs typeface="Arial" panose="020B0604020202020204" pitchFamily="34" charset="0"/>
            </a:endParaRPr>
          </a:p>
          <a:p>
            <a:pPr marL="713105" lvl="1" indent="-356235" algn="just">
              <a:lnSpc>
                <a:spcPct val="120000"/>
              </a:lnSpc>
              <a:spcAft>
                <a:spcPts val="800"/>
              </a:spcAft>
              <a:buFont typeface="+mj-lt"/>
              <a:buAutoNum type="arabicPeriod"/>
            </a:pPr>
            <a:r>
              <a:rPr lang="lv-LV" sz="1600" b="1">
                <a:solidFill>
                  <a:srgbClr val="202124"/>
                </a:solidFill>
                <a:latin typeface="+mj-lt"/>
                <a:cs typeface="Arial" panose="020B0604020202020204" pitchFamily="34" charset="0"/>
              </a:rPr>
              <a:t>Pirmais solis </a:t>
            </a:r>
            <a:r>
              <a:rPr lang="lv-LV" sz="1600">
                <a:solidFill>
                  <a:srgbClr val="202124"/>
                </a:solidFill>
                <a:latin typeface="+mj-lt"/>
                <a:cs typeface="Arial" panose="020B0604020202020204" pitchFamily="34" charset="0"/>
              </a:rPr>
              <a:t>pakalpojumu vietu lokāciju savstarpējā analīzē pēc ATR ir </a:t>
            </a:r>
            <a:r>
              <a:rPr lang="lv-LV" sz="1600" b="1">
                <a:solidFill>
                  <a:srgbClr val="202124"/>
                </a:solidFill>
                <a:latin typeface="+mj-lt"/>
                <a:cs typeface="Arial" panose="020B0604020202020204" pitchFamily="34" charset="0"/>
              </a:rPr>
              <a:t>ģeogrāfiski tuvu pakalpojumu sniegšanas vietu izvēle </a:t>
            </a:r>
            <a:r>
              <a:rPr lang="lv-LV" sz="1600">
                <a:solidFill>
                  <a:srgbClr val="202124"/>
                </a:solidFill>
                <a:latin typeface="+mj-lt"/>
                <a:cs typeface="Arial" panose="020B0604020202020204" pitchFamily="34" charset="0"/>
              </a:rPr>
              <a:t>iepriekšējo teritoriju robežu tuvumā. </a:t>
            </a:r>
          </a:p>
          <a:p>
            <a:pPr marL="713105" lvl="1" indent="-356235" algn="just">
              <a:lnSpc>
                <a:spcPct val="120000"/>
              </a:lnSpc>
              <a:spcAft>
                <a:spcPts val="800"/>
              </a:spcAft>
              <a:buFont typeface="+mj-lt"/>
              <a:buAutoNum type="arabicPeriod"/>
            </a:pPr>
            <a:r>
              <a:rPr lang="lv-LV" sz="1600" b="1">
                <a:solidFill>
                  <a:srgbClr val="202124"/>
                </a:solidFill>
                <a:latin typeface="+mj-lt"/>
                <a:cs typeface="Arial"/>
              </a:rPr>
              <a:t>Nākamais solis </a:t>
            </a:r>
            <a:r>
              <a:rPr lang="lv-LV" sz="1600">
                <a:solidFill>
                  <a:srgbClr val="202124"/>
                </a:solidFill>
                <a:latin typeface="+mj-lt"/>
                <a:cs typeface="Arial"/>
              </a:rPr>
              <a:t>ir ģeogrāfiski segmentēt pārējās pakalpojumu sniegšanas vietas, kur vienā segmentā ir iekļaujamas tās vietas, kas atrodas </a:t>
            </a:r>
            <a:r>
              <a:rPr lang="lv-LV" sz="1600" b="1">
                <a:solidFill>
                  <a:srgbClr val="202124"/>
                </a:solidFill>
                <a:latin typeface="+mj-lt"/>
                <a:cs typeface="Arial"/>
              </a:rPr>
              <a:t>maksimāli pieļaujamā braukšanas attālumā </a:t>
            </a:r>
            <a:r>
              <a:rPr lang="lv-LV" sz="1600">
                <a:solidFill>
                  <a:srgbClr val="202124"/>
                </a:solidFill>
                <a:latin typeface="+mj-lt"/>
                <a:cs typeface="Arial"/>
              </a:rPr>
              <a:t>no attiecīgā reģiona iedzīvotāju blīvuma centra. </a:t>
            </a:r>
            <a:endParaRPr lang="en-US" sz="1600">
              <a:solidFill>
                <a:srgbClr val="202124"/>
              </a:solidFill>
              <a:latin typeface="+mj-lt"/>
              <a:cs typeface="Arial" panose="020B0604020202020204" pitchFamily="34" charset="0"/>
            </a:endParaRPr>
          </a:p>
          <a:p>
            <a:pPr marL="100330" indent="0" algn="just">
              <a:lnSpc>
                <a:spcPct val="120000"/>
              </a:lnSpc>
              <a:spcAft>
                <a:spcPts val="800"/>
              </a:spcAft>
              <a:buNone/>
            </a:pPr>
            <a:r>
              <a:rPr lang="lv-LV" sz="1800">
                <a:solidFill>
                  <a:srgbClr val="202124"/>
                </a:solidFill>
                <a:latin typeface="+mj-lt"/>
                <a:ea typeface="Arial" panose="020B0604020202020204" pitchFamily="34" charset="0"/>
              </a:rPr>
              <a:t>Metodikas </a:t>
            </a:r>
            <a:r>
              <a:rPr lang="lv-LV" sz="1800">
                <a:solidFill>
                  <a:srgbClr val="202124"/>
                </a:solidFill>
                <a:effectLst/>
                <a:latin typeface="+mj-lt"/>
                <a:ea typeface="Arial" panose="020B0604020202020204" pitchFamily="34" charset="0"/>
              </a:rPr>
              <a:t>pielietošanas ietvaros ir nepieciešams noteikt konkrētajā pašvaldībā pieņemamo maksimālo braukšanas attālumu, lai veiktu tālāko ģeogrāfisko segmentēšanu.</a:t>
            </a:r>
            <a:r>
              <a:rPr lang="lv-LV" sz="1800">
                <a:solidFill>
                  <a:srgbClr val="202124"/>
                </a:solidFill>
                <a:latin typeface="+mj-lt"/>
                <a:ea typeface="Arial" panose="020B0604020202020204" pitchFamily="34" charset="0"/>
              </a:rPr>
              <a:t> </a:t>
            </a:r>
            <a:endParaRPr lang="lv-LV" sz="1800">
              <a:latin typeface="+mj-lt"/>
            </a:endParaRPr>
          </a:p>
        </p:txBody>
      </p:sp>
      <p:sp>
        <p:nvSpPr>
          <p:cNvPr id="6" name="Slide Number Placeholder 5">
            <a:extLst>
              <a:ext uri="{FF2B5EF4-FFF2-40B4-BE49-F238E27FC236}">
                <a16:creationId xmlns:a16="http://schemas.microsoft.com/office/drawing/2014/main" id="{2306D234-1CDD-4471-A579-B95730163041}"/>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800" b="0" i="0" u="none" strike="noStrike" kern="1200" cap="none" spc="0" normalizeH="0" baseline="0" noProof="0">
                <a:ln>
                  <a:noFill/>
                </a:ln>
                <a:solidFill>
                  <a:srgbClr val="2E2E38"/>
                </a:solidFill>
                <a:effectLst/>
                <a:uLnTx/>
                <a:uFillTx/>
                <a:latin typeface="EYInterstate Light" panose="02000506000000020004" pitchFamily="2" charset="0"/>
              </a:rPr>
              <a:t>Lapa </a:t>
            </a:r>
            <a:fld id="{F1BC30E3-FFE5-4B91-AA19-87A149EBB9EE}" type="slidenum">
              <a:rPr kumimoji="0" lang="en-GB" sz="800" b="0" i="0" u="none" strike="noStrike" kern="1200" cap="none" spc="0" normalizeH="0" baseline="0" noProof="0" smtClean="0">
                <a:ln>
                  <a:noFill/>
                </a:ln>
                <a:solidFill>
                  <a:srgbClr val="2E2E38"/>
                </a:solidFill>
                <a:effectLst/>
                <a:uLnTx/>
                <a:uFillTx/>
                <a:latin typeface="EYInterstate Light" panose="02000506000000020004" pitchFamily="2" charset="0"/>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GB" sz="800" b="0" i="0" u="none" strike="noStrike" kern="1200" cap="none" spc="0" normalizeH="0" baseline="0" noProof="0">
              <a:ln>
                <a:noFill/>
              </a:ln>
              <a:solidFill>
                <a:srgbClr val="2E2E38"/>
              </a:solidFill>
              <a:effectLst/>
              <a:uLnTx/>
              <a:uFillTx/>
              <a:latin typeface="EYInterstate Light" panose="02000506000000020004" pitchFamily="2" charset="0"/>
            </a:endParaRPr>
          </a:p>
        </p:txBody>
      </p:sp>
      <p:sp>
        <p:nvSpPr>
          <p:cNvPr id="16" name="Footer Placeholder 4">
            <a:extLst>
              <a:ext uri="{FF2B5EF4-FFF2-40B4-BE49-F238E27FC236}">
                <a16:creationId xmlns:a16="http://schemas.microsoft.com/office/drawing/2014/main" id="{B06DC71C-28FF-478C-9090-C8B0375C1DD8}"/>
              </a:ext>
            </a:extLst>
          </p:cNvPr>
          <p:cNvSpPr txBox="1">
            <a:spLocks/>
          </p:cNvSpPr>
          <p:nvPr/>
        </p:nvSpPr>
        <p:spPr>
          <a:xfrm>
            <a:off x="3233196" y="6480124"/>
            <a:ext cx="7715140" cy="180000"/>
          </a:xfrm>
          <a:prstGeom prst="rect">
            <a:avLst/>
          </a:prstGeom>
        </p:spPr>
        <p:txBody>
          <a:bodyPr/>
          <a:lstStyle>
            <a:lvl1pPr marL="0" algn="l" defTabSz="914400" rtl="0" eaLnBrk="1" latinLnBrk="0" hangingPunct="1">
              <a:defRPr lang="en-US" sz="800" kern="1200" smtClean="0">
                <a:solidFill>
                  <a:schemeClr val="bg1"/>
                </a:solidFill>
                <a:latin typeface="EYInterstate" panose="02000503020000020004" pitchFamily="2"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Ārkārtas finanšu revīzija par pašvaldību pakalpojumu pieejamības nodrošināšanu novada teritoriālā iedalījuma</a:t>
            </a:r>
            <a:r>
              <a:rPr kumimoji="0" lang="lv-LV"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vienībās pēc administratīvi teritoriālās reformas.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800" b="0" i="0" u="none" strike="noStrike" kern="1200" cap="none" spc="0" normalizeH="0" baseline="0" noProof="0">
              <a:ln>
                <a:noFill/>
              </a:ln>
              <a:solidFill>
                <a:srgbClr val="2E2E38"/>
              </a:solidFill>
              <a:effectLst/>
              <a:uLnTx/>
              <a:uFillTx/>
              <a:latin typeface="EYInterstate Light" panose="02000506000000020004" pitchFamily="2" charset="0"/>
            </a:endParaRPr>
          </a:p>
        </p:txBody>
      </p:sp>
      <p:sp>
        <p:nvSpPr>
          <p:cNvPr id="8" name="Title 1">
            <a:extLst>
              <a:ext uri="{FF2B5EF4-FFF2-40B4-BE49-F238E27FC236}">
                <a16:creationId xmlns:a16="http://schemas.microsoft.com/office/drawing/2014/main" id="{772E41F2-DC5B-45D4-B5A4-A81015D42624}"/>
              </a:ext>
            </a:extLst>
          </p:cNvPr>
          <p:cNvSpPr txBox="1">
            <a:spLocks/>
          </p:cNvSpPr>
          <p:nvPr/>
        </p:nvSpPr>
        <p:spPr>
          <a:xfrm>
            <a:off x="1428927" y="246887"/>
            <a:ext cx="10168764" cy="590400"/>
          </a:xfrm>
          <a:prstGeom prst="rect">
            <a:avLst/>
          </a:prstGeom>
        </p:spPr>
        <p:txBody>
          <a:bodyPr vert="horz" lIns="0" tIns="0" rIns="0" bIns="0" rtlCol="0" anchor="t" anchorCtr="0">
            <a:noAutofit/>
          </a:bodyPr>
          <a:lstStyle>
            <a:lvl1pPr algn="l" defTabSz="914400" rtl="0" eaLnBrk="1" latinLnBrk="0" hangingPunct="1">
              <a:lnSpc>
                <a:spcPct val="85000"/>
              </a:lnSpc>
              <a:spcBef>
                <a:spcPct val="0"/>
              </a:spcBef>
              <a:buNone/>
              <a:defRPr sz="2400" b="0" kern="1200">
                <a:solidFill>
                  <a:schemeClr val="bg1"/>
                </a:solidFill>
                <a:latin typeface="EYInterstate Light" panose="02000506000000020004" pitchFamily="2" charset="0"/>
                <a:ea typeface="+mj-ea"/>
                <a:cs typeface="Arial" pitchFamily="34" charset="0"/>
              </a:defRPr>
            </a:lvl1pPr>
          </a:lstStyle>
          <a:p>
            <a:pPr marL="0" marR="0" lvl="0" indent="0" algn="l" defTabSz="914400" rtl="0" eaLnBrk="1" fontAlgn="auto" latinLnBrk="0" hangingPunct="1">
              <a:lnSpc>
                <a:spcPct val="85000"/>
              </a:lnSpc>
              <a:spcBef>
                <a:spcPct val="0"/>
              </a:spcBef>
              <a:spcAft>
                <a:spcPts val="0"/>
              </a:spcAft>
              <a:buClrTx/>
              <a:buSzTx/>
              <a:buFontTx/>
              <a:buNone/>
              <a:tabLst/>
              <a:defRPr/>
            </a:pPr>
            <a:r>
              <a:rPr kumimoji="0" lang="lv-LV" sz="2400" b="1" i="0" u="none" strike="noStrike" kern="1200" cap="none" spc="0" normalizeH="0" baseline="0" noProof="0">
                <a:ln>
                  <a:noFill/>
                </a:ln>
                <a:solidFill>
                  <a:srgbClr val="2E2E38"/>
                </a:solidFill>
                <a:effectLst/>
                <a:uLnTx/>
                <a:uFillTx/>
              </a:rPr>
              <a:t>Pakalpojumu pieejamības ģeogrāfiskais izvērtējums</a:t>
            </a:r>
          </a:p>
          <a:p>
            <a:pPr marL="0" marR="0" lvl="0" indent="0" algn="l" defTabSz="914400" rtl="0" eaLnBrk="1" fontAlgn="auto" latinLnBrk="0" hangingPunct="1">
              <a:lnSpc>
                <a:spcPct val="85000"/>
              </a:lnSpc>
              <a:spcBef>
                <a:spcPct val="0"/>
              </a:spcBef>
              <a:spcAft>
                <a:spcPts val="0"/>
              </a:spcAft>
              <a:buClrTx/>
              <a:buSzTx/>
              <a:buFontTx/>
              <a:buNone/>
              <a:tabLst/>
              <a:defRPr/>
            </a:pPr>
            <a:r>
              <a:rPr kumimoji="0" lang="lv-LV" sz="2400" b="0" i="0" u="sng" strike="noStrike" kern="1200" cap="none" spc="0" normalizeH="0" baseline="0" noProof="0">
                <a:ln>
                  <a:noFill/>
                </a:ln>
                <a:solidFill>
                  <a:srgbClr val="2E2E38"/>
                </a:solidFill>
                <a:effectLst/>
                <a:uLnTx/>
                <a:uFillTx/>
              </a:rPr>
              <a:t>1.1. </a:t>
            </a:r>
            <a:r>
              <a:rPr kumimoji="0" lang="lv-LV" sz="2400" b="0" i="0" u="none" strike="noStrike" kern="1200" cap="none" spc="0" normalizeH="0" baseline="0" noProof="0">
                <a:ln>
                  <a:noFill/>
                </a:ln>
                <a:solidFill>
                  <a:srgbClr val="2E2E38"/>
                </a:solidFill>
                <a:effectLst/>
                <a:uLnTx/>
                <a:uFillTx/>
              </a:rPr>
              <a:t>Ģeogrāfiskā segmentēšana (1/2 lapa)</a:t>
            </a:r>
            <a:br>
              <a:rPr kumimoji="0" lang="lv-LV" sz="2400" b="1" i="0" u="none" strike="noStrike" kern="1200" cap="none" spc="0" normalizeH="0" baseline="0" noProof="0">
                <a:ln>
                  <a:noFill/>
                </a:ln>
                <a:solidFill>
                  <a:srgbClr val="2E2E38"/>
                </a:solidFill>
                <a:effectLst/>
                <a:uLnTx/>
                <a:uFillTx/>
              </a:rPr>
            </a:br>
            <a:endParaRPr kumimoji="0" lang="lv-LV" sz="2400" b="0" i="0" u="none" strike="noStrike" kern="1200" cap="none" spc="0" normalizeH="0" baseline="0" noProof="0">
              <a:ln>
                <a:noFill/>
              </a:ln>
              <a:solidFill>
                <a:srgbClr val="2E2E38"/>
              </a:solidFill>
              <a:effectLst/>
              <a:uLnTx/>
              <a:uFillTx/>
            </a:endParaRPr>
          </a:p>
        </p:txBody>
      </p:sp>
      <p:sp>
        <p:nvSpPr>
          <p:cNvPr id="11" name="Rectangle 10">
            <a:extLst>
              <a:ext uri="{FF2B5EF4-FFF2-40B4-BE49-F238E27FC236}">
                <a16:creationId xmlns:a16="http://schemas.microsoft.com/office/drawing/2014/main" id="{94AD1FF7-B24C-454B-BF7D-4F58CAAA034A}"/>
              </a:ext>
            </a:extLst>
          </p:cNvPr>
          <p:cNvSpPr/>
          <p:nvPr/>
        </p:nvSpPr>
        <p:spPr>
          <a:xfrm>
            <a:off x="600659" y="294200"/>
            <a:ext cx="602023" cy="514032"/>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1" i="0" u="none" strike="noStrike" kern="1200" cap="none" spc="0" normalizeH="0" baseline="0" noProof="0" dirty="0">
              <a:ln>
                <a:noFill/>
              </a:ln>
              <a:solidFill>
                <a:srgbClr val="000000"/>
              </a:solidFill>
              <a:effectLst/>
              <a:uLnTx/>
              <a:uFillTx/>
              <a:latin typeface="EYInterstate Light" panose="02000506000000020004" pitchFamily="2" charset="0"/>
            </a:endParaRPr>
          </a:p>
        </p:txBody>
      </p:sp>
      <p:sp>
        <p:nvSpPr>
          <p:cNvPr id="9" name="Date Placeholder 10">
            <a:extLst>
              <a:ext uri="{FF2B5EF4-FFF2-40B4-BE49-F238E27FC236}">
                <a16:creationId xmlns:a16="http://schemas.microsoft.com/office/drawing/2014/main" id="{00BBFD00-75BF-4BD8-9205-B3FB6F902571}"/>
              </a:ext>
            </a:extLst>
          </p:cNvPr>
          <p:cNvSpPr>
            <a:spLocks noGrp="1"/>
          </p:cNvSpPr>
          <p:nvPr>
            <p:ph type="dt" sz="half" idx="10"/>
          </p:nvPr>
        </p:nvSpPr>
        <p:spPr>
          <a:xfrm>
            <a:off x="1428927" y="6471244"/>
            <a:ext cx="1469547" cy="180000"/>
          </a:xfrm>
        </p:spPr>
        <p:txBody>
          <a:bodyPr/>
          <a:lstStyle/>
          <a:p>
            <a:r>
              <a:rPr lang="lv-LV"/>
              <a:t>2022. gada 2. decembris</a:t>
            </a:r>
            <a:endParaRPr lang="en-IN" dirty="0"/>
          </a:p>
        </p:txBody>
      </p:sp>
    </p:spTree>
    <p:extLst>
      <p:ext uri="{BB962C8B-B14F-4D97-AF65-F5344CB8AC3E}">
        <p14:creationId xmlns:p14="http://schemas.microsoft.com/office/powerpoint/2010/main" val="17756152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90AFF6B-29C6-41A9-A4DD-EAED3632DA46}"/>
              </a:ext>
            </a:extLst>
          </p:cNvPr>
          <p:cNvSpPr>
            <a:spLocks noGrp="1"/>
          </p:cNvSpPr>
          <p:nvPr>
            <p:ph sz="half" idx="1"/>
          </p:nvPr>
        </p:nvSpPr>
        <p:spPr/>
        <p:txBody>
          <a:bodyPr/>
          <a:lstStyle/>
          <a:p>
            <a:r>
              <a:rPr lang="lv-LV"/>
              <a:t>Savstarpējai analīzei primāri izvēlas segmentēt kopās pakalpojumu sniegšanas vietas, kuras atrodas savstarpēji vistuvāk pēc ATR, bijušo teritoriju pierobežu zonās.</a:t>
            </a:r>
          </a:p>
          <a:p>
            <a:endParaRPr lang="lv-LV"/>
          </a:p>
        </p:txBody>
      </p:sp>
      <p:sp>
        <p:nvSpPr>
          <p:cNvPr id="8" name="Content Placeholder 7">
            <a:extLst>
              <a:ext uri="{FF2B5EF4-FFF2-40B4-BE49-F238E27FC236}">
                <a16:creationId xmlns:a16="http://schemas.microsoft.com/office/drawing/2014/main" id="{D1B844A6-A773-47CF-8F52-4B2C335A6AF7}"/>
              </a:ext>
            </a:extLst>
          </p:cNvPr>
          <p:cNvSpPr>
            <a:spLocks noGrp="1"/>
          </p:cNvSpPr>
          <p:nvPr>
            <p:ph sz="half" idx="2"/>
          </p:nvPr>
        </p:nvSpPr>
        <p:spPr/>
        <p:txBody>
          <a:bodyPr/>
          <a:lstStyle/>
          <a:p>
            <a:r>
              <a:rPr lang="lv-LV"/>
              <a:t>Grupēšana pēc iedzīvotāju blīvuma un maksimāli pieļaujamā braukšanas attāluma.</a:t>
            </a:r>
          </a:p>
        </p:txBody>
      </p:sp>
      <p:sp>
        <p:nvSpPr>
          <p:cNvPr id="6" name="Slide Number Placeholder 5">
            <a:extLst>
              <a:ext uri="{FF2B5EF4-FFF2-40B4-BE49-F238E27FC236}">
                <a16:creationId xmlns:a16="http://schemas.microsoft.com/office/drawing/2014/main" id="{2306D234-1CDD-4471-A579-B95730163041}"/>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800" b="0" i="0" u="none" strike="noStrike" kern="1200" cap="none" spc="0" normalizeH="0" baseline="0" noProof="0">
                <a:ln>
                  <a:noFill/>
                </a:ln>
                <a:solidFill>
                  <a:srgbClr val="2E2E38"/>
                </a:solidFill>
                <a:effectLst/>
                <a:uLnTx/>
                <a:uFillTx/>
                <a:latin typeface="EYInterstate Light" panose="02000506000000020004" pitchFamily="2" charset="0"/>
              </a:rPr>
              <a:t>Lapa </a:t>
            </a:r>
            <a:fld id="{F1BC30E3-FFE5-4B91-AA19-87A149EBB9EE}" type="slidenum">
              <a:rPr kumimoji="0" lang="en-GB" sz="800" b="0" i="0" u="none" strike="noStrike" kern="1200" cap="none" spc="0" normalizeH="0" baseline="0" noProof="0" smtClean="0">
                <a:ln>
                  <a:noFill/>
                </a:ln>
                <a:solidFill>
                  <a:srgbClr val="2E2E38"/>
                </a:solidFill>
                <a:effectLst/>
                <a:uLnTx/>
                <a:uFillTx/>
                <a:latin typeface="EYInterstate Light" panose="02000506000000020004" pitchFamily="2" charset="0"/>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GB" sz="800" b="0" i="0" u="none" strike="noStrike" kern="1200" cap="none" spc="0" normalizeH="0" baseline="0" noProof="0">
              <a:ln>
                <a:noFill/>
              </a:ln>
              <a:solidFill>
                <a:srgbClr val="2E2E38"/>
              </a:solidFill>
              <a:effectLst/>
              <a:uLnTx/>
              <a:uFillTx/>
              <a:latin typeface="EYInterstate Light" panose="02000506000000020004" pitchFamily="2" charset="0"/>
            </a:endParaRPr>
          </a:p>
        </p:txBody>
      </p:sp>
      <p:pic>
        <p:nvPicPr>
          <p:cNvPr id="7" name="Picture 6">
            <a:extLst>
              <a:ext uri="{FF2B5EF4-FFF2-40B4-BE49-F238E27FC236}">
                <a16:creationId xmlns:a16="http://schemas.microsoft.com/office/drawing/2014/main" id="{C697078D-8F29-4528-906C-D6AFD8707FF8}"/>
              </a:ext>
            </a:extLst>
          </p:cNvPr>
          <p:cNvPicPr>
            <a:picLocks noChangeAspect="1"/>
          </p:cNvPicPr>
          <p:nvPr/>
        </p:nvPicPr>
        <p:blipFill rotWithShape="1">
          <a:blip r:embed="rId2"/>
          <a:srcRect t="13129" b="14502"/>
          <a:stretch/>
        </p:blipFill>
        <p:spPr>
          <a:xfrm>
            <a:off x="6363686" y="2800905"/>
            <a:ext cx="5054108" cy="2743200"/>
          </a:xfrm>
          <a:prstGeom prst="rect">
            <a:avLst/>
          </a:prstGeom>
        </p:spPr>
      </p:pic>
      <p:pic>
        <p:nvPicPr>
          <p:cNvPr id="9" name="Picture 8">
            <a:extLst>
              <a:ext uri="{FF2B5EF4-FFF2-40B4-BE49-F238E27FC236}">
                <a16:creationId xmlns:a16="http://schemas.microsoft.com/office/drawing/2014/main" id="{3D36C14F-50ED-4954-8D91-2A4867DC5A0A}"/>
              </a:ext>
            </a:extLst>
          </p:cNvPr>
          <p:cNvPicPr>
            <a:picLocks noChangeAspect="1"/>
          </p:cNvPicPr>
          <p:nvPr/>
        </p:nvPicPr>
        <p:blipFill rotWithShape="1">
          <a:blip r:embed="rId2"/>
          <a:srcRect t="13129" b="14502"/>
          <a:stretch/>
        </p:blipFill>
        <p:spPr>
          <a:xfrm>
            <a:off x="780556" y="2800905"/>
            <a:ext cx="5054108" cy="2743200"/>
          </a:xfrm>
          <a:prstGeom prst="rect">
            <a:avLst/>
          </a:prstGeom>
        </p:spPr>
      </p:pic>
      <p:sp>
        <p:nvSpPr>
          <p:cNvPr id="10" name="Oval 9">
            <a:extLst>
              <a:ext uri="{FF2B5EF4-FFF2-40B4-BE49-F238E27FC236}">
                <a16:creationId xmlns:a16="http://schemas.microsoft.com/office/drawing/2014/main" id="{B5FBCF5B-0321-4E18-9244-A12AA15C9396}"/>
              </a:ext>
            </a:extLst>
          </p:cNvPr>
          <p:cNvSpPr/>
          <p:nvPr/>
        </p:nvSpPr>
        <p:spPr>
          <a:xfrm>
            <a:off x="8558074" y="4172505"/>
            <a:ext cx="816745" cy="754602"/>
          </a:xfrm>
          <a:prstGeom prst="ellipse">
            <a:avLst/>
          </a:prstGeom>
          <a:noFill/>
          <a:ln w="28575" cap="flat" cmpd="sng" algn="ctr">
            <a:solidFill>
              <a:schemeClr val="bg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200" b="0" i="0" u="none" strike="noStrike" kern="1200" cap="none" spc="0" normalizeH="0" baseline="0" noProof="0">
              <a:ln>
                <a:noFill/>
              </a:ln>
              <a:solidFill>
                <a:srgbClr val="FFFFFF"/>
              </a:solidFill>
              <a:effectLst/>
              <a:uLnTx/>
              <a:uFillTx/>
              <a:latin typeface="EYInterstate Light" panose="02000506000000020004" pitchFamily="2" charset="0"/>
            </a:endParaRPr>
          </a:p>
        </p:txBody>
      </p:sp>
      <p:sp>
        <p:nvSpPr>
          <p:cNvPr id="11" name="Oval 10">
            <a:extLst>
              <a:ext uri="{FF2B5EF4-FFF2-40B4-BE49-F238E27FC236}">
                <a16:creationId xmlns:a16="http://schemas.microsoft.com/office/drawing/2014/main" id="{25BC2F66-8DEE-495A-B372-0B6E201462AC}"/>
              </a:ext>
            </a:extLst>
          </p:cNvPr>
          <p:cNvSpPr/>
          <p:nvPr/>
        </p:nvSpPr>
        <p:spPr>
          <a:xfrm>
            <a:off x="3233196" y="3308310"/>
            <a:ext cx="319498" cy="314823"/>
          </a:xfrm>
          <a:prstGeom prst="ellipse">
            <a:avLst/>
          </a:prstGeom>
          <a:noFill/>
          <a:ln w="28575" cap="flat" cmpd="sng" algn="ctr">
            <a:solidFill>
              <a:schemeClr val="bg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200" b="0" i="0" u="none" strike="noStrike" kern="1200" cap="none" spc="0" normalizeH="0" baseline="0" noProof="0">
              <a:ln>
                <a:noFill/>
              </a:ln>
              <a:solidFill>
                <a:srgbClr val="FFFFFF"/>
              </a:solidFill>
              <a:effectLst/>
              <a:uLnTx/>
              <a:uFillTx/>
              <a:latin typeface="EYInterstate Light" panose="02000506000000020004" pitchFamily="2" charset="0"/>
            </a:endParaRPr>
          </a:p>
        </p:txBody>
      </p:sp>
      <p:cxnSp>
        <p:nvCxnSpPr>
          <p:cNvPr id="13" name="Straight Arrow Connector 12">
            <a:extLst>
              <a:ext uri="{FF2B5EF4-FFF2-40B4-BE49-F238E27FC236}">
                <a16:creationId xmlns:a16="http://schemas.microsoft.com/office/drawing/2014/main" id="{B2A4A870-3EB8-409E-A96D-13AF6F69440E}"/>
              </a:ext>
            </a:extLst>
          </p:cNvPr>
          <p:cNvCxnSpPr>
            <a:cxnSpLocks/>
            <a:stCxn id="10" idx="0"/>
          </p:cNvCxnSpPr>
          <p:nvPr/>
        </p:nvCxnSpPr>
        <p:spPr>
          <a:xfrm>
            <a:off x="8966447" y="4172505"/>
            <a:ext cx="0" cy="461637"/>
          </a:xfrm>
          <a:prstGeom prst="straightConnector1">
            <a:avLst/>
          </a:prstGeom>
          <a:ln>
            <a:solidFill>
              <a:schemeClr val="bg1"/>
            </a:solidFill>
            <a:headEnd type="triangle"/>
            <a:tailEnd type="triangle"/>
          </a:ln>
        </p:spPr>
        <p:style>
          <a:lnRef idx="2">
            <a:schemeClr val="accent4"/>
          </a:lnRef>
          <a:fillRef idx="0">
            <a:schemeClr val="accent4"/>
          </a:fillRef>
          <a:effectRef idx="1">
            <a:schemeClr val="accent4"/>
          </a:effectRef>
          <a:fontRef idx="minor">
            <a:schemeClr val="tx1"/>
          </a:fontRef>
        </p:style>
      </p:cxnSp>
      <p:cxnSp>
        <p:nvCxnSpPr>
          <p:cNvPr id="21" name="Straight Arrow Connector 20">
            <a:extLst>
              <a:ext uri="{FF2B5EF4-FFF2-40B4-BE49-F238E27FC236}">
                <a16:creationId xmlns:a16="http://schemas.microsoft.com/office/drawing/2014/main" id="{0CB10B21-A87B-438B-9F55-178806204400}"/>
              </a:ext>
            </a:extLst>
          </p:cNvPr>
          <p:cNvCxnSpPr>
            <a:cxnSpLocks/>
          </p:cNvCxnSpPr>
          <p:nvPr/>
        </p:nvCxnSpPr>
        <p:spPr>
          <a:xfrm>
            <a:off x="7844900" y="3429000"/>
            <a:ext cx="442404" cy="0"/>
          </a:xfrm>
          <a:prstGeom prst="straightConnector1">
            <a:avLst/>
          </a:prstGeom>
          <a:ln>
            <a:solidFill>
              <a:schemeClr val="bg1"/>
            </a:solidFill>
            <a:headEnd type="triangle"/>
            <a:tailEnd type="triangle"/>
          </a:ln>
        </p:spPr>
        <p:style>
          <a:lnRef idx="2">
            <a:schemeClr val="accent4"/>
          </a:lnRef>
          <a:fillRef idx="0">
            <a:schemeClr val="accent4"/>
          </a:fillRef>
          <a:effectRef idx="1">
            <a:schemeClr val="accent4"/>
          </a:effectRef>
          <a:fontRef idx="minor">
            <a:schemeClr val="tx1"/>
          </a:fontRef>
        </p:style>
      </p:cxnSp>
      <p:sp>
        <p:nvSpPr>
          <p:cNvPr id="23" name="Rectangle 22">
            <a:extLst>
              <a:ext uri="{FF2B5EF4-FFF2-40B4-BE49-F238E27FC236}">
                <a16:creationId xmlns:a16="http://schemas.microsoft.com/office/drawing/2014/main" id="{432F435A-4B61-47F9-A491-7F2CF1A18563}"/>
              </a:ext>
            </a:extLst>
          </p:cNvPr>
          <p:cNvSpPr/>
          <p:nvPr/>
        </p:nvSpPr>
        <p:spPr>
          <a:xfrm>
            <a:off x="7742807" y="3144648"/>
            <a:ext cx="646591" cy="200703"/>
          </a:xfrm>
          <a:prstGeom prst="rect">
            <a:avLst/>
          </a:prstGeom>
          <a:noFill/>
          <a:ln>
            <a:noFill/>
          </a:ln>
        </p:spPr>
        <p:style>
          <a:lnRef idx="0">
            <a:scrgbClr r="0" g="0" b="0"/>
          </a:lnRef>
          <a:fillRef idx="0">
            <a:scrgbClr r="0" g="0" b="0"/>
          </a:fillRef>
          <a:effectRef idx="0">
            <a:scrgbClr r="0" g="0" b="0"/>
          </a:effectRef>
          <a:fontRef idx="minor">
            <a:schemeClr val="accent4"/>
          </a:fontRef>
        </p:style>
        <p:txBody>
          <a:bodyPr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lv-LV" sz="1200" b="0" i="0" u="none" strike="noStrike" kern="1200" cap="none" spc="0" normalizeH="0" baseline="0" noProof="0">
                <a:ln>
                  <a:noFill/>
                </a:ln>
                <a:solidFill>
                  <a:srgbClr val="2E2E38"/>
                </a:solidFill>
                <a:effectLst/>
                <a:uLnTx/>
                <a:uFillTx/>
                <a:latin typeface="EYInterstate Light" panose="02000506000000020004" pitchFamily="2" charset="0"/>
              </a:rPr>
              <a:t>30km</a:t>
            </a:r>
          </a:p>
        </p:txBody>
      </p:sp>
      <p:sp>
        <p:nvSpPr>
          <p:cNvPr id="16" name="Footer Placeholder 4">
            <a:extLst>
              <a:ext uri="{FF2B5EF4-FFF2-40B4-BE49-F238E27FC236}">
                <a16:creationId xmlns:a16="http://schemas.microsoft.com/office/drawing/2014/main" id="{B06DC71C-28FF-478C-9090-C8B0375C1DD8}"/>
              </a:ext>
            </a:extLst>
          </p:cNvPr>
          <p:cNvSpPr txBox="1">
            <a:spLocks/>
          </p:cNvSpPr>
          <p:nvPr/>
        </p:nvSpPr>
        <p:spPr>
          <a:xfrm>
            <a:off x="3233196" y="6480124"/>
            <a:ext cx="7715140" cy="180000"/>
          </a:xfrm>
          <a:prstGeom prst="rect">
            <a:avLst/>
          </a:prstGeom>
        </p:spPr>
        <p:txBody>
          <a:bodyPr/>
          <a:lstStyle>
            <a:lvl1pPr marL="0" algn="l" defTabSz="914400" rtl="0" eaLnBrk="1" latinLnBrk="0" hangingPunct="1">
              <a:defRPr lang="en-US" sz="800" kern="1200" smtClean="0">
                <a:solidFill>
                  <a:schemeClr val="bg1"/>
                </a:solidFill>
                <a:latin typeface="EYInterstate" panose="02000503020000020004" pitchFamily="2"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Ārkārtas finanšu revīzija par pašvaldību pakalpojumu pieejamības nodrošināšanu novada teritoriālā iedalījuma</a:t>
            </a:r>
            <a:r>
              <a:rPr kumimoji="0" lang="lv-LV"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vienībās pēc administratīvi teritoriālās reformas.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800" b="0" i="0" u="none" strike="noStrike" kern="1200" cap="none" spc="0" normalizeH="0" baseline="0" noProof="0">
              <a:ln>
                <a:noFill/>
              </a:ln>
              <a:solidFill>
                <a:srgbClr val="2E2E38"/>
              </a:solidFill>
              <a:effectLst/>
              <a:uLnTx/>
              <a:uFillTx/>
              <a:latin typeface="EYInterstate Light" panose="02000506000000020004" pitchFamily="2" charset="0"/>
            </a:endParaRPr>
          </a:p>
        </p:txBody>
      </p:sp>
      <p:sp>
        <p:nvSpPr>
          <p:cNvPr id="20" name="Title 1">
            <a:extLst>
              <a:ext uri="{FF2B5EF4-FFF2-40B4-BE49-F238E27FC236}">
                <a16:creationId xmlns:a16="http://schemas.microsoft.com/office/drawing/2014/main" id="{274B8D90-7966-48A7-AFDB-9BDB33E35955}"/>
              </a:ext>
            </a:extLst>
          </p:cNvPr>
          <p:cNvSpPr txBox="1">
            <a:spLocks/>
          </p:cNvSpPr>
          <p:nvPr/>
        </p:nvSpPr>
        <p:spPr>
          <a:xfrm>
            <a:off x="1428927" y="246887"/>
            <a:ext cx="10168764" cy="590400"/>
          </a:xfrm>
          <a:prstGeom prst="rect">
            <a:avLst/>
          </a:prstGeom>
        </p:spPr>
        <p:txBody>
          <a:bodyPr vert="horz" lIns="0" tIns="0" rIns="0" bIns="0" rtlCol="0" anchor="t" anchorCtr="0">
            <a:noAutofit/>
          </a:bodyPr>
          <a:lstStyle>
            <a:lvl1pPr algn="l" defTabSz="914400" rtl="0" eaLnBrk="1" latinLnBrk="0" hangingPunct="1">
              <a:lnSpc>
                <a:spcPct val="85000"/>
              </a:lnSpc>
              <a:spcBef>
                <a:spcPct val="0"/>
              </a:spcBef>
              <a:buNone/>
              <a:defRPr sz="2400" b="0" kern="1200">
                <a:solidFill>
                  <a:schemeClr val="bg1"/>
                </a:solidFill>
                <a:latin typeface="EYInterstate Light" panose="02000506000000020004" pitchFamily="2" charset="0"/>
                <a:ea typeface="+mj-ea"/>
                <a:cs typeface="Arial" pitchFamily="34" charset="0"/>
              </a:defRPr>
            </a:lvl1pPr>
          </a:lstStyle>
          <a:p>
            <a:pPr marL="0" marR="0" lvl="0" indent="0" algn="l" defTabSz="914400" rtl="0" eaLnBrk="1" fontAlgn="auto" latinLnBrk="0" hangingPunct="1">
              <a:lnSpc>
                <a:spcPct val="85000"/>
              </a:lnSpc>
              <a:spcBef>
                <a:spcPct val="0"/>
              </a:spcBef>
              <a:spcAft>
                <a:spcPts val="0"/>
              </a:spcAft>
              <a:buClrTx/>
              <a:buSzTx/>
              <a:buFontTx/>
              <a:buNone/>
              <a:tabLst/>
              <a:defRPr/>
            </a:pPr>
            <a:r>
              <a:rPr kumimoji="0" lang="lv-LV" sz="2400" b="1" i="0" u="none" strike="noStrike" kern="1200" cap="none" spc="0" normalizeH="0" baseline="0" noProof="0">
                <a:ln>
                  <a:noFill/>
                </a:ln>
                <a:solidFill>
                  <a:srgbClr val="2E2E38"/>
                </a:solidFill>
                <a:effectLst/>
                <a:uLnTx/>
                <a:uFillTx/>
              </a:rPr>
              <a:t>Pakalpojumu pieejamības ģeogrāfiskais izvērtējums</a:t>
            </a:r>
          </a:p>
          <a:p>
            <a:pPr marL="0" marR="0" lvl="0" indent="0" algn="l" defTabSz="914400" rtl="0" eaLnBrk="1" fontAlgn="auto" latinLnBrk="0" hangingPunct="1">
              <a:lnSpc>
                <a:spcPct val="85000"/>
              </a:lnSpc>
              <a:spcBef>
                <a:spcPct val="0"/>
              </a:spcBef>
              <a:spcAft>
                <a:spcPts val="0"/>
              </a:spcAft>
              <a:buClrTx/>
              <a:buSzTx/>
              <a:buFontTx/>
              <a:buNone/>
              <a:tabLst/>
              <a:defRPr/>
            </a:pPr>
            <a:r>
              <a:rPr kumimoji="0" lang="lv-LV" sz="2400" b="0" i="0" u="sng" strike="noStrike" kern="1200" cap="none" spc="0" normalizeH="0" baseline="0" noProof="0">
                <a:ln>
                  <a:noFill/>
                </a:ln>
                <a:solidFill>
                  <a:srgbClr val="2E2E38"/>
                </a:solidFill>
                <a:effectLst/>
                <a:uLnTx/>
                <a:uFillTx/>
              </a:rPr>
              <a:t>1.1. </a:t>
            </a:r>
            <a:r>
              <a:rPr kumimoji="0" lang="lv-LV" sz="2400" b="0" i="0" u="none" strike="noStrike" kern="1200" cap="none" spc="0" normalizeH="0" baseline="0" noProof="0">
                <a:ln>
                  <a:noFill/>
                </a:ln>
                <a:solidFill>
                  <a:srgbClr val="2E2E38"/>
                </a:solidFill>
                <a:effectLst/>
                <a:uLnTx/>
                <a:uFillTx/>
              </a:rPr>
              <a:t>Ģeogrāfiskā segmentēšana (2/2 lapa)</a:t>
            </a:r>
            <a:br>
              <a:rPr kumimoji="0" lang="lv-LV" sz="2400" b="1" i="0" u="none" strike="noStrike" kern="1200" cap="none" spc="0" normalizeH="0" baseline="0" noProof="0">
                <a:ln>
                  <a:noFill/>
                </a:ln>
                <a:solidFill>
                  <a:srgbClr val="2E2E38"/>
                </a:solidFill>
                <a:effectLst/>
                <a:uLnTx/>
                <a:uFillTx/>
              </a:rPr>
            </a:br>
            <a:endParaRPr kumimoji="0" lang="lv-LV" sz="2400" b="0" i="0" u="none" strike="noStrike" kern="1200" cap="none" spc="0" normalizeH="0" baseline="0" noProof="0">
              <a:ln>
                <a:noFill/>
              </a:ln>
              <a:solidFill>
                <a:srgbClr val="2E2E38"/>
              </a:solidFill>
              <a:effectLst/>
              <a:uLnTx/>
              <a:uFillTx/>
            </a:endParaRPr>
          </a:p>
        </p:txBody>
      </p:sp>
      <p:sp>
        <p:nvSpPr>
          <p:cNvPr id="18" name="Rectangle 17">
            <a:extLst>
              <a:ext uri="{FF2B5EF4-FFF2-40B4-BE49-F238E27FC236}">
                <a16:creationId xmlns:a16="http://schemas.microsoft.com/office/drawing/2014/main" id="{22428257-67CF-4E1B-8D93-A190E211C578}"/>
              </a:ext>
            </a:extLst>
          </p:cNvPr>
          <p:cNvSpPr/>
          <p:nvPr/>
        </p:nvSpPr>
        <p:spPr>
          <a:xfrm>
            <a:off x="600659" y="294200"/>
            <a:ext cx="602023" cy="514032"/>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1" i="0" u="none" strike="noStrike" kern="1200" cap="none" spc="0" normalizeH="0" baseline="0" noProof="0" dirty="0">
              <a:ln>
                <a:noFill/>
              </a:ln>
              <a:solidFill>
                <a:srgbClr val="000000"/>
              </a:solidFill>
              <a:effectLst/>
              <a:uLnTx/>
              <a:uFillTx/>
              <a:latin typeface="EYInterstate Light" panose="02000506000000020004" pitchFamily="2" charset="0"/>
            </a:endParaRPr>
          </a:p>
        </p:txBody>
      </p:sp>
      <p:sp>
        <p:nvSpPr>
          <p:cNvPr id="17" name="Date Placeholder 10">
            <a:extLst>
              <a:ext uri="{FF2B5EF4-FFF2-40B4-BE49-F238E27FC236}">
                <a16:creationId xmlns:a16="http://schemas.microsoft.com/office/drawing/2014/main" id="{62636AF9-CF22-48FD-A28A-23561DFE6564}"/>
              </a:ext>
            </a:extLst>
          </p:cNvPr>
          <p:cNvSpPr>
            <a:spLocks noGrp="1"/>
          </p:cNvSpPr>
          <p:nvPr>
            <p:ph type="dt" sz="half" idx="10"/>
          </p:nvPr>
        </p:nvSpPr>
        <p:spPr>
          <a:xfrm>
            <a:off x="1428927" y="6471244"/>
            <a:ext cx="1469547" cy="180000"/>
          </a:xfrm>
        </p:spPr>
        <p:txBody>
          <a:bodyPr/>
          <a:lstStyle/>
          <a:p>
            <a:r>
              <a:rPr lang="lv-LV"/>
              <a:t>2022. gada 2. decembris</a:t>
            </a:r>
            <a:endParaRPr lang="en-IN" dirty="0"/>
          </a:p>
        </p:txBody>
      </p:sp>
    </p:spTree>
    <p:extLst>
      <p:ext uri="{BB962C8B-B14F-4D97-AF65-F5344CB8AC3E}">
        <p14:creationId xmlns:p14="http://schemas.microsoft.com/office/powerpoint/2010/main" val="15236997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7ECB8A47-E6D7-4BA2-86D2-90674B1025EB}"/>
              </a:ext>
            </a:extLst>
          </p:cNvPr>
          <p:cNvSpPr>
            <a:spLocks/>
          </p:cNvSpPr>
          <p:nvPr/>
        </p:nvSpPr>
        <p:spPr>
          <a:xfrm>
            <a:off x="600659" y="5280940"/>
            <a:ext cx="7149164" cy="611860"/>
          </a:xfrm>
          <a:prstGeom prst="rect">
            <a:avLst/>
          </a:prstGeom>
          <a:solidFill>
            <a:srgbClr val="FFE600"/>
          </a:solidFill>
          <a:ln w="19050" cap="flat" cmpd="sng" algn="ctr">
            <a:noFill/>
            <a:prstDash val="solid"/>
          </a:ln>
          <a:effectLst/>
        </p:spPr>
        <p:txBody>
          <a:bodyPr lIns="144000" tIns="46800" rIns="90000" bIns="46800" rtlCol="0" anchor="ctr" anchorCtr="0"/>
          <a:lstStyle/>
          <a:p>
            <a:pPr marL="190500" marR="0" lvl="1" indent="0" algn="l" defTabSz="914400" rtl="0" eaLnBrk="1" fontAlgn="auto" latinLnBrk="0" hangingPunct="1">
              <a:lnSpc>
                <a:spcPct val="100000"/>
              </a:lnSpc>
              <a:spcBef>
                <a:spcPts val="0"/>
              </a:spcBef>
              <a:spcAft>
                <a:spcPts val="600"/>
              </a:spcAft>
              <a:buClr>
                <a:srgbClr val="646464"/>
              </a:buClr>
              <a:buSzPct val="75000"/>
              <a:buFontTx/>
              <a:buNone/>
              <a:tabLst/>
              <a:defRPr/>
            </a:pPr>
            <a:endParaRPr kumimoji="0" lang="lv-LV" sz="1000" b="0" i="0" u="none" strike="noStrike" kern="1200" cap="none" spc="0" normalizeH="0" baseline="0" noProof="0">
              <a:ln>
                <a:noFill/>
              </a:ln>
              <a:solidFill>
                <a:srgbClr val="646464"/>
              </a:solidFill>
              <a:effectLst/>
              <a:uLnTx/>
              <a:uFillTx/>
              <a:latin typeface="EYInterstate Light" panose="02000506000000020004" pitchFamily="2" charset="0"/>
              <a:cs typeface="Arial"/>
            </a:endParaRPr>
          </a:p>
        </p:txBody>
      </p:sp>
      <p:sp>
        <p:nvSpPr>
          <p:cNvPr id="3" name="Content Placeholder 2">
            <a:extLst>
              <a:ext uri="{FF2B5EF4-FFF2-40B4-BE49-F238E27FC236}">
                <a16:creationId xmlns:a16="http://schemas.microsoft.com/office/drawing/2014/main" id="{B2688CC7-B41F-44EE-A193-008DD67D8F40}"/>
              </a:ext>
            </a:extLst>
          </p:cNvPr>
          <p:cNvSpPr>
            <a:spLocks noGrp="1"/>
          </p:cNvSpPr>
          <p:nvPr>
            <p:ph idx="1"/>
          </p:nvPr>
        </p:nvSpPr>
        <p:spPr>
          <a:xfrm>
            <a:off x="609919" y="1137920"/>
            <a:ext cx="7149164" cy="4943284"/>
          </a:xfrm>
        </p:spPr>
        <p:txBody>
          <a:bodyPr/>
          <a:lstStyle/>
          <a:p>
            <a:pPr marL="0" indent="0" algn="just">
              <a:buNone/>
            </a:pPr>
            <a:r>
              <a:rPr lang="lv-LV" b="1">
                <a:solidFill>
                  <a:srgbClr val="202124"/>
                </a:solidFill>
                <a:cs typeface="Arial" panose="020B0604020202020204" pitchFamily="34" charset="0"/>
              </a:rPr>
              <a:t>Izslēdzošie nosacījumi – kas izslēdz esošo/ potenciālo pakalpojuma sniegšanas vietu no alternatīvu saraksta</a:t>
            </a:r>
            <a:endParaRPr lang="lv-LV" b="1"/>
          </a:p>
          <a:p>
            <a:pPr marL="356235" indent="-356235" algn="just">
              <a:lnSpc>
                <a:spcPct val="120000"/>
              </a:lnSpc>
              <a:spcBef>
                <a:spcPts val="1200"/>
              </a:spcBef>
              <a:spcAft>
                <a:spcPts val="800"/>
              </a:spcAft>
            </a:pPr>
            <a:r>
              <a:rPr lang="lv-LV" sz="1400">
                <a:solidFill>
                  <a:srgbClr val="202124"/>
                </a:solidFill>
                <a:effectLst/>
                <a:ea typeface="Arial" panose="020B0604020202020204" pitchFamily="34" charset="0"/>
                <a:cs typeface="Arial"/>
              </a:rPr>
              <a:t>Pēc pakalpojumu vietu ģeogrāfiskās segmentēšanas kopās pa 2-4 vietām var sākt sākotnējo analīzi</a:t>
            </a:r>
            <a:r>
              <a:rPr lang="lv-LV" sz="1400">
                <a:solidFill>
                  <a:srgbClr val="202124"/>
                </a:solidFill>
                <a:ea typeface="Arial" panose="020B0604020202020204" pitchFamily="34" charset="0"/>
                <a:cs typeface="Arial"/>
              </a:rPr>
              <a:t> pēc</a:t>
            </a:r>
            <a:r>
              <a:rPr lang="lv-LV" sz="1400">
                <a:solidFill>
                  <a:srgbClr val="202124"/>
                </a:solidFill>
                <a:effectLst/>
                <a:ea typeface="Arial" panose="020B0604020202020204" pitchFamily="34" charset="0"/>
                <a:cs typeface="Arial"/>
              </a:rPr>
              <a:t> </a:t>
            </a:r>
            <a:r>
              <a:rPr lang="lv-LV" sz="1400">
                <a:solidFill>
                  <a:srgbClr val="202124"/>
                </a:solidFill>
                <a:ea typeface="Arial" panose="020B0604020202020204" pitchFamily="34" charset="0"/>
                <a:cs typeface="Arial"/>
              </a:rPr>
              <a:t>iekļaujošiem</a:t>
            </a:r>
            <a:r>
              <a:rPr lang="lv-LV" sz="1400">
                <a:solidFill>
                  <a:srgbClr val="202124"/>
                </a:solidFill>
                <a:effectLst/>
                <a:ea typeface="Arial" panose="020B0604020202020204" pitchFamily="34" charset="0"/>
                <a:cs typeface="Arial"/>
              </a:rPr>
              <a:t> vai </a:t>
            </a:r>
            <a:r>
              <a:rPr lang="lv-LV" sz="1400">
                <a:solidFill>
                  <a:srgbClr val="202124"/>
                </a:solidFill>
                <a:ea typeface="Arial" panose="020B0604020202020204" pitchFamily="34" charset="0"/>
                <a:cs typeface="Arial"/>
              </a:rPr>
              <a:t>izslēdzošiem</a:t>
            </a:r>
            <a:r>
              <a:rPr lang="lv-LV" sz="1400">
                <a:solidFill>
                  <a:srgbClr val="202124"/>
                </a:solidFill>
                <a:effectLst/>
                <a:ea typeface="Arial" panose="020B0604020202020204" pitchFamily="34" charset="0"/>
                <a:cs typeface="Arial"/>
              </a:rPr>
              <a:t> atlases </a:t>
            </a:r>
            <a:r>
              <a:rPr lang="lv-LV" sz="1400">
                <a:solidFill>
                  <a:srgbClr val="202124"/>
                </a:solidFill>
                <a:ea typeface="Arial" panose="020B0604020202020204" pitchFamily="34" charset="0"/>
                <a:cs typeface="Arial"/>
              </a:rPr>
              <a:t>kritērijiem</a:t>
            </a:r>
            <a:r>
              <a:rPr lang="lv-LV" sz="1400">
                <a:solidFill>
                  <a:srgbClr val="202124"/>
                </a:solidFill>
                <a:effectLst/>
                <a:ea typeface="Arial" panose="020B0604020202020204" pitchFamily="34" charset="0"/>
                <a:cs typeface="Arial"/>
              </a:rPr>
              <a:t>. Proti, pirms salīdzināt vietas sava starpā ir nepieciešams noteikt</a:t>
            </a:r>
            <a:r>
              <a:rPr lang="lv-LV" sz="1400">
                <a:solidFill>
                  <a:srgbClr val="202124"/>
                </a:solidFill>
                <a:ea typeface="Arial" panose="020B0604020202020204" pitchFamily="34" charset="0"/>
                <a:cs typeface="Arial"/>
              </a:rPr>
              <a:t>,</a:t>
            </a:r>
            <a:r>
              <a:rPr lang="lv-LV" sz="1400">
                <a:solidFill>
                  <a:srgbClr val="202124"/>
                </a:solidFill>
                <a:effectLst/>
                <a:ea typeface="Arial" panose="020B0604020202020204" pitchFamily="34" charset="0"/>
                <a:cs typeface="Arial"/>
              </a:rPr>
              <a:t> vai pastāv apstākļi, kas šo vietu padara par neiespējamu apvienot ar citu, vai tieši otrādi ir apstākļi, kas viennozīmīgi nosaka, ka vietai ir objektīvi apstākļi tās apvienošanai.</a:t>
            </a:r>
            <a:r>
              <a:rPr lang="lv-LV" sz="1400">
                <a:solidFill>
                  <a:srgbClr val="202124"/>
                </a:solidFill>
                <a:ea typeface="Arial" panose="020B0604020202020204" pitchFamily="34" charset="0"/>
                <a:cs typeface="Arial"/>
              </a:rPr>
              <a:t> </a:t>
            </a:r>
            <a:endParaRPr lang="lv-LV" sz="1400">
              <a:solidFill>
                <a:srgbClr val="202124"/>
              </a:solidFill>
              <a:effectLst/>
              <a:ea typeface="Arial" panose="020B0604020202020204" pitchFamily="34" charset="0"/>
              <a:cs typeface="Arial" panose="020B0604020202020204" pitchFamily="34" charset="0"/>
            </a:endParaRPr>
          </a:p>
          <a:p>
            <a:pPr marL="356235" indent="-356235" algn="just">
              <a:lnSpc>
                <a:spcPct val="120000"/>
              </a:lnSpc>
              <a:spcAft>
                <a:spcPts val="800"/>
              </a:spcAft>
            </a:pPr>
            <a:r>
              <a:rPr lang="lv-LV" sz="1400">
                <a:solidFill>
                  <a:srgbClr val="202124"/>
                </a:solidFill>
                <a:effectLst/>
                <a:ea typeface="Arial" panose="020B0604020202020204" pitchFamily="34" charset="0"/>
                <a:cs typeface="Arial"/>
              </a:rPr>
              <a:t>Kā iekļaujošu piemēru var minēt, ka starp analizējamām lokācijām ir dabiski šķēršļi (</a:t>
            </a:r>
            <a:r>
              <a:rPr lang="lv-LV" sz="1400">
                <a:solidFill>
                  <a:srgbClr val="202124"/>
                </a:solidFill>
                <a:ea typeface="Arial" panose="020B0604020202020204" pitchFamily="34" charset="0"/>
                <a:cs typeface="Arial"/>
              </a:rPr>
              <a:t>piemēram,</a:t>
            </a:r>
            <a:r>
              <a:rPr lang="lv-LV" sz="1400">
                <a:solidFill>
                  <a:srgbClr val="202124"/>
                </a:solidFill>
                <a:effectLst/>
                <a:ea typeface="Arial" panose="020B0604020202020204" pitchFamily="34" charset="0"/>
                <a:cs typeface="Arial"/>
              </a:rPr>
              <a:t> upe bez tās šķērsošanas vietām tuvumā), kas objektīvi izslēdz iespēju novirzīt pakalpojumu saņēmējus uz citu tuvāko pakalpojumu saņemšanas vietu.</a:t>
            </a:r>
            <a:r>
              <a:rPr lang="lv-LV" sz="1400">
                <a:solidFill>
                  <a:srgbClr val="202124"/>
                </a:solidFill>
                <a:ea typeface="Arial" panose="020B0604020202020204" pitchFamily="34" charset="0"/>
                <a:cs typeface="Arial"/>
              </a:rPr>
              <a:t> Kā</a:t>
            </a:r>
            <a:r>
              <a:rPr lang="lv-LV" sz="1400">
                <a:solidFill>
                  <a:srgbClr val="202124"/>
                </a:solidFill>
                <a:effectLst/>
                <a:ea typeface="Arial" panose="020B0604020202020204" pitchFamily="34" charset="0"/>
                <a:cs typeface="Arial"/>
              </a:rPr>
              <a:t> izslēdzošu kritēriju var minēt objektīvu nepieciešamību slēgt pakalpojumu </a:t>
            </a:r>
            <a:r>
              <a:rPr lang="lv-LV" sz="1400">
                <a:solidFill>
                  <a:srgbClr val="202124"/>
                </a:solidFill>
                <a:ea typeface="Arial" panose="020B0604020202020204" pitchFamily="34" charset="0"/>
                <a:cs typeface="Arial"/>
              </a:rPr>
              <a:t>sniegšanas vietu</a:t>
            </a:r>
            <a:r>
              <a:rPr lang="lv-LV" sz="1400">
                <a:solidFill>
                  <a:srgbClr val="202124"/>
                </a:solidFill>
                <a:effectLst/>
                <a:ea typeface="Arial" panose="020B0604020202020204" pitchFamily="34" charset="0"/>
                <a:cs typeface="Arial"/>
              </a:rPr>
              <a:t>, jo piemēram, ēku tehniskais stāvoklis vai citas tehniskās prasības neatbilst nepieciešamajai pakalpojumu saņēmēju apkalpošanas kapacitātei un kvalitātei.</a:t>
            </a:r>
          </a:p>
          <a:p>
            <a:pPr marL="0" indent="0" algn="just">
              <a:lnSpc>
                <a:spcPct val="120000"/>
              </a:lnSpc>
              <a:spcAft>
                <a:spcPts val="800"/>
              </a:spcAft>
              <a:buNone/>
            </a:pPr>
            <a:endParaRPr lang="en-US" sz="1400">
              <a:effectLst/>
              <a:ea typeface="Arial" panose="020B0604020202020204" pitchFamily="34" charset="0"/>
              <a:cs typeface="Arial"/>
            </a:endParaRPr>
          </a:p>
          <a:p>
            <a:pPr marL="100330" indent="0">
              <a:lnSpc>
                <a:spcPct val="120000"/>
              </a:lnSpc>
              <a:spcBef>
                <a:spcPts val="0"/>
              </a:spcBef>
              <a:spcAft>
                <a:spcPts val="800"/>
              </a:spcAft>
              <a:buNone/>
            </a:pPr>
            <a:r>
              <a:rPr lang="lv-LV" sz="1400">
                <a:solidFill>
                  <a:srgbClr val="202124"/>
                </a:solidFill>
                <a:effectLst/>
                <a:ea typeface="Arial" panose="020B0604020202020204" pitchFamily="34" charset="0"/>
                <a:cs typeface="Arial"/>
              </a:rPr>
              <a:t>Katras pašvaldības ietvaros var būt atšķirīgi iekļaujošie un izslēdzošie sākotnējās atlases kritēriji, kas ir jāizvēlas un jānosaka </a:t>
            </a:r>
            <a:r>
              <a:rPr lang="lv-LV" sz="1400">
                <a:solidFill>
                  <a:srgbClr val="202124"/>
                </a:solidFill>
                <a:ea typeface="Arial" panose="020B0604020202020204" pitchFamily="34" charset="0"/>
                <a:cs typeface="Arial"/>
              </a:rPr>
              <a:t>metodikas piemērošanas</a:t>
            </a:r>
            <a:r>
              <a:rPr lang="lv-LV" sz="1400">
                <a:solidFill>
                  <a:srgbClr val="202124"/>
                </a:solidFill>
                <a:effectLst/>
                <a:ea typeface="Arial" panose="020B0604020202020204" pitchFamily="34" charset="0"/>
                <a:cs typeface="Arial"/>
              </a:rPr>
              <a:t> ietvaros</a:t>
            </a:r>
            <a:r>
              <a:rPr lang="lv-LV" sz="1200">
                <a:solidFill>
                  <a:srgbClr val="202124"/>
                </a:solidFill>
                <a:effectLst/>
                <a:ea typeface="Arial" panose="020B0604020202020204" pitchFamily="34" charset="0"/>
                <a:cs typeface="Arial"/>
              </a:rPr>
              <a:t>.</a:t>
            </a:r>
            <a:r>
              <a:rPr lang="lv-LV" sz="1200">
                <a:solidFill>
                  <a:srgbClr val="202124"/>
                </a:solidFill>
                <a:ea typeface="Arial" panose="020B0604020202020204" pitchFamily="34" charset="0"/>
                <a:cs typeface="Arial"/>
              </a:rPr>
              <a:t> </a:t>
            </a:r>
            <a:endParaRPr lang="en-US" sz="1200">
              <a:effectLst/>
              <a:ea typeface="Arial" panose="020B0604020202020204" pitchFamily="34" charset="0"/>
              <a:cs typeface="Times New Roman" panose="02020603050405020304" pitchFamily="18" charset="0"/>
            </a:endParaRPr>
          </a:p>
        </p:txBody>
      </p:sp>
      <p:pic>
        <p:nvPicPr>
          <p:cNvPr id="15" name="Picture 14" descr="Handicapped parking spot">
            <a:extLst>
              <a:ext uri="{FF2B5EF4-FFF2-40B4-BE49-F238E27FC236}">
                <a16:creationId xmlns:a16="http://schemas.microsoft.com/office/drawing/2014/main" id="{EAF2B62A-1884-44F4-B189-F328DA63796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09944" y="1043924"/>
            <a:ext cx="3578487" cy="2385076"/>
          </a:xfrm>
          <a:prstGeom prst="rect">
            <a:avLst/>
          </a:prstGeom>
        </p:spPr>
      </p:pic>
      <p:pic>
        <p:nvPicPr>
          <p:cNvPr id="17" name="Picture 16" descr="Moving bus">
            <a:extLst>
              <a:ext uri="{FF2B5EF4-FFF2-40B4-BE49-F238E27FC236}">
                <a16:creationId xmlns:a16="http://schemas.microsoft.com/office/drawing/2014/main" id="{5C30C2FB-C294-4326-91A9-672F02F78FC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09944" y="3514772"/>
            <a:ext cx="3578487" cy="2385443"/>
          </a:xfrm>
          <a:prstGeom prst="rect">
            <a:avLst/>
          </a:prstGeom>
        </p:spPr>
      </p:pic>
      <p:sp>
        <p:nvSpPr>
          <p:cNvPr id="18" name="Slide Number Placeholder 5">
            <a:extLst>
              <a:ext uri="{FF2B5EF4-FFF2-40B4-BE49-F238E27FC236}">
                <a16:creationId xmlns:a16="http://schemas.microsoft.com/office/drawing/2014/main" id="{E9E08E6B-46F8-43DA-931E-736B464A07B8}"/>
              </a:ext>
            </a:extLst>
          </p:cNvPr>
          <p:cNvSpPr>
            <a:spLocks noGrp="1"/>
          </p:cNvSpPr>
          <p:nvPr>
            <p:ph type="sldNum" sz="quarter" idx="12"/>
          </p:nvPr>
        </p:nvSpPr>
        <p:spPr>
          <a:xfrm>
            <a:off x="617221" y="6471244"/>
            <a:ext cx="663066" cy="180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800" b="0" i="0" u="none" strike="noStrike" kern="1200" cap="none" spc="0" normalizeH="0" baseline="0" noProof="0">
                <a:ln>
                  <a:noFill/>
                </a:ln>
                <a:solidFill>
                  <a:srgbClr val="2E2E38"/>
                </a:solidFill>
                <a:effectLst/>
                <a:uLnTx/>
                <a:uFillTx/>
                <a:latin typeface="EYInterstate Light" panose="02000506000000020004" pitchFamily="2" charset="0"/>
              </a:rPr>
              <a:t>Lapa </a:t>
            </a:r>
            <a:fld id="{F1BC30E3-FFE5-4B91-AA19-87A149EBB9EE}" type="slidenum">
              <a:rPr kumimoji="0" lang="en-GB" sz="800" b="0" i="0" u="none" strike="noStrike" kern="1200" cap="none" spc="0" normalizeH="0" baseline="0" noProof="0" smtClean="0">
                <a:ln>
                  <a:noFill/>
                </a:ln>
                <a:solidFill>
                  <a:srgbClr val="2E2E38"/>
                </a:solidFill>
                <a:effectLst/>
                <a:uLnTx/>
                <a:uFillTx/>
                <a:latin typeface="EYInterstate Light" panose="02000506000000020004" pitchFamily="2" charset="0"/>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en-GB" sz="800" b="0" i="0" u="none" strike="noStrike" kern="1200" cap="none" spc="0" normalizeH="0" baseline="0" noProof="0">
              <a:ln>
                <a:noFill/>
              </a:ln>
              <a:solidFill>
                <a:srgbClr val="2E2E38"/>
              </a:solidFill>
              <a:effectLst/>
              <a:uLnTx/>
              <a:uFillTx/>
              <a:latin typeface="EYInterstate Light" panose="02000506000000020004" pitchFamily="2" charset="0"/>
            </a:endParaRPr>
          </a:p>
        </p:txBody>
      </p:sp>
      <p:sp>
        <p:nvSpPr>
          <p:cNvPr id="19" name="Footer Placeholder 4">
            <a:extLst>
              <a:ext uri="{FF2B5EF4-FFF2-40B4-BE49-F238E27FC236}">
                <a16:creationId xmlns:a16="http://schemas.microsoft.com/office/drawing/2014/main" id="{83D10AFD-803D-4211-8AB6-FF9F1AA9E5A4}"/>
              </a:ext>
            </a:extLst>
          </p:cNvPr>
          <p:cNvSpPr txBox="1">
            <a:spLocks/>
          </p:cNvSpPr>
          <p:nvPr/>
        </p:nvSpPr>
        <p:spPr>
          <a:xfrm>
            <a:off x="3233196" y="6480124"/>
            <a:ext cx="7715140" cy="180000"/>
          </a:xfrm>
          <a:prstGeom prst="rect">
            <a:avLst/>
          </a:prstGeom>
        </p:spPr>
        <p:txBody>
          <a:bodyPr/>
          <a:lstStyle>
            <a:lvl1pPr marL="0" algn="l" defTabSz="914400" rtl="0" eaLnBrk="1" latinLnBrk="0" hangingPunct="1">
              <a:defRPr lang="en-US" sz="800" kern="1200" smtClean="0">
                <a:solidFill>
                  <a:schemeClr val="bg1"/>
                </a:solidFill>
                <a:latin typeface="EYInterstate" panose="02000503020000020004" pitchFamily="2"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Ārkārtas</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finanšu</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revīzija</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par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pašvaldību</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pakalpojumu</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pieejamības</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nodrošināšanu</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novada</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teritoriālā</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iedalījuma</a:t>
            </a:r>
            <a:r>
              <a:rPr kumimoji="0" lang="lv-LV"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vienībās</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pēc</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administratīvi</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teritoriālās</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reformas</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800" b="0" i="0" u="none" strike="noStrike" kern="1200" cap="none" spc="0" normalizeH="0" baseline="0" noProof="0">
              <a:ln>
                <a:noFill/>
              </a:ln>
              <a:solidFill>
                <a:srgbClr val="2E2E38"/>
              </a:solidFill>
              <a:effectLst/>
              <a:uLnTx/>
              <a:uFillTx/>
              <a:latin typeface="EYInterstate Light" panose="02000506000000020004" pitchFamily="2" charset="0"/>
            </a:endParaRPr>
          </a:p>
        </p:txBody>
      </p:sp>
      <p:sp>
        <p:nvSpPr>
          <p:cNvPr id="20" name="Title 1">
            <a:extLst>
              <a:ext uri="{FF2B5EF4-FFF2-40B4-BE49-F238E27FC236}">
                <a16:creationId xmlns:a16="http://schemas.microsoft.com/office/drawing/2014/main" id="{5D2F9E2C-B528-4054-BFC1-7E1843159D32}"/>
              </a:ext>
            </a:extLst>
          </p:cNvPr>
          <p:cNvSpPr txBox="1">
            <a:spLocks/>
          </p:cNvSpPr>
          <p:nvPr/>
        </p:nvSpPr>
        <p:spPr>
          <a:xfrm>
            <a:off x="1428927" y="246887"/>
            <a:ext cx="10168764" cy="590400"/>
          </a:xfrm>
          <a:prstGeom prst="rect">
            <a:avLst/>
          </a:prstGeom>
        </p:spPr>
        <p:txBody>
          <a:bodyPr vert="horz" lIns="0" tIns="0" rIns="0" bIns="0" rtlCol="0" anchor="t" anchorCtr="0">
            <a:noAutofit/>
          </a:bodyPr>
          <a:lstStyle>
            <a:lvl1pPr algn="l" defTabSz="914400" rtl="0" eaLnBrk="1" latinLnBrk="0" hangingPunct="1">
              <a:lnSpc>
                <a:spcPct val="85000"/>
              </a:lnSpc>
              <a:spcBef>
                <a:spcPct val="0"/>
              </a:spcBef>
              <a:buNone/>
              <a:defRPr sz="2400" b="0" kern="1200">
                <a:solidFill>
                  <a:schemeClr val="bg1"/>
                </a:solidFill>
                <a:latin typeface="EYInterstate Light" panose="02000506000000020004" pitchFamily="2" charset="0"/>
                <a:ea typeface="+mj-ea"/>
                <a:cs typeface="Arial" pitchFamily="34" charset="0"/>
              </a:defRPr>
            </a:lvl1pPr>
          </a:lstStyle>
          <a:p>
            <a:pPr marL="0" marR="0" lvl="0" indent="0" algn="l" defTabSz="914400" rtl="0" eaLnBrk="1" fontAlgn="auto" latinLnBrk="0" hangingPunct="1">
              <a:lnSpc>
                <a:spcPct val="85000"/>
              </a:lnSpc>
              <a:spcBef>
                <a:spcPct val="0"/>
              </a:spcBef>
              <a:spcAft>
                <a:spcPts val="0"/>
              </a:spcAft>
              <a:buClrTx/>
              <a:buSzTx/>
              <a:buFontTx/>
              <a:buNone/>
              <a:tabLst/>
              <a:defRPr/>
            </a:pPr>
            <a:r>
              <a:rPr kumimoji="0" lang="lv-LV" sz="2400" b="1" i="0" u="none" strike="noStrike" kern="1200" cap="none" spc="0" normalizeH="0" baseline="0" noProof="0">
                <a:ln>
                  <a:noFill/>
                </a:ln>
                <a:solidFill>
                  <a:srgbClr val="2E2E38"/>
                </a:solidFill>
                <a:effectLst/>
                <a:uLnTx/>
                <a:uFillTx/>
              </a:rPr>
              <a:t>Pakalpojumu pieejamības ģeogrāfiskais izvērtējums</a:t>
            </a:r>
          </a:p>
          <a:p>
            <a:pPr marL="0" marR="0" lvl="0" indent="0" algn="l" defTabSz="914400" rtl="0" eaLnBrk="1" fontAlgn="auto" latinLnBrk="0" hangingPunct="1">
              <a:lnSpc>
                <a:spcPct val="85000"/>
              </a:lnSpc>
              <a:spcBef>
                <a:spcPct val="0"/>
              </a:spcBef>
              <a:spcAft>
                <a:spcPts val="0"/>
              </a:spcAft>
              <a:buClrTx/>
              <a:buSzTx/>
              <a:buFontTx/>
              <a:buNone/>
              <a:tabLst/>
              <a:defRPr/>
            </a:pPr>
            <a:r>
              <a:rPr kumimoji="0" lang="lv-LV" sz="2400" i="0" u="sng" strike="noStrike" kern="1200" cap="none" spc="0" normalizeH="0" baseline="0" noProof="0">
                <a:ln>
                  <a:noFill/>
                </a:ln>
                <a:solidFill>
                  <a:srgbClr val="2E2E38"/>
                </a:solidFill>
                <a:effectLst/>
                <a:uLnTx/>
                <a:uFillTx/>
              </a:rPr>
              <a:t>1.2. </a:t>
            </a:r>
            <a:r>
              <a:rPr kumimoji="0" lang="lv-LV" sz="2400" b="0" i="0" u="none" strike="noStrike" kern="1200" cap="none" spc="0" normalizeH="0" baseline="0" noProof="0">
                <a:ln>
                  <a:noFill/>
                </a:ln>
                <a:solidFill>
                  <a:srgbClr val="2E2E38"/>
                </a:solidFill>
                <a:effectLst/>
                <a:uLnTx/>
                <a:uFillTx/>
              </a:rPr>
              <a:t>Izslēdzošie nosacījumi (1/2 lapa)</a:t>
            </a:r>
            <a:br>
              <a:rPr kumimoji="0" lang="lv-LV" sz="2400" b="1" i="0" u="none" strike="noStrike" kern="1200" cap="none" spc="0" normalizeH="0" baseline="0" noProof="0">
                <a:ln>
                  <a:noFill/>
                </a:ln>
                <a:solidFill>
                  <a:srgbClr val="2E2E38"/>
                </a:solidFill>
                <a:effectLst/>
                <a:uLnTx/>
                <a:uFillTx/>
              </a:rPr>
            </a:br>
            <a:endParaRPr kumimoji="0" lang="lv-LV" sz="2400" b="0" i="0" u="none" strike="noStrike" kern="1200" cap="none" spc="0" normalizeH="0" baseline="0" noProof="0">
              <a:ln>
                <a:noFill/>
              </a:ln>
              <a:solidFill>
                <a:srgbClr val="2E2E38"/>
              </a:solidFill>
              <a:effectLst/>
              <a:uLnTx/>
              <a:uFillTx/>
            </a:endParaRPr>
          </a:p>
        </p:txBody>
      </p:sp>
      <p:sp>
        <p:nvSpPr>
          <p:cNvPr id="21" name="Rectangle 20">
            <a:extLst>
              <a:ext uri="{FF2B5EF4-FFF2-40B4-BE49-F238E27FC236}">
                <a16:creationId xmlns:a16="http://schemas.microsoft.com/office/drawing/2014/main" id="{30285468-CF79-469C-9A9B-D98420342926}"/>
              </a:ext>
            </a:extLst>
          </p:cNvPr>
          <p:cNvSpPr/>
          <p:nvPr/>
        </p:nvSpPr>
        <p:spPr>
          <a:xfrm>
            <a:off x="600659" y="294200"/>
            <a:ext cx="602023" cy="514032"/>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1" i="0" u="none" strike="noStrike" kern="1200" cap="none" spc="0" normalizeH="0" baseline="0" noProof="0" dirty="0">
              <a:ln>
                <a:noFill/>
              </a:ln>
              <a:solidFill>
                <a:srgbClr val="000000"/>
              </a:solidFill>
              <a:effectLst/>
              <a:uLnTx/>
              <a:uFillTx/>
              <a:latin typeface="EYInterstate Light" panose="02000506000000020004" pitchFamily="2" charset="0"/>
            </a:endParaRPr>
          </a:p>
        </p:txBody>
      </p:sp>
      <p:sp>
        <p:nvSpPr>
          <p:cNvPr id="12" name="Date Placeholder 10">
            <a:extLst>
              <a:ext uri="{FF2B5EF4-FFF2-40B4-BE49-F238E27FC236}">
                <a16:creationId xmlns:a16="http://schemas.microsoft.com/office/drawing/2014/main" id="{DD1C4938-7BE7-4713-BC3D-2362B9F7DB84}"/>
              </a:ext>
            </a:extLst>
          </p:cNvPr>
          <p:cNvSpPr>
            <a:spLocks noGrp="1"/>
          </p:cNvSpPr>
          <p:nvPr>
            <p:ph type="dt" sz="half" idx="10"/>
          </p:nvPr>
        </p:nvSpPr>
        <p:spPr>
          <a:xfrm>
            <a:off x="1428927" y="6471244"/>
            <a:ext cx="1469547" cy="180000"/>
          </a:xfrm>
        </p:spPr>
        <p:txBody>
          <a:bodyPr/>
          <a:lstStyle/>
          <a:p>
            <a:r>
              <a:rPr lang="lv-LV"/>
              <a:t>2022. gada 2. decembris</a:t>
            </a:r>
            <a:endParaRPr lang="en-IN" dirty="0"/>
          </a:p>
        </p:txBody>
      </p:sp>
    </p:spTree>
    <p:extLst>
      <p:ext uri="{BB962C8B-B14F-4D97-AF65-F5344CB8AC3E}">
        <p14:creationId xmlns:p14="http://schemas.microsoft.com/office/powerpoint/2010/main" val="8706847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2688CC7-B41F-44EE-A193-008DD67D8F40}"/>
              </a:ext>
            </a:extLst>
          </p:cNvPr>
          <p:cNvSpPr>
            <a:spLocks noGrp="1"/>
          </p:cNvSpPr>
          <p:nvPr>
            <p:ph idx="1"/>
          </p:nvPr>
        </p:nvSpPr>
        <p:spPr>
          <a:xfrm>
            <a:off x="609919" y="1137920"/>
            <a:ext cx="7149164" cy="4762295"/>
          </a:xfrm>
        </p:spPr>
        <p:txBody>
          <a:bodyPr/>
          <a:lstStyle/>
          <a:p>
            <a:pPr marL="0" indent="0" algn="just">
              <a:spcBef>
                <a:spcPts val="600"/>
              </a:spcBef>
              <a:spcAft>
                <a:spcPts val="1200"/>
              </a:spcAft>
              <a:buNone/>
            </a:pPr>
            <a:r>
              <a:rPr lang="lv-LV" b="1">
                <a:solidFill>
                  <a:srgbClr val="202124"/>
                </a:solidFill>
                <a:cs typeface="Arial" panose="020B0604020202020204" pitchFamily="34" charset="0"/>
              </a:rPr>
              <a:t>Izslēdzošie nosacījumi – kas izslēdz esošo/ potenciālo pakalpojuma sniegšanas vietu no alternatīvu saraksta</a:t>
            </a:r>
            <a:endParaRPr lang="lv-LV" b="1"/>
          </a:p>
          <a:p>
            <a:pPr marL="0" indent="0" algn="just">
              <a:spcBef>
                <a:spcPts val="600"/>
              </a:spcBef>
              <a:buNone/>
            </a:pPr>
            <a:r>
              <a:rPr lang="lv-LV" sz="1400" b="1">
                <a:cs typeface="Arial" panose="020B0604020202020204" pitchFamily="34" charset="0"/>
              </a:rPr>
              <a:t>Izslēdzošo nosacījumu piemēri:</a:t>
            </a:r>
            <a:endParaRPr lang="lv-LV" b="1"/>
          </a:p>
          <a:p>
            <a:pPr marL="285750" indent="-285750" algn="just">
              <a:lnSpc>
                <a:spcPct val="120000"/>
              </a:lnSpc>
              <a:spcBef>
                <a:spcPts val="600"/>
              </a:spcBef>
              <a:buFont typeface="Arial" panose="020B0604020202020204" pitchFamily="34" charset="0"/>
              <a:buChar char="►"/>
              <a:defRPr/>
            </a:pPr>
            <a:r>
              <a:rPr lang="lv-LV" sz="1400">
                <a:cs typeface="Arial" panose="020B0604020202020204" pitchFamily="34" charset="0"/>
              </a:rPr>
              <a:t>Vai ir iespējams ērti piekļūt ar sabiedrisko transportu no visām administratīvās teritorijas apdzīvotajām vietām?</a:t>
            </a:r>
          </a:p>
          <a:p>
            <a:pPr marL="285750" indent="-285750" algn="just">
              <a:lnSpc>
                <a:spcPct val="120000"/>
              </a:lnSpc>
              <a:spcBef>
                <a:spcPts val="600"/>
              </a:spcBef>
              <a:buFont typeface="Arial" panose="020B0604020202020204" pitchFamily="34" charset="0"/>
              <a:buChar char="►"/>
              <a:defRPr/>
            </a:pPr>
            <a:r>
              <a:rPr lang="lv-LV" sz="1400">
                <a:cs typeface="Arial" panose="020B0604020202020204" pitchFamily="34" charset="0"/>
              </a:rPr>
              <a:t>Vai konkrētā pakalpojumu sniegšanas vieta ir bibliotēka?</a:t>
            </a:r>
          </a:p>
          <a:p>
            <a:pPr marL="285750" indent="-285750" algn="just">
              <a:lnSpc>
                <a:spcPct val="120000"/>
              </a:lnSpc>
              <a:spcBef>
                <a:spcPts val="600"/>
              </a:spcBef>
              <a:buFont typeface="Arial" panose="020B0604020202020204" pitchFamily="34" charset="0"/>
              <a:buChar char="►"/>
              <a:defRPr/>
            </a:pPr>
            <a:r>
              <a:rPr lang="lv-LV" sz="1400">
                <a:cs typeface="Arial"/>
              </a:rPr>
              <a:t>Vai apkārtnē pieejami arī citi sabiedriski pakalpojumi (ārstniecības iestādes, kultūras iestādes, veikali u.c.)?</a:t>
            </a:r>
          </a:p>
          <a:p>
            <a:pPr marL="285750" indent="-285750" algn="just">
              <a:lnSpc>
                <a:spcPct val="120000"/>
              </a:lnSpc>
              <a:spcBef>
                <a:spcPts val="600"/>
              </a:spcBef>
              <a:buFont typeface="Arial" panose="020B0604020202020204" pitchFamily="34" charset="0"/>
              <a:buChar char="►"/>
              <a:defRPr/>
            </a:pPr>
            <a:r>
              <a:rPr lang="lv-LV" sz="1400">
                <a:cs typeface="Arial" panose="020B0604020202020204" pitchFamily="34" charset="0"/>
              </a:rPr>
              <a:t>Vai konkrētajām telpām ir labvēlīgi lietošanas nosacījumi (īpašumtiesības, noslēgtie līgumi, īres noteikumi u.c.)?</a:t>
            </a:r>
          </a:p>
          <a:p>
            <a:pPr marL="285750" indent="-285750" algn="just">
              <a:lnSpc>
                <a:spcPct val="120000"/>
              </a:lnSpc>
              <a:spcBef>
                <a:spcPts val="600"/>
              </a:spcBef>
              <a:buFont typeface="Arial" panose="020B0604020202020204" pitchFamily="34" charset="0"/>
              <a:buChar char="►"/>
              <a:defRPr/>
            </a:pPr>
            <a:r>
              <a:rPr lang="lv-LV" sz="1400">
                <a:cs typeface="Arial" panose="020B0604020202020204" pitchFamily="34" charset="0"/>
              </a:rPr>
              <a:t>Vai ir iespējams ērti piekļūt blakus esošajām pakalpojumu sniegšanas vietām, ja konkrēto pakalpojuma sniegšanas vietu slēdz?</a:t>
            </a:r>
          </a:p>
          <a:p>
            <a:pPr marL="285750" indent="-285750" algn="just">
              <a:lnSpc>
                <a:spcPct val="120000"/>
              </a:lnSpc>
              <a:spcBef>
                <a:spcPts val="600"/>
              </a:spcBef>
              <a:buFont typeface="Arial" panose="020B0604020202020204" pitchFamily="34" charset="0"/>
              <a:buChar char="►"/>
              <a:defRPr/>
            </a:pPr>
            <a:r>
              <a:rPr lang="lv-LV" sz="1400">
                <a:cs typeface="Arial"/>
              </a:rPr>
              <a:t>Vai pakalpojumu sniegšanas vieta tiek izmantota kā sabiedrības pulcēšanās punkts (iedzīvotāju socializēšanās vieta).</a:t>
            </a:r>
          </a:p>
        </p:txBody>
      </p:sp>
      <p:pic>
        <p:nvPicPr>
          <p:cNvPr id="15" name="Picture 14" descr="Handicapped parking spot">
            <a:extLst>
              <a:ext uri="{FF2B5EF4-FFF2-40B4-BE49-F238E27FC236}">
                <a16:creationId xmlns:a16="http://schemas.microsoft.com/office/drawing/2014/main" id="{EAF2B62A-1884-44F4-B189-F328DA63796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009944" y="1043924"/>
            <a:ext cx="3578487" cy="2385076"/>
          </a:xfrm>
          <a:prstGeom prst="rect">
            <a:avLst/>
          </a:prstGeom>
        </p:spPr>
      </p:pic>
      <p:pic>
        <p:nvPicPr>
          <p:cNvPr id="17" name="Picture 16" descr="Moving bus">
            <a:extLst>
              <a:ext uri="{FF2B5EF4-FFF2-40B4-BE49-F238E27FC236}">
                <a16:creationId xmlns:a16="http://schemas.microsoft.com/office/drawing/2014/main" id="{5C30C2FB-C294-4326-91A9-672F02F78FC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09944" y="3514772"/>
            <a:ext cx="3578487" cy="2385443"/>
          </a:xfrm>
          <a:prstGeom prst="rect">
            <a:avLst/>
          </a:prstGeom>
        </p:spPr>
      </p:pic>
      <p:sp>
        <p:nvSpPr>
          <p:cNvPr id="18" name="Slide Number Placeholder 5">
            <a:extLst>
              <a:ext uri="{FF2B5EF4-FFF2-40B4-BE49-F238E27FC236}">
                <a16:creationId xmlns:a16="http://schemas.microsoft.com/office/drawing/2014/main" id="{E9E08E6B-46F8-43DA-931E-736B464A07B8}"/>
              </a:ext>
            </a:extLst>
          </p:cNvPr>
          <p:cNvSpPr>
            <a:spLocks noGrp="1"/>
          </p:cNvSpPr>
          <p:nvPr>
            <p:ph type="sldNum" sz="quarter" idx="12"/>
          </p:nvPr>
        </p:nvSpPr>
        <p:spPr>
          <a:xfrm>
            <a:off x="617221" y="6471244"/>
            <a:ext cx="663066" cy="180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800" b="0" i="0" u="none" strike="noStrike" kern="1200" cap="none" spc="0" normalizeH="0" baseline="0" noProof="0">
                <a:ln>
                  <a:noFill/>
                </a:ln>
                <a:solidFill>
                  <a:srgbClr val="2E2E38"/>
                </a:solidFill>
                <a:effectLst/>
                <a:uLnTx/>
                <a:uFillTx/>
                <a:latin typeface="EYInterstate Light" panose="02000506000000020004" pitchFamily="2" charset="0"/>
              </a:rPr>
              <a:t>Lapa </a:t>
            </a:r>
            <a:fld id="{F1BC30E3-FFE5-4B91-AA19-87A149EBB9EE}" type="slidenum">
              <a:rPr kumimoji="0" lang="en-GB" sz="800" b="0" i="0" u="none" strike="noStrike" kern="1200" cap="none" spc="0" normalizeH="0" baseline="0" noProof="0" smtClean="0">
                <a:ln>
                  <a:noFill/>
                </a:ln>
                <a:solidFill>
                  <a:srgbClr val="2E2E38"/>
                </a:solidFill>
                <a:effectLst/>
                <a:uLnTx/>
                <a:uFillTx/>
                <a:latin typeface="EYInterstate Light" panose="02000506000000020004" pitchFamily="2" charset="0"/>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GB" sz="800" b="0" i="0" u="none" strike="noStrike" kern="1200" cap="none" spc="0" normalizeH="0" baseline="0" noProof="0">
              <a:ln>
                <a:noFill/>
              </a:ln>
              <a:solidFill>
                <a:srgbClr val="2E2E38"/>
              </a:solidFill>
              <a:effectLst/>
              <a:uLnTx/>
              <a:uFillTx/>
              <a:latin typeface="EYInterstate Light" panose="02000506000000020004" pitchFamily="2" charset="0"/>
            </a:endParaRPr>
          </a:p>
        </p:txBody>
      </p:sp>
      <p:sp>
        <p:nvSpPr>
          <p:cNvPr id="19" name="Footer Placeholder 4">
            <a:extLst>
              <a:ext uri="{FF2B5EF4-FFF2-40B4-BE49-F238E27FC236}">
                <a16:creationId xmlns:a16="http://schemas.microsoft.com/office/drawing/2014/main" id="{83D10AFD-803D-4211-8AB6-FF9F1AA9E5A4}"/>
              </a:ext>
            </a:extLst>
          </p:cNvPr>
          <p:cNvSpPr txBox="1">
            <a:spLocks/>
          </p:cNvSpPr>
          <p:nvPr/>
        </p:nvSpPr>
        <p:spPr>
          <a:xfrm>
            <a:off x="3233196" y="6480124"/>
            <a:ext cx="7715140" cy="180000"/>
          </a:xfrm>
          <a:prstGeom prst="rect">
            <a:avLst/>
          </a:prstGeom>
        </p:spPr>
        <p:txBody>
          <a:bodyPr/>
          <a:lstStyle>
            <a:lvl1pPr marL="0" algn="l" defTabSz="914400" rtl="0" eaLnBrk="1" latinLnBrk="0" hangingPunct="1">
              <a:defRPr lang="en-US" sz="800" kern="1200" smtClean="0">
                <a:solidFill>
                  <a:schemeClr val="bg1"/>
                </a:solidFill>
                <a:latin typeface="EYInterstate" panose="02000503020000020004" pitchFamily="2"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Ārkārtas</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finanšu</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revīzija</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par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pašvaldību</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pakalpojumu</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pieejamības</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nodrošināšanu</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novada</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teritoriālā</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iedalījuma</a:t>
            </a:r>
            <a:r>
              <a:rPr kumimoji="0" lang="lv-LV"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vienībās</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pēc</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administratīvi</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teritoriālās</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reformas</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800" b="0" i="0" u="none" strike="noStrike" kern="1200" cap="none" spc="0" normalizeH="0" baseline="0" noProof="0">
              <a:ln>
                <a:noFill/>
              </a:ln>
              <a:solidFill>
                <a:srgbClr val="2E2E38"/>
              </a:solidFill>
              <a:effectLst/>
              <a:uLnTx/>
              <a:uFillTx/>
              <a:latin typeface="EYInterstate Light" panose="02000506000000020004" pitchFamily="2" charset="0"/>
            </a:endParaRPr>
          </a:p>
        </p:txBody>
      </p:sp>
      <p:sp>
        <p:nvSpPr>
          <p:cNvPr id="20" name="Title 1">
            <a:extLst>
              <a:ext uri="{FF2B5EF4-FFF2-40B4-BE49-F238E27FC236}">
                <a16:creationId xmlns:a16="http://schemas.microsoft.com/office/drawing/2014/main" id="{5D2F9E2C-B528-4054-BFC1-7E1843159D32}"/>
              </a:ext>
            </a:extLst>
          </p:cNvPr>
          <p:cNvSpPr txBox="1">
            <a:spLocks/>
          </p:cNvSpPr>
          <p:nvPr/>
        </p:nvSpPr>
        <p:spPr>
          <a:xfrm>
            <a:off x="1428927" y="246887"/>
            <a:ext cx="10168764" cy="590400"/>
          </a:xfrm>
          <a:prstGeom prst="rect">
            <a:avLst/>
          </a:prstGeom>
        </p:spPr>
        <p:txBody>
          <a:bodyPr vert="horz" lIns="0" tIns="0" rIns="0" bIns="0" rtlCol="0" anchor="t" anchorCtr="0">
            <a:noAutofit/>
          </a:bodyPr>
          <a:lstStyle>
            <a:lvl1pPr algn="l" defTabSz="914400" rtl="0" eaLnBrk="1" latinLnBrk="0" hangingPunct="1">
              <a:lnSpc>
                <a:spcPct val="85000"/>
              </a:lnSpc>
              <a:spcBef>
                <a:spcPct val="0"/>
              </a:spcBef>
              <a:buNone/>
              <a:defRPr sz="2400" b="0" kern="1200">
                <a:solidFill>
                  <a:schemeClr val="bg1"/>
                </a:solidFill>
                <a:latin typeface="EYInterstate Light" panose="02000506000000020004" pitchFamily="2" charset="0"/>
                <a:ea typeface="+mj-ea"/>
                <a:cs typeface="Arial" pitchFamily="34" charset="0"/>
              </a:defRPr>
            </a:lvl1pPr>
          </a:lstStyle>
          <a:p>
            <a:pPr marL="0" marR="0" lvl="0" indent="0" algn="l" defTabSz="914400" rtl="0" eaLnBrk="1" fontAlgn="auto" latinLnBrk="0" hangingPunct="1">
              <a:lnSpc>
                <a:spcPct val="85000"/>
              </a:lnSpc>
              <a:spcBef>
                <a:spcPct val="0"/>
              </a:spcBef>
              <a:spcAft>
                <a:spcPts val="0"/>
              </a:spcAft>
              <a:buClrTx/>
              <a:buSzTx/>
              <a:buFontTx/>
              <a:buNone/>
              <a:tabLst/>
              <a:defRPr/>
            </a:pPr>
            <a:r>
              <a:rPr kumimoji="0" lang="lv-LV" sz="2400" b="1" i="0" u="none" strike="noStrike" kern="1200" cap="none" spc="0" normalizeH="0" baseline="0" noProof="0">
                <a:ln>
                  <a:noFill/>
                </a:ln>
                <a:solidFill>
                  <a:srgbClr val="2E2E38"/>
                </a:solidFill>
                <a:effectLst/>
                <a:uLnTx/>
                <a:uFillTx/>
              </a:rPr>
              <a:t>Pakalpojumu pieejamības ģeogrāfiskais izvērtējums</a:t>
            </a:r>
          </a:p>
          <a:p>
            <a:pPr marL="0" marR="0" lvl="0" indent="0" algn="l" defTabSz="914400" rtl="0" eaLnBrk="1" fontAlgn="auto" latinLnBrk="0" hangingPunct="1">
              <a:lnSpc>
                <a:spcPct val="85000"/>
              </a:lnSpc>
              <a:spcBef>
                <a:spcPct val="0"/>
              </a:spcBef>
              <a:spcAft>
                <a:spcPts val="0"/>
              </a:spcAft>
              <a:buClrTx/>
              <a:buSzTx/>
              <a:buFontTx/>
              <a:buNone/>
              <a:tabLst/>
              <a:defRPr/>
            </a:pPr>
            <a:r>
              <a:rPr kumimoji="0" lang="lv-LV" sz="2400" b="0" i="0" u="sng" strike="noStrike" kern="1200" cap="none" spc="0" normalizeH="0" baseline="0" noProof="0">
                <a:ln>
                  <a:noFill/>
                </a:ln>
                <a:solidFill>
                  <a:srgbClr val="2E2E38"/>
                </a:solidFill>
                <a:effectLst/>
                <a:uLnTx/>
                <a:uFillTx/>
              </a:rPr>
              <a:t>1.2. </a:t>
            </a:r>
            <a:r>
              <a:rPr kumimoji="0" lang="lv-LV" sz="2400" b="0" i="0" u="none" strike="noStrike" kern="1200" cap="none" spc="0" normalizeH="0" baseline="0" noProof="0">
                <a:ln>
                  <a:noFill/>
                </a:ln>
                <a:solidFill>
                  <a:srgbClr val="2E2E38"/>
                </a:solidFill>
                <a:effectLst/>
                <a:uLnTx/>
                <a:uFillTx/>
              </a:rPr>
              <a:t>Izslēdzošie nosacījumi (2/2 lapa)</a:t>
            </a:r>
            <a:br>
              <a:rPr kumimoji="0" lang="lv-LV" sz="2400" b="1" i="0" u="none" strike="noStrike" kern="1200" cap="none" spc="0" normalizeH="0" baseline="0" noProof="0">
                <a:ln>
                  <a:noFill/>
                </a:ln>
                <a:solidFill>
                  <a:srgbClr val="2E2E38"/>
                </a:solidFill>
                <a:effectLst/>
                <a:uLnTx/>
                <a:uFillTx/>
              </a:rPr>
            </a:br>
            <a:endParaRPr kumimoji="0" lang="lv-LV" sz="2400" b="0" i="0" u="none" strike="noStrike" kern="1200" cap="none" spc="0" normalizeH="0" baseline="0" noProof="0">
              <a:ln>
                <a:noFill/>
              </a:ln>
              <a:solidFill>
                <a:srgbClr val="2E2E38"/>
              </a:solidFill>
              <a:effectLst/>
              <a:uLnTx/>
              <a:uFillTx/>
            </a:endParaRPr>
          </a:p>
        </p:txBody>
      </p:sp>
      <p:sp>
        <p:nvSpPr>
          <p:cNvPr id="11" name="Rectangle 10">
            <a:extLst>
              <a:ext uri="{FF2B5EF4-FFF2-40B4-BE49-F238E27FC236}">
                <a16:creationId xmlns:a16="http://schemas.microsoft.com/office/drawing/2014/main" id="{F95A7C6B-A1F4-4F46-984B-F873A4672C72}"/>
              </a:ext>
            </a:extLst>
          </p:cNvPr>
          <p:cNvSpPr/>
          <p:nvPr/>
        </p:nvSpPr>
        <p:spPr>
          <a:xfrm>
            <a:off x="600659" y="294200"/>
            <a:ext cx="602023" cy="514032"/>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1" i="0" u="none" strike="noStrike" kern="1200" cap="none" spc="0" normalizeH="0" baseline="0" noProof="0" dirty="0">
              <a:ln>
                <a:noFill/>
              </a:ln>
              <a:solidFill>
                <a:srgbClr val="000000"/>
              </a:solidFill>
              <a:effectLst/>
              <a:uLnTx/>
              <a:uFillTx/>
              <a:latin typeface="EYInterstate Light" panose="02000506000000020004" pitchFamily="2" charset="0"/>
            </a:endParaRPr>
          </a:p>
        </p:txBody>
      </p:sp>
      <p:sp>
        <p:nvSpPr>
          <p:cNvPr id="12" name="Date Placeholder 10">
            <a:extLst>
              <a:ext uri="{FF2B5EF4-FFF2-40B4-BE49-F238E27FC236}">
                <a16:creationId xmlns:a16="http://schemas.microsoft.com/office/drawing/2014/main" id="{A3F46BD4-B645-43F0-8805-10F62A29972D}"/>
              </a:ext>
            </a:extLst>
          </p:cNvPr>
          <p:cNvSpPr>
            <a:spLocks noGrp="1"/>
          </p:cNvSpPr>
          <p:nvPr>
            <p:ph type="dt" sz="half" idx="10"/>
          </p:nvPr>
        </p:nvSpPr>
        <p:spPr>
          <a:xfrm>
            <a:off x="1428927" y="6471244"/>
            <a:ext cx="1469547" cy="180000"/>
          </a:xfrm>
        </p:spPr>
        <p:txBody>
          <a:bodyPr/>
          <a:lstStyle/>
          <a:p>
            <a:r>
              <a:rPr lang="lv-LV"/>
              <a:t>2022. gada 2. decembris</a:t>
            </a:r>
            <a:endParaRPr lang="en-IN" dirty="0"/>
          </a:p>
        </p:txBody>
      </p:sp>
    </p:spTree>
    <p:extLst>
      <p:ext uri="{BB962C8B-B14F-4D97-AF65-F5344CB8AC3E}">
        <p14:creationId xmlns:p14="http://schemas.microsoft.com/office/powerpoint/2010/main" val="33705746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34F973D0-59A9-4992-8E20-BC49F63FDAAB}"/>
                  </a:ext>
                </a:extLst>
              </p:cNvPr>
              <p:cNvSpPr>
                <a:spLocks noGrp="1"/>
              </p:cNvSpPr>
              <p:nvPr>
                <p:ph idx="1"/>
              </p:nvPr>
            </p:nvSpPr>
            <p:spPr>
              <a:xfrm>
                <a:off x="619176" y="1062764"/>
                <a:ext cx="10978515" cy="4947920"/>
              </a:xfrm>
            </p:spPr>
            <p:txBody>
              <a:bodyPr/>
              <a:lstStyle/>
              <a:p>
                <a:pPr algn="just">
                  <a:spcBef>
                    <a:spcPts val="400"/>
                  </a:spcBef>
                  <a:spcAft>
                    <a:spcPts val="400"/>
                  </a:spcAft>
                </a:pPr>
                <a:r>
                  <a:rPr lang="lv-LV" sz="1800"/>
                  <a:t>Ja ir pieejami atbilstoši dati, analīzes kvalitātes uzlabošanai nepieciešams veikt pakalpojumu sniegšanas vietu alternatīvu salīdzināšanu pēc iedzīvotāju pieejamību noteicošiem kritērijiem,  </a:t>
                </a:r>
                <a:r>
                  <a:rPr lang="lv-LV" sz="1800" b="1"/>
                  <a:t>piemērojot </a:t>
                </a:r>
                <a:r>
                  <a:rPr lang="lv-LV" sz="1800" b="1" err="1"/>
                  <a:t>multi</a:t>
                </a:r>
                <a:r>
                  <a:rPr lang="lv-LV" sz="1800" b="1"/>
                  <a:t>-kritēriju analīzi</a:t>
                </a:r>
                <a:r>
                  <a:rPr lang="lv-LV" sz="1800"/>
                  <a:t>: </a:t>
                </a:r>
                <a:endParaRPr lang="en-US" sz="1800"/>
              </a:p>
              <a:p>
                <a:pPr lvl="1" algn="just">
                  <a:lnSpc>
                    <a:spcPct val="120000"/>
                  </a:lnSpc>
                  <a:spcBef>
                    <a:spcPts val="400"/>
                  </a:spcBef>
                  <a:spcAft>
                    <a:spcPts val="400"/>
                  </a:spcAft>
                  <a:buFontTx/>
                  <a:buChar char="•"/>
                </a:pPr>
                <a:r>
                  <a:rPr lang="lv-LV" sz="1600">
                    <a:solidFill>
                      <a:schemeClr val="bg1"/>
                    </a:solidFill>
                  </a:rPr>
                  <a:t>Ir nepieciešams izvēlēties kritērijus (K) un tos formulēt </a:t>
                </a:r>
                <a:r>
                  <a:rPr lang="lv-LV" sz="1600"/>
                  <a:t>tā, lai</a:t>
                </a:r>
                <a:r>
                  <a:rPr lang="lv-LV" sz="1600">
                    <a:solidFill>
                      <a:schemeClr val="bg1"/>
                    </a:solidFill>
                  </a:rPr>
                  <a:t> atbildi/vērtējumu (V) sniegtu formātā Augsts(A)/Vidējs(V)/Zems(Z), kur A,V,Z ir skaitliskas vērtības 3, 2, 1.</a:t>
                </a:r>
                <a:endParaRPr lang="en-US" sz="1600">
                  <a:solidFill>
                    <a:schemeClr val="bg1"/>
                  </a:solidFill>
                </a:endParaRPr>
              </a:p>
              <a:p>
                <a:pPr lvl="1" algn="just">
                  <a:lnSpc>
                    <a:spcPct val="120000"/>
                  </a:lnSpc>
                  <a:spcBef>
                    <a:spcPts val="400"/>
                  </a:spcBef>
                  <a:spcAft>
                    <a:spcPts val="400"/>
                  </a:spcAft>
                  <a:buFontTx/>
                  <a:buChar char="•"/>
                </a:pPr>
                <a:r>
                  <a:rPr lang="lv-LV" sz="1600">
                    <a:solidFill>
                      <a:schemeClr val="bg1"/>
                    </a:solidFill>
                  </a:rPr>
                  <a:t>Katram no kritērijiem atbilstoši, to būtiskumam (ietekmei uz lokācijas izvēli) ir piešķirams svars (S) no 0.00 līdz 1.00.</a:t>
                </a:r>
              </a:p>
              <a:p>
                <a:pPr lvl="1" algn="just">
                  <a:lnSpc>
                    <a:spcPct val="120000"/>
                  </a:lnSpc>
                  <a:spcBef>
                    <a:spcPts val="400"/>
                  </a:spcBef>
                  <a:spcAft>
                    <a:spcPts val="400"/>
                  </a:spcAft>
                  <a:buFontTx/>
                  <a:buChar char="•"/>
                </a:pPr>
                <a:r>
                  <a:rPr lang="lv-LV" sz="1600">
                    <a:solidFill>
                      <a:schemeClr val="bg1"/>
                    </a:solidFill>
                  </a:rPr>
                  <a:t>Pēc svaru un vērtējumu piešķiršanas izvēlētajām pakalpojumu sniegšanas vietām, ir nepieciešams aprēķināt gala rezultātu pēc sekojošas formulas: </a:t>
                </a:r>
              </a:p>
              <a:p>
                <a:pPr lvl="2" algn="just">
                  <a:lnSpc>
                    <a:spcPct val="120000"/>
                  </a:lnSpc>
                  <a:spcBef>
                    <a:spcPts val="400"/>
                  </a:spcBef>
                  <a:spcAft>
                    <a:spcPts val="400"/>
                  </a:spcAft>
                  <a:buFontTx/>
                  <a:buChar char="•"/>
                </a:pPr>
                <a:r>
                  <a:rPr lang="lv-LV" sz="1400">
                    <a:solidFill>
                      <a:schemeClr val="bg1"/>
                    </a:solidFill>
                  </a:rPr>
                  <a:t>Lokācijas X,Y,Z gala rezultāts = Summa (kritēriju vērtējums (V)  * svars (S)) </a:t>
                </a:r>
              </a:p>
              <a:p>
                <a:pPr lvl="2" algn="just">
                  <a:lnSpc>
                    <a:spcPct val="120000"/>
                  </a:lnSpc>
                  <a:spcBef>
                    <a:spcPts val="400"/>
                  </a:spcBef>
                  <a:spcAft>
                    <a:spcPts val="400"/>
                  </a:spcAft>
                  <a:buFontTx/>
                  <a:buChar char="•"/>
                </a:pPr>
                <a:r>
                  <a:rPr lang="lv-LV" sz="1400">
                    <a:solidFill>
                      <a:schemeClr val="bg1"/>
                    </a:solidFill>
                  </a:rPr>
                  <a:t>Piemēram, Lokācijas X gala rezultāts  </a:t>
                </a:r>
                <a14:m>
                  <m:oMath xmlns:m="http://schemas.openxmlformats.org/officeDocument/2006/math">
                    <m:nary>
                      <m:naryPr>
                        <m:chr m:val="∑"/>
                        <m:limLoc m:val="undOvr"/>
                        <m:grow m:val="on"/>
                        <m:ctrlPr>
                          <a:rPr lang="en-US" sz="1400" i="1">
                            <a:solidFill>
                              <a:schemeClr val="bg1"/>
                            </a:solidFill>
                            <a:latin typeface="Cambria Math" panose="02040503050406030204" pitchFamily="18" charset="0"/>
                          </a:rPr>
                        </m:ctrlPr>
                      </m:naryPr>
                      <m:sub>
                        <m:r>
                          <a:rPr lang="lv-LV" sz="1400">
                            <a:solidFill>
                              <a:schemeClr val="bg1"/>
                            </a:solidFill>
                            <a:latin typeface="Cambria Math" panose="02040503050406030204" pitchFamily="18" charset="0"/>
                          </a:rPr>
                          <m:t>𝑖</m:t>
                        </m:r>
                        <m:r>
                          <a:rPr lang="lv-LV" sz="1400">
                            <a:solidFill>
                              <a:schemeClr val="bg1"/>
                            </a:solidFill>
                            <a:latin typeface="Cambria Math" panose="02040503050406030204" pitchFamily="18" charset="0"/>
                          </a:rPr>
                          <m:t>=1</m:t>
                        </m:r>
                      </m:sub>
                      <m:sup>
                        <m:r>
                          <a:rPr lang="lv-LV" sz="1400">
                            <a:solidFill>
                              <a:schemeClr val="bg1"/>
                            </a:solidFill>
                            <a:latin typeface="Cambria Math" panose="02040503050406030204" pitchFamily="18" charset="0"/>
                          </a:rPr>
                          <m:t>𝑛</m:t>
                        </m:r>
                      </m:sup>
                      <m:e>
                        <m:sSub>
                          <m:sSubPr>
                            <m:ctrlPr>
                              <a:rPr lang="en-US" sz="1400" i="1">
                                <a:solidFill>
                                  <a:schemeClr val="bg1"/>
                                </a:solidFill>
                                <a:latin typeface="Cambria Math" panose="02040503050406030204" pitchFamily="18" charset="0"/>
                              </a:rPr>
                            </m:ctrlPr>
                          </m:sSubPr>
                          <m:e>
                            <m:r>
                              <a:rPr lang="lv-LV" sz="1400">
                                <a:solidFill>
                                  <a:schemeClr val="bg1"/>
                                </a:solidFill>
                                <a:latin typeface="Cambria Math" panose="02040503050406030204" pitchFamily="18" charset="0"/>
                              </a:rPr>
                              <m:t>𝑥</m:t>
                            </m:r>
                          </m:e>
                          <m:sub>
                            <m:r>
                              <a:rPr lang="lv-LV" sz="1400">
                                <a:solidFill>
                                  <a:schemeClr val="bg1"/>
                                </a:solidFill>
                                <a:latin typeface="Cambria Math" panose="02040503050406030204" pitchFamily="18" charset="0"/>
                              </a:rPr>
                              <m:t>𝑖</m:t>
                            </m:r>
                          </m:sub>
                        </m:sSub>
                      </m:e>
                    </m:nary>
                    <m:r>
                      <a:rPr lang="lv-LV" sz="1400">
                        <a:solidFill>
                          <a:schemeClr val="bg1"/>
                        </a:solidFill>
                        <a:latin typeface="Cambria Math" panose="02040503050406030204" pitchFamily="18" charset="0"/>
                      </a:rPr>
                      <m:t>⋅</m:t>
                    </m:r>
                    <m:sSub>
                      <m:sSubPr>
                        <m:ctrlPr>
                          <a:rPr lang="en-US" sz="1400" i="1">
                            <a:solidFill>
                              <a:schemeClr val="bg1"/>
                            </a:solidFill>
                            <a:latin typeface="Cambria Math" panose="02040503050406030204" pitchFamily="18" charset="0"/>
                          </a:rPr>
                        </m:ctrlPr>
                      </m:sSubPr>
                      <m:e>
                        <m:r>
                          <a:rPr lang="lv-LV" sz="1400">
                            <a:solidFill>
                              <a:schemeClr val="bg1"/>
                            </a:solidFill>
                            <a:latin typeface="Cambria Math" panose="02040503050406030204" pitchFamily="18" charset="0"/>
                          </a:rPr>
                          <m:t>𝑠</m:t>
                        </m:r>
                      </m:e>
                      <m:sub>
                        <m:r>
                          <a:rPr lang="lv-LV" sz="1400">
                            <a:solidFill>
                              <a:schemeClr val="bg1"/>
                            </a:solidFill>
                            <a:latin typeface="Cambria Math" panose="02040503050406030204" pitchFamily="18" charset="0"/>
                          </a:rPr>
                          <m:t>𝑖</m:t>
                        </m:r>
                      </m:sub>
                    </m:sSub>
                  </m:oMath>
                </a14:m>
                <a:endParaRPr lang="lv-LV" sz="1400">
                  <a:solidFill>
                    <a:schemeClr val="bg1"/>
                  </a:solidFill>
                </a:endParaRPr>
              </a:p>
              <a:p>
                <a:pPr marL="356616" lvl="1" indent="0" algn="just">
                  <a:lnSpc>
                    <a:spcPct val="120000"/>
                  </a:lnSpc>
                  <a:spcBef>
                    <a:spcPts val="400"/>
                  </a:spcBef>
                  <a:spcAft>
                    <a:spcPts val="400"/>
                  </a:spcAft>
                  <a:buNone/>
                </a:pPr>
                <a:r>
                  <a:rPr lang="lv-LV"/>
                  <a:t>Pēc </a:t>
                </a:r>
                <a:r>
                  <a:rPr lang="lv-LV" err="1"/>
                  <a:t>multi</a:t>
                </a:r>
                <a:r>
                  <a:rPr lang="lv-LV"/>
                  <a:t>-kritēriju analīzes gala vērtējuma summas aprēķina katrai no pakalpojuma sniegšanas vietām (lokācijām), tās var sakārtot pēc iegūto punktu skaita, kur lokācija ar lielāko punktu skaitu ir prioritāra lokācijas izvēle.</a:t>
                </a:r>
                <a:endParaRPr lang="en-US"/>
              </a:p>
              <a:p>
                <a:pPr marL="0" indent="0" algn="just">
                  <a:buNone/>
                </a:pPr>
                <a:endParaRPr lang="lv-LV"/>
              </a:p>
            </p:txBody>
          </p:sp>
        </mc:Choice>
        <mc:Fallback xmlns="">
          <p:sp>
            <p:nvSpPr>
              <p:cNvPr id="3" name="Content Placeholder 2">
                <a:extLst>
                  <a:ext uri="{FF2B5EF4-FFF2-40B4-BE49-F238E27FC236}">
                    <a16:creationId xmlns:a16="http://schemas.microsoft.com/office/drawing/2014/main" id="{34F973D0-59A9-4992-8E20-BC49F63FDAAB}"/>
                  </a:ext>
                </a:extLst>
              </p:cNvPr>
              <p:cNvSpPr>
                <a:spLocks noGrp="1" noRot="1" noChangeAspect="1" noMove="1" noResize="1" noEditPoints="1" noAdjustHandles="1" noChangeArrowheads="1" noChangeShapeType="1" noTextEdit="1"/>
              </p:cNvSpPr>
              <p:nvPr>
                <p:ph idx="1"/>
              </p:nvPr>
            </p:nvSpPr>
            <p:spPr>
              <a:xfrm>
                <a:off x="619176" y="1062764"/>
                <a:ext cx="10978515" cy="4947920"/>
              </a:xfrm>
              <a:blipFill>
                <a:blip r:embed="rId2"/>
                <a:stretch>
                  <a:fillRect l="-1444" t="-2094" r="-1277"/>
                </a:stretch>
              </a:blipFill>
            </p:spPr>
            <p:txBody>
              <a:bodyPr/>
              <a:lstStyle/>
              <a:p>
                <a:r>
                  <a:rPr lang="en-US">
                    <a:noFill/>
                  </a:rPr>
                  <a:t> </a:t>
                </a:r>
              </a:p>
            </p:txBody>
          </p:sp>
        </mc:Fallback>
      </mc:AlternateContent>
      <p:sp>
        <p:nvSpPr>
          <p:cNvPr id="10" name="Slide Number Placeholder 5">
            <a:extLst>
              <a:ext uri="{FF2B5EF4-FFF2-40B4-BE49-F238E27FC236}">
                <a16:creationId xmlns:a16="http://schemas.microsoft.com/office/drawing/2014/main" id="{BC82932C-D107-404A-BE94-20639FA83811}"/>
              </a:ext>
            </a:extLst>
          </p:cNvPr>
          <p:cNvSpPr>
            <a:spLocks noGrp="1"/>
          </p:cNvSpPr>
          <p:nvPr>
            <p:ph type="sldNum" sz="quarter" idx="12"/>
          </p:nvPr>
        </p:nvSpPr>
        <p:spPr>
          <a:xfrm>
            <a:off x="617221" y="6471244"/>
            <a:ext cx="663066" cy="180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lv-LV" sz="800" b="0" i="0" u="none" strike="noStrike" kern="1200" cap="none" spc="0" normalizeH="0" baseline="0" noProof="0">
                <a:ln>
                  <a:noFill/>
                </a:ln>
                <a:solidFill>
                  <a:srgbClr val="2E2E38"/>
                </a:solidFill>
                <a:effectLst/>
                <a:uLnTx/>
                <a:uFillTx/>
                <a:latin typeface="EYInterstate Light" panose="02000506000000020004" pitchFamily="2" charset="0"/>
              </a:rPr>
              <a:t>Lapa </a:t>
            </a:r>
            <a:fld id="{F1BC30E3-FFE5-4B91-AA19-87A149EBB9EE}" type="slidenum">
              <a:rPr kumimoji="0" lang="en-GB" sz="800" b="0" i="0" u="none" strike="noStrike" kern="1200" cap="none" spc="0" normalizeH="0" baseline="0" noProof="0" smtClean="0">
                <a:ln>
                  <a:noFill/>
                </a:ln>
                <a:solidFill>
                  <a:srgbClr val="2E2E38"/>
                </a:solidFill>
                <a:effectLst/>
                <a:uLnTx/>
                <a:uFillTx/>
                <a:latin typeface="EYInterstate Light" panose="02000506000000020004" pitchFamily="2" charset="0"/>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GB" sz="800" b="0" i="0" u="none" strike="noStrike" kern="1200" cap="none" spc="0" normalizeH="0" baseline="0" noProof="0">
              <a:ln>
                <a:noFill/>
              </a:ln>
              <a:solidFill>
                <a:srgbClr val="2E2E38"/>
              </a:solidFill>
              <a:effectLst/>
              <a:uLnTx/>
              <a:uFillTx/>
              <a:latin typeface="EYInterstate Light" panose="02000506000000020004" pitchFamily="2" charset="0"/>
            </a:endParaRPr>
          </a:p>
        </p:txBody>
      </p:sp>
      <p:sp>
        <p:nvSpPr>
          <p:cNvPr id="11" name="Footer Placeholder 4">
            <a:extLst>
              <a:ext uri="{FF2B5EF4-FFF2-40B4-BE49-F238E27FC236}">
                <a16:creationId xmlns:a16="http://schemas.microsoft.com/office/drawing/2014/main" id="{1DDB03E4-2B74-4BD2-8607-CEDCEC45AD1B}"/>
              </a:ext>
            </a:extLst>
          </p:cNvPr>
          <p:cNvSpPr txBox="1">
            <a:spLocks/>
          </p:cNvSpPr>
          <p:nvPr/>
        </p:nvSpPr>
        <p:spPr>
          <a:xfrm>
            <a:off x="3233196" y="6480124"/>
            <a:ext cx="7715140" cy="180000"/>
          </a:xfrm>
          <a:prstGeom prst="rect">
            <a:avLst/>
          </a:prstGeom>
        </p:spPr>
        <p:txBody>
          <a:bodyPr/>
          <a:lstStyle>
            <a:lvl1pPr marL="0" algn="l" defTabSz="914400" rtl="0" eaLnBrk="1" latinLnBrk="0" hangingPunct="1">
              <a:defRPr lang="en-US" sz="800" kern="1200" smtClean="0">
                <a:solidFill>
                  <a:schemeClr val="bg1"/>
                </a:solidFill>
                <a:latin typeface="EYInterstate" panose="02000503020000020004" pitchFamily="2" charset="0"/>
                <a:ea typeface="+mn-ea"/>
                <a:cs typeface="+mn-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Ārkārtas</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finanšu</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revīzija</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par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pašvaldību</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pakalpojumu</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pieejamības</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nodrošināšanu</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novada</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teritoriālā</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iedalījuma</a:t>
            </a:r>
            <a:r>
              <a:rPr kumimoji="0" lang="lv-LV"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vienībās</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pēc</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administratīvi</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teritoriālās</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 </a:t>
            </a:r>
            <a:r>
              <a:rPr kumimoji="0" lang="en-IN" sz="800" b="0" i="0" u="none" strike="noStrike" kern="1200" cap="none" spc="0" normalizeH="0" baseline="0" noProof="0" err="1">
                <a:ln>
                  <a:noFill/>
                </a:ln>
                <a:solidFill>
                  <a:srgbClr val="2E2E38"/>
                </a:solidFill>
                <a:effectLst/>
                <a:uLnTx/>
                <a:uFillTx/>
                <a:latin typeface="EYInterstate Light" panose="02000506000000020004" pitchFamily="2" charset="0"/>
              </a:rPr>
              <a:t>reformas</a:t>
            </a:r>
            <a:r>
              <a:rPr kumimoji="0" lang="en-IN" sz="800" b="0" i="0" u="none" strike="noStrike" kern="1200" cap="none" spc="0" normalizeH="0" baseline="0" noProof="0">
                <a:ln>
                  <a:noFill/>
                </a:ln>
                <a:solidFill>
                  <a:srgbClr val="2E2E38"/>
                </a:solidFill>
                <a:effectLst/>
                <a:uLnTx/>
                <a:uFillTx/>
                <a:latin typeface="EYInterstate Light" panose="02000506000000020004" pitchFamily="2"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IN" sz="800" b="0" i="0" u="none" strike="noStrike" kern="1200" cap="none" spc="0" normalizeH="0" baseline="0" noProof="0">
              <a:ln>
                <a:noFill/>
              </a:ln>
              <a:solidFill>
                <a:srgbClr val="2E2E38"/>
              </a:solidFill>
              <a:effectLst/>
              <a:uLnTx/>
              <a:uFillTx/>
              <a:latin typeface="EYInterstate Light" panose="02000506000000020004" pitchFamily="2" charset="0"/>
            </a:endParaRPr>
          </a:p>
        </p:txBody>
      </p:sp>
      <p:sp>
        <p:nvSpPr>
          <p:cNvPr id="12" name="Title 1">
            <a:extLst>
              <a:ext uri="{FF2B5EF4-FFF2-40B4-BE49-F238E27FC236}">
                <a16:creationId xmlns:a16="http://schemas.microsoft.com/office/drawing/2014/main" id="{D5E1FA0F-4A4F-4422-BB5D-9AA369EC6675}"/>
              </a:ext>
            </a:extLst>
          </p:cNvPr>
          <p:cNvSpPr txBox="1">
            <a:spLocks/>
          </p:cNvSpPr>
          <p:nvPr/>
        </p:nvSpPr>
        <p:spPr>
          <a:xfrm>
            <a:off x="1428927" y="246887"/>
            <a:ext cx="10168764" cy="590400"/>
          </a:xfrm>
          <a:prstGeom prst="rect">
            <a:avLst/>
          </a:prstGeom>
        </p:spPr>
        <p:txBody>
          <a:bodyPr vert="horz" lIns="0" tIns="0" rIns="0" bIns="0" rtlCol="0" anchor="t" anchorCtr="0">
            <a:noAutofit/>
          </a:bodyPr>
          <a:lstStyle>
            <a:lvl1pPr algn="l" defTabSz="914400" rtl="0" eaLnBrk="1" latinLnBrk="0" hangingPunct="1">
              <a:lnSpc>
                <a:spcPct val="85000"/>
              </a:lnSpc>
              <a:spcBef>
                <a:spcPct val="0"/>
              </a:spcBef>
              <a:buNone/>
              <a:defRPr sz="2400" b="0" kern="1200">
                <a:solidFill>
                  <a:schemeClr val="bg1"/>
                </a:solidFill>
                <a:latin typeface="EYInterstate Light" panose="02000506000000020004" pitchFamily="2" charset="0"/>
                <a:ea typeface="+mj-ea"/>
                <a:cs typeface="Arial" pitchFamily="34" charset="0"/>
              </a:defRPr>
            </a:lvl1pPr>
          </a:lstStyle>
          <a:p>
            <a:pPr marL="0" marR="0" lvl="0" indent="0" algn="l" defTabSz="914400" rtl="0" eaLnBrk="1" fontAlgn="auto" latinLnBrk="0" hangingPunct="1">
              <a:lnSpc>
                <a:spcPct val="85000"/>
              </a:lnSpc>
              <a:spcBef>
                <a:spcPct val="0"/>
              </a:spcBef>
              <a:spcAft>
                <a:spcPts val="0"/>
              </a:spcAft>
              <a:buClrTx/>
              <a:buSzTx/>
              <a:buFontTx/>
              <a:buNone/>
              <a:tabLst/>
              <a:defRPr/>
            </a:pPr>
            <a:r>
              <a:rPr kumimoji="0" lang="lv-LV" sz="2400" b="1" i="0" u="none" strike="noStrike" kern="1200" cap="none" spc="0" normalizeH="0" baseline="0" noProof="0">
                <a:ln>
                  <a:noFill/>
                </a:ln>
                <a:solidFill>
                  <a:srgbClr val="2E2E38"/>
                </a:solidFill>
                <a:effectLst/>
                <a:uLnTx/>
                <a:uFillTx/>
              </a:rPr>
              <a:t>Pakalpojumu pieejamības ģeogrāfiskais izvērtējums</a:t>
            </a:r>
          </a:p>
          <a:p>
            <a:pPr marL="0" marR="0" lvl="0" indent="0" algn="l" defTabSz="914400" rtl="0" eaLnBrk="1" fontAlgn="auto" latinLnBrk="0" hangingPunct="1">
              <a:lnSpc>
                <a:spcPct val="85000"/>
              </a:lnSpc>
              <a:spcBef>
                <a:spcPct val="0"/>
              </a:spcBef>
              <a:spcAft>
                <a:spcPts val="0"/>
              </a:spcAft>
              <a:buClrTx/>
              <a:buSzTx/>
              <a:buFontTx/>
              <a:buNone/>
              <a:tabLst/>
              <a:defRPr/>
            </a:pPr>
            <a:r>
              <a:rPr kumimoji="0" lang="lv-LV" sz="2400" b="0" i="0" u="sng" strike="noStrike" kern="1200" cap="none" spc="0" normalizeH="0" baseline="0" noProof="0">
                <a:ln>
                  <a:noFill/>
                </a:ln>
                <a:solidFill>
                  <a:srgbClr val="2E2E38"/>
                </a:solidFill>
                <a:effectLst/>
                <a:uLnTx/>
                <a:uFillTx/>
              </a:rPr>
              <a:t>1.3. </a:t>
            </a:r>
            <a:r>
              <a:rPr kumimoji="0" lang="lv-LV" sz="2400" b="0" i="0" u="none" strike="noStrike" kern="1200" cap="none" spc="0" normalizeH="0" baseline="0" noProof="0" err="1">
                <a:ln>
                  <a:noFill/>
                </a:ln>
                <a:solidFill>
                  <a:srgbClr val="2E2E38"/>
                </a:solidFill>
                <a:effectLst/>
                <a:uLnTx/>
                <a:uFillTx/>
              </a:rPr>
              <a:t>Multi</a:t>
            </a:r>
            <a:r>
              <a:rPr kumimoji="0" lang="lv-LV" sz="2400" b="0" i="0" u="none" strike="noStrike" kern="1200" cap="none" spc="0" normalizeH="0" baseline="0" noProof="0">
                <a:ln>
                  <a:noFill/>
                </a:ln>
                <a:solidFill>
                  <a:srgbClr val="2E2E38"/>
                </a:solidFill>
                <a:effectLst/>
                <a:uLnTx/>
                <a:uFillTx/>
              </a:rPr>
              <a:t>-kritēriju analīze (1/2 lapa)</a:t>
            </a:r>
            <a:br>
              <a:rPr kumimoji="0" lang="lv-LV" sz="2400" b="1" i="0" u="none" strike="noStrike" kern="1200" cap="none" spc="0" normalizeH="0" baseline="0" noProof="0">
                <a:ln>
                  <a:noFill/>
                </a:ln>
                <a:solidFill>
                  <a:srgbClr val="2E2E38"/>
                </a:solidFill>
                <a:effectLst/>
                <a:uLnTx/>
                <a:uFillTx/>
              </a:rPr>
            </a:br>
            <a:endParaRPr kumimoji="0" lang="lv-LV" sz="2400" b="0" i="0" u="none" strike="noStrike" kern="1200" cap="none" spc="0" normalizeH="0" baseline="0" noProof="0">
              <a:ln>
                <a:noFill/>
              </a:ln>
              <a:solidFill>
                <a:srgbClr val="2E2E38"/>
              </a:solidFill>
              <a:effectLst/>
              <a:uLnTx/>
              <a:uFillTx/>
            </a:endParaRPr>
          </a:p>
        </p:txBody>
      </p:sp>
      <p:sp>
        <p:nvSpPr>
          <p:cNvPr id="9" name="Rectangle 8">
            <a:extLst>
              <a:ext uri="{FF2B5EF4-FFF2-40B4-BE49-F238E27FC236}">
                <a16:creationId xmlns:a16="http://schemas.microsoft.com/office/drawing/2014/main" id="{F576E595-E9D9-48AE-B69C-45771B6D82DB}"/>
              </a:ext>
            </a:extLst>
          </p:cNvPr>
          <p:cNvSpPr/>
          <p:nvPr/>
        </p:nvSpPr>
        <p:spPr>
          <a:xfrm>
            <a:off x="600659" y="294200"/>
            <a:ext cx="602023" cy="514032"/>
          </a:xfrm>
          <a:prstGeom prst="rect">
            <a:avLst/>
          </a:prstGeom>
          <a:solidFill>
            <a:schemeClr val="tx2"/>
          </a:solidFill>
          <a:ln w="9525">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lv-LV" sz="1800" b="1" i="0" u="none" strike="noStrike" kern="1200" cap="none" spc="0" normalizeH="0" baseline="0" noProof="0" dirty="0">
              <a:ln>
                <a:noFill/>
              </a:ln>
              <a:solidFill>
                <a:srgbClr val="000000"/>
              </a:solidFill>
              <a:effectLst/>
              <a:uLnTx/>
              <a:uFillTx/>
              <a:latin typeface="EYInterstate Light" panose="02000506000000020004" pitchFamily="2" charset="0"/>
            </a:endParaRPr>
          </a:p>
        </p:txBody>
      </p:sp>
      <p:sp>
        <p:nvSpPr>
          <p:cNvPr id="13" name="Date Placeholder 10">
            <a:extLst>
              <a:ext uri="{FF2B5EF4-FFF2-40B4-BE49-F238E27FC236}">
                <a16:creationId xmlns:a16="http://schemas.microsoft.com/office/drawing/2014/main" id="{76A5F642-DBC8-44BF-819A-395C7ED49317}"/>
              </a:ext>
            </a:extLst>
          </p:cNvPr>
          <p:cNvSpPr>
            <a:spLocks noGrp="1"/>
          </p:cNvSpPr>
          <p:nvPr>
            <p:ph type="dt" sz="half" idx="10"/>
          </p:nvPr>
        </p:nvSpPr>
        <p:spPr>
          <a:xfrm>
            <a:off x="1428927" y="6471244"/>
            <a:ext cx="1469547" cy="180000"/>
          </a:xfrm>
        </p:spPr>
        <p:txBody>
          <a:bodyPr/>
          <a:lstStyle/>
          <a:p>
            <a:r>
              <a:rPr lang="lv-LV"/>
              <a:t>2022. gada 2. decembris</a:t>
            </a:r>
            <a:endParaRPr lang="en-IN" dirty="0"/>
          </a:p>
        </p:txBody>
      </p:sp>
    </p:spTree>
    <p:extLst>
      <p:ext uri="{BB962C8B-B14F-4D97-AF65-F5344CB8AC3E}">
        <p14:creationId xmlns:p14="http://schemas.microsoft.com/office/powerpoint/2010/main" val="111632321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fAv.R6zqZracDZBD2XKGFA"/>
</p:tagLst>
</file>

<file path=ppt/theme/theme1.xml><?xml version="1.0" encoding="utf-8"?>
<a:theme xmlns:a="http://schemas.openxmlformats.org/drawingml/2006/main" name="EY dark background">
  <a:themeElements>
    <a:clrScheme name="EY Color">
      <a:dk1>
        <a:srgbClr val="2E2E38"/>
      </a:dk1>
      <a:lt1>
        <a:sysClr val="window" lastClr="FFFFFF"/>
      </a:lt1>
      <a:dk2>
        <a:srgbClr val="FFE600"/>
      </a:dk2>
      <a:lt2>
        <a:srgbClr val="000000"/>
      </a:lt2>
      <a:accent1>
        <a:srgbClr val="2DB757"/>
      </a:accent1>
      <a:accent2>
        <a:srgbClr val="27ACAA"/>
      </a:accent2>
      <a:accent3>
        <a:srgbClr val="188CE5"/>
      </a:accent3>
      <a:accent4>
        <a:srgbClr val="3D108A"/>
      </a:accent4>
      <a:accent5>
        <a:srgbClr val="FF4136"/>
      </a:accent5>
      <a:accent6>
        <a:srgbClr val="FF6D00"/>
      </a:accent6>
      <a:hlink>
        <a:srgbClr val="0000FF"/>
      </a:hlink>
      <a:folHlink>
        <a:srgbClr val="800080"/>
      </a:folHlink>
    </a:clrScheme>
    <a:fontScheme name="Custom 1">
      <a:majorFont>
        <a:latin typeface="EYInterstate Light"/>
        <a:ea typeface=""/>
        <a:cs typeface=""/>
      </a:majorFont>
      <a:minorFont>
        <a:latin typeface="EYInterstate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a:solidFill>
            <a:schemeClr val="accent1"/>
          </a:solidFill>
        </a:ln>
      </a:spPr>
      <a:bodyPr rtlCol="0" anchor="t" anchorCtr="0"/>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36576" rIns="0" bIns="0" rtlCol="0">
        <a:spAutoFit/>
      </a:bodyPr>
      <a:lstStyle>
        <a:defPPr marL="356616" indent="-356616">
          <a:lnSpc>
            <a:spcPct val="85000"/>
          </a:lnSpc>
          <a:spcAft>
            <a:spcPts val="600"/>
          </a:spcAft>
          <a:buClr>
            <a:schemeClr val="accent2"/>
          </a:buClr>
          <a:buSzPct val="70000"/>
          <a:buFont typeface="Arial" pitchFamily="34" charset="0"/>
          <a:buChar char="►"/>
          <a:defRPr sz="1200" dirty="0" err="1" smtClean="0">
            <a:solidFill>
              <a:schemeClr val="bg1"/>
            </a:solidFill>
          </a:defRPr>
        </a:defPPr>
      </a:lstStyle>
    </a:txDef>
  </a:objectDefaults>
  <a:extraClrSchemeLst/>
  <a:extLst>
    <a:ext uri="{05A4C25C-085E-4340-85A3-A5531E510DB2}">
      <thm15:themeFamily xmlns:thm15="http://schemas.microsoft.com/office/thememl/2012/main" name="ppt_widescreen_EN_LV_preferred.potx" id="{243950B1-BBFF-4286-B2E3-BE8D3DA5B282}" vid="{B6003C13-FD1F-4DE8-8ABA-2A6FF5B24854}"/>
    </a:ext>
  </a:extLst>
</a:theme>
</file>

<file path=ppt/theme/theme2.xml><?xml version="1.0" encoding="utf-8"?>
<a:theme xmlns:a="http://schemas.openxmlformats.org/drawingml/2006/main" name="EY light background">
  <a:themeElements>
    <a:clrScheme name="Custom 8">
      <a:dk1>
        <a:srgbClr val="FFFFFF"/>
      </a:dk1>
      <a:lt1>
        <a:srgbClr val="2E2E38"/>
      </a:lt1>
      <a:dk2>
        <a:srgbClr val="FFE600"/>
      </a:dk2>
      <a:lt2>
        <a:srgbClr val="000000"/>
      </a:lt2>
      <a:accent1>
        <a:srgbClr val="2DB757"/>
      </a:accent1>
      <a:accent2>
        <a:srgbClr val="27ACAA"/>
      </a:accent2>
      <a:accent3>
        <a:srgbClr val="188CE5"/>
      </a:accent3>
      <a:accent4>
        <a:srgbClr val="3D108A"/>
      </a:accent4>
      <a:accent5>
        <a:srgbClr val="FF4136"/>
      </a:accent5>
      <a:accent6>
        <a:srgbClr val="FF6D00"/>
      </a:accent6>
      <a:hlink>
        <a:srgbClr val="0000FF"/>
      </a:hlink>
      <a:folHlink>
        <a:srgbClr val="800080"/>
      </a:folHlink>
    </a:clrScheme>
    <a:fontScheme name="Custom 1">
      <a:majorFont>
        <a:latin typeface="EYInterstate Light"/>
        <a:ea typeface=""/>
        <a:cs typeface=""/>
      </a:majorFont>
      <a:minorFont>
        <a:latin typeface="EYInterstate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a:solidFill>
            <a:schemeClr val="accent1"/>
          </a:solidFill>
        </a:ln>
      </a:spPr>
      <a:bodyPr rtlCol="0" anchor="t" anchorCtr="0"/>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36576" rIns="0" bIns="0" rtlCol="0">
        <a:spAutoFit/>
      </a:bodyPr>
      <a:lstStyle>
        <a:defPPr marL="356616" indent="-356616">
          <a:lnSpc>
            <a:spcPct val="85000"/>
          </a:lnSpc>
          <a:spcAft>
            <a:spcPts val="600"/>
          </a:spcAft>
          <a:buClr>
            <a:schemeClr val="accent2"/>
          </a:buClr>
          <a:buSzPct val="70000"/>
          <a:buFont typeface="Arial" pitchFamily="34" charset="0"/>
          <a:buChar char="►"/>
          <a:defRPr sz="1200" dirty="0" err="1" smtClean="0">
            <a:solidFill>
              <a:schemeClr val="bg1"/>
            </a:solidFill>
          </a:defRPr>
        </a:defPPr>
      </a:lstStyle>
    </a:txDef>
  </a:objectDefaults>
  <a:extraClrSchemeLst/>
  <a:extLst>
    <a:ext uri="{05A4C25C-085E-4340-85A3-A5531E510DB2}">
      <thm15:themeFamily xmlns:thm15="http://schemas.microsoft.com/office/thememl/2012/main" name="ppt_widescreen_EN_LV_preferred.potx" id="{243950B1-BBFF-4286-B2E3-BE8D3DA5B282}" vid="{2ABCFD0B-61E6-49CE-BD8F-41E723B635E0}"/>
    </a:ext>
  </a:extLst>
</a:theme>
</file>

<file path=ppt/theme/theme3.xml><?xml version="1.0" encoding="utf-8"?>
<a:theme xmlns:a="http://schemas.openxmlformats.org/drawingml/2006/main" name="1_EY widescreen presentation 2015 v1">
  <a:themeElements>
    <a:clrScheme name="Custom 2">
      <a:dk1>
        <a:srgbClr val="000000"/>
      </a:dk1>
      <a:lt1>
        <a:srgbClr val="646464"/>
      </a:lt1>
      <a:dk2>
        <a:srgbClr val="FFFFFF"/>
      </a:dk2>
      <a:lt2>
        <a:srgbClr val="646464"/>
      </a:lt2>
      <a:accent1>
        <a:srgbClr val="808080"/>
      </a:accent1>
      <a:accent2>
        <a:srgbClr val="FFE600"/>
      </a:accent2>
      <a:accent3>
        <a:srgbClr val="999999"/>
      </a:accent3>
      <a:accent4>
        <a:srgbClr val="F0F0F0"/>
      </a:accent4>
      <a:accent5>
        <a:srgbClr val="00A3AE"/>
      </a:accent5>
      <a:accent6>
        <a:srgbClr val="C0C0C0"/>
      </a:accent6>
      <a:hlink>
        <a:srgbClr val="336699"/>
      </a:hlink>
      <a:folHlink>
        <a:srgbClr val="91278F"/>
      </a:folHlink>
    </a:clrScheme>
    <a:fontScheme name="EY_Handou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a:solidFill>
            <a:schemeClr val="accent1"/>
          </a:solidFill>
        </a:ln>
      </a:spPr>
      <a:bodyPr rtlCol="0" anchor="t" anchorCtr="0"/>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36576" rIns="0" bIns="0" rtlCol="0">
        <a:spAutoFit/>
      </a:bodyPr>
      <a:lstStyle>
        <a:defPPr marL="356616" indent="-356616">
          <a:lnSpc>
            <a:spcPct val="85000"/>
          </a:lnSpc>
          <a:spcAft>
            <a:spcPts val="600"/>
          </a:spcAft>
          <a:buClr>
            <a:schemeClr val="accent2"/>
          </a:buClr>
          <a:buSzPct val="70000"/>
          <a:buFont typeface="Arial" pitchFamily="34" charset="0"/>
          <a:buChar char="►"/>
          <a:defRPr sz="1200" dirty="0" err="1" smtClean="0">
            <a:solidFill>
              <a:schemeClr val="bg1"/>
            </a:solidFill>
          </a:defRPr>
        </a:defPPr>
      </a:lstStyle>
    </a:txDef>
  </a:objectDefaults>
  <a:extraClrSchemeLst/>
  <a:custClrLst>
    <a:custClr name="EY Special Use Red">
      <a:srgbClr val="F04C3E"/>
    </a:custClr>
    <a:custClr name="EY Special Use Blue 50%">
      <a:srgbClr val="7FD1D6"/>
    </a:custClr>
    <a:custClr name="EY Special Use Purple">
      <a:srgbClr val="91278F"/>
    </a:custClr>
    <a:custClr name="EY Special Use Purple 50%">
      <a:srgbClr val="C893C7"/>
    </a:custClr>
    <a:custClr name="EY Special Use Green">
      <a:srgbClr val="2C973E"/>
    </a:custClr>
    <a:custClr name="EY Special Use Green 50%">
      <a:srgbClr val="95CB89"/>
    </a:custClr>
    <a:custClr name="EY Yellow 50%">
      <a:srgbClr val="FFF27F"/>
    </a:custClr>
    <a:custClr name="EY Special Use Lilac">
      <a:srgbClr val="AC98DB"/>
    </a:custClr>
    <a:custClr name="EY Special Use Lilac 50%">
      <a:srgbClr val="D8D2E0"/>
    </a:custClr>
    <a:custClr name="EY Link Blue">
      <a:srgbClr val="336699"/>
    </a:custClr>
  </a:custClrLst>
  <a:extLst>
    <a:ext uri="{05A4C25C-085E-4340-85A3-A5531E510DB2}">
      <thm15:themeFamily xmlns:thm15="http://schemas.microsoft.com/office/thememl/2012/main" name="EY widescreen presentation 2015 LV_EN.potx" id="{F1826B65-C413-4BEA-BE16-9EC9F015665A}" vid="{F186A57E-2B09-49D3-A3BB-2F73E9CC67AF}"/>
    </a:ext>
  </a:extLst>
</a:theme>
</file>

<file path=ppt/theme/theme4.xml><?xml version="1.0" encoding="utf-8"?>
<a:theme xmlns:a="http://schemas.openxmlformats.org/drawingml/2006/main" name="EY_regular_presentation_2010">
  <a:themeElements>
    <a:clrScheme name="Custom 1">
      <a:dk1>
        <a:srgbClr val="000000"/>
      </a:dk1>
      <a:lt1>
        <a:srgbClr val="808080"/>
      </a:lt1>
      <a:dk2>
        <a:srgbClr val="FFFFFF"/>
      </a:dk2>
      <a:lt2>
        <a:srgbClr val="808080"/>
      </a:lt2>
      <a:accent1>
        <a:srgbClr val="808080"/>
      </a:accent1>
      <a:accent2>
        <a:srgbClr val="FFE600"/>
      </a:accent2>
      <a:accent3>
        <a:srgbClr val="999999"/>
      </a:accent3>
      <a:accent4>
        <a:srgbClr val="F0F0F0"/>
      </a:accent4>
      <a:accent5>
        <a:srgbClr val="00A3AE"/>
      </a:accent5>
      <a:accent6>
        <a:srgbClr val="C0C0C0"/>
      </a:accent6>
      <a:hlink>
        <a:srgbClr val="336699"/>
      </a:hlink>
      <a:folHlink>
        <a:srgbClr val="91278F"/>
      </a:folHlink>
    </a:clrScheme>
    <a:fontScheme name="EY_Handou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a:solidFill>
            <a:schemeClr val="accent1"/>
          </a:solidFill>
        </a:ln>
      </a:spPr>
      <a:bodyPr rtlCol="0" anchor="t" anchorCtr="0"/>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36576" rIns="0" bIns="0" rtlCol="0">
        <a:spAutoFit/>
      </a:bodyPr>
      <a:lstStyle>
        <a:defPPr marL="285750" indent="-285750">
          <a:lnSpc>
            <a:spcPct val="85000"/>
          </a:lnSpc>
          <a:spcAft>
            <a:spcPts val="600"/>
          </a:spcAft>
          <a:buClr>
            <a:schemeClr val="accent2"/>
          </a:buClr>
          <a:buSzPct val="70000"/>
          <a:buFont typeface="Arial" pitchFamily="34" charset="0"/>
          <a:buChar char="►"/>
          <a:defRPr sz="1200" dirty="0" smtClean="0"/>
        </a:defPPr>
      </a:lstStyle>
    </a:txDef>
  </a:objectDefaults>
  <a:extraClrSchemeLst/>
  <a:custClrLst>
    <a:custClr name="EY Special Use Red">
      <a:srgbClr val="F04C3E"/>
    </a:custClr>
    <a:custClr name="EY Special Use Blue 50%">
      <a:srgbClr val="7FD1D6"/>
    </a:custClr>
    <a:custClr name="EY Special Use Purple">
      <a:srgbClr val="91278F"/>
    </a:custClr>
    <a:custClr name="EY Special Use Purple 50%">
      <a:srgbClr val="C893C7"/>
    </a:custClr>
    <a:custClr name="EY Special Use Green">
      <a:srgbClr val="2C973E"/>
    </a:custClr>
    <a:custClr name="EY Special Use Green 50%">
      <a:srgbClr val="95CB89"/>
    </a:custClr>
    <a:custClr name="EY Yellow 50%">
      <a:srgbClr val="FFF27F"/>
    </a:custClr>
    <a:custClr name="EY Special Use Lilac">
      <a:srgbClr val="AC98DB"/>
    </a:custClr>
    <a:custClr name="EY Special Use Lilac 50%">
      <a:srgbClr val="D8D2E0"/>
    </a:custClr>
    <a:custClr name="EY Link Blue">
      <a:srgbClr val="336699"/>
    </a:custClr>
  </a:custClrLst>
</a:theme>
</file>

<file path=ppt/theme/theme5.xml><?xml version="1.0" encoding="utf-8"?>
<a:theme xmlns:a="http://schemas.openxmlformats.org/drawingml/2006/main" name="1_EY light background">
  <a:themeElements>
    <a:clrScheme name="Custom 8">
      <a:dk1>
        <a:srgbClr val="FFFFFF"/>
      </a:dk1>
      <a:lt1>
        <a:srgbClr val="2E2E38"/>
      </a:lt1>
      <a:dk2>
        <a:srgbClr val="FFE600"/>
      </a:dk2>
      <a:lt2>
        <a:srgbClr val="000000"/>
      </a:lt2>
      <a:accent1>
        <a:srgbClr val="2DB757"/>
      </a:accent1>
      <a:accent2>
        <a:srgbClr val="27ACAA"/>
      </a:accent2>
      <a:accent3>
        <a:srgbClr val="188CE5"/>
      </a:accent3>
      <a:accent4>
        <a:srgbClr val="3D108A"/>
      </a:accent4>
      <a:accent5>
        <a:srgbClr val="FF4136"/>
      </a:accent5>
      <a:accent6>
        <a:srgbClr val="FF6D00"/>
      </a:accent6>
      <a:hlink>
        <a:srgbClr val="0000FF"/>
      </a:hlink>
      <a:folHlink>
        <a:srgbClr val="800080"/>
      </a:folHlink>
    </a:clrScheme>
    <a:fontScheme name="Custom 1">
      <a:majorFont>
        <a:latin typeface="EYInterstate Light"/>
        <a:ea typeface=""/>
        <a:cs typeface=""/>
      </a:majorFont>
      <a:minorFont>
        <a:latin typeface="EYInterstate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a:solidFill>
            <a:schemeClr val="accent1"/>
          </a:solidFill>
        </a:ln>
      </a:spPr>
      <a:bodyPr rtlCol="0" anchor="t" anchorCtr="0"/>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36576" rIns="0" bIns="0" rtlCol="0">
        <a:spAutoFit/>
      </a:bodyPr>
      <a:lstStyle>
        <a:defPPr marL="356616" indent="-356616">
          <a:lnSpc>
            <a:spcPct val="85000"/>
          </a:lnSpc>
          <a:spcAft>
            <a:spcPts val="600"/>
          </a:spcAft>
          <a:buClr>
            <a:schemeClr val="accent2"/>
          </a:buClr>
          <a:buSzPct val="70000"/>
          <a:buFont typeface="Arial" pitchFamily="34" charset="0"/>
          <a:buChar char="►"/>
          <a:defRPr sz="1200" dirty="0" err="1" smtClean="0">
            <a:solidFill>
              <a:schemeClr val="bg1"/>
            </a:solidFill>
          </a:defRPr>
        </a:defPPr>
      </a:lstStyle>
    </a:txDef>
  </a:objectDefaults>
  <a:extraClrSchemeLst/>
  <a:extLst>
    <a:ext uri="{05A4C25C-085E-4340-85A3-A5531E510DB2}">
      <thm15:themeFamily xmlns:thm15="http://schemas.microsoft.com/office/thememl/2012/main" name="ppt_widescreen_EN_LV_preferred.potx" id="{243950B1-BBFF-4286-B2E3-BE8D3DA5B282}" vid="{2ABCFD0B-61E6-49CE-BD8F-41E723B635E0}"/>
    </a:ext>
  </a:extLst>
</a:theme>
</file>

<file path=ppt/theme/theme6.xml><?xml version="1.0" encoding="utf-8"?>
<a:theme xmlns:a="http://schemas.openxmlformats.org/drawingml/2006/main" name="1_EY_regular_presentation_2010">
  <a:themeElements>
    <a:clrScheme name="Custom 1">
      <a:dk1>
        <a:srgbClr val="000000"/>
      </a:dk1>
      <a:lt1>
        <a:srgbClr val="808080"/>
      </a:lt1>
      <a:dk2>
        <a:srgbClr val="FFFFFF"/>
      </a:dk2>
      <a:lt2>
        <a:srgbClr val="808080"/>
      </a:lt2>
      <a:accent1>
        <a:srgbClr val="808080"/>
      </a:accent1>
      <a:accent2>
        <a:srgbClr val="FFE600"/>
      </a:accent2>
      <a:accent3>
        <a:srgbClr val="999999"/>
      </a:accent3>
      <a:accent4>
        <a:srgbClr val="F0F0F0"/>
      </a:accent4>
      <a:accent5>
        <a:srgbClr val="00A3AE"/>
      </a:accent5>
      <a:accent6>
        <a:srgbClr val="C0C0C0"/>
      </a:accent6>
      <a:hlink>
        <a:srgbClr val="336699"/>
      </a:hlink>
      <a:folHlink>
        <a:srgbClr val="91278F"/>
      </a:folHlink>
    </a:clrScheme>
    <a:fontScheme name="EY_Handou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a:solidFill>
            <a:schemeClr val="accent1"/>
          </a:solidFill>
        </a:ln>
      </a:spPr>
      <a:bodyPr rtlCol="0" anchor="t" anchorCtr="0"/>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36576" rIns="0" bIns="0" rtlCol="0">
        <a:spAutoFit/>
      </a:bodyPr>
      <a:lstStyle>
        <a:defPPr marL="285750" indent="-285750">
          <a:lnSpc>
            <a:spcPct val="85000"/>
          </a:lnSpc>
          <a:spcAft>
            <a:spcPts val="600"/>
          </a:spcAft>
          <a:buClr>
            <a:schemeClr val="accent2"/>
          </a:buClr>
          <a:buSzPct val="70000"/>
          <a:buFont typeface="Arial" pitchFamily="34" charset="0"/>
          <a:buChar char="►"/>
          <a:defRPr sz="1200" dirty="0" smtClean="0"/>
        </a:defPPr>
      </a:lstStyle>
    </a:txDef>
  </a:objectDefaults>
  <a:extraClrSchemeLst/>
  <a:custClrLst>
    <a:custClr name="EY Special Use Red">
      <a:srgbClr val="F04C3E"/>
    </a:custClr>
    <a:custClr name="EY Special Use Blue 50%">
      <a:srgbClr val="7FD1D6"/>
    </a:custClr>
    <a:custClr name="EY Special Use Purple">
      <a:srgbClr val="91278F"/>
    </a:custClr>
    <a:custClr name="EY Special Use Purple 50%">
      <a:srgbClr val="C893C7"/>
    </a:custClr>
    <a:custClr name="EY Special Use Green">
      <a:srgbClr val="2C973E"/>
    </a:custClr>
    <a:custClr name="EY Special Use Green 50%">
      <a:srgbClr val="95CB89"/>
    </a:custClr>
    <a:custClr name="EY Yellow 50%">
      <a:srgbClr val="FFF27F"/>
    </a:custClr>
    <a:custClr name="EY Special Use Lilac">
      <a:srgbClr val="AC98DB"/>
    </a:custClr>
    <a:custClr name="EY Special Use Lilac 50%">
      <a:srgbClr val="D8D2E0"/>
    </a:custClr>
    <a:custClr name="EY Link Blue">
      <a:srgbClr val="336699"/>
    </a:custClr>
  </a:custClrLst>
</a:theme>
</file>

<file path=ppt/theme/theme7.xml><?xml version="1.0" encoding="utf-8"?>
<a:theme xmlns:a="http://schemas.openxmlformats.org/drawingml/2006/main" name="EY regular presentation 2015 v1">
  <a:themeElements>
    <a:clrScheme name="EY light print">
      <a:dk1>
        <a:srgbClr val="000000"/>
      </a:dk1>
      <a:lt1>
        <a:srgbClr val="646464"/>
      </a:lt1>
      <a:dk2>
        <a:srgbClr val="FFFFFF"/>
      </a:dk2>
      <a:lt2>
        <a:srgbClr val="646464"/>
      </a:lt2>
      <a:accent1>
        <a:srgbClr val="808080"/>
      </a:accent1>
      <a:accent2>
        <a:srgbClr val="FFE600"/>
      </a:accent2>
      <a:accent3>
        <a:srgbClr val="999999"/>
      </a:accent3>
      <a:accent4>
        <a:srgbClr val="F0F0F0"/>
      </a:accent4>
      <a:accent5>
        <a:srgbClr val="00A3AE"/>
      </a:accent5>
      <a:accent6>
        <a:srgbClr val="C0C0C0"/>
      </a:accent6>
      <a:hlink>
        <a:srgbClr val="336699"/>
      </a:hlink>
      <a:folHlink>
        <a:srgbClr val="91278F"/>
      </a:folHlink>
    </a:clrScheme>
    <a:fontScheme name="EY_Handou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9525">
          <a:solidFill>
            <a:schemeClr val="accent1"/>
          </a:solidFill>
        </a:ln>
      </a:spPr>
      <a:bodyPr rtlCol="0" anchor="t" anchorCtr="0"/>
      <a:lstStyle>
        <a:defPPr algn="ctr">
          <a:defRPr sz="1200"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36576" rIns="0" bIns="0" rtlCol="0">
        <a:spAutoFit/>
      </a:bodyPr>
      <a:lstStyle>
        <a:defPPr marL="356616" indent="-356616">
          <a:lnSpc>
            <a:spcPct val="85000"/>
          </a:lnSpc>
          <a:spcAft>
            <a:spcPts val="600"/>
          </a:spcAft>
          <a:buClr>
            <a:schemeClr val="accent2"/>
          </a:buClr>
          <a:buSzPct val="70000"/>
          <a:buFont typeface="Arial" pitchFamily="34" charset="0"/>
          <a:buChar char="►"/>
          <a:defRPr sz="1200" dirty="0" err="1" smtClean="0">
            <a:solidFill>
              <a:schemeClr val="bg1"/>
            </a:solidFill>
          </a:defRPr>
        </a:defPPr>
      </a:lstStyle>
    </a:txDef>
  </a:objectDefaults>
  <a:extraClrSchemeLst/>
  <a:custClrLst>
    <a:custClr name="EY Special Use Red">
      <a:srgbClr val="F04C3E"/>
    </a:custClr>
    <a:custClr name="EY Special Use Blue 50%">
      <a:srgbClr val="7FD1D6"/>
    </a:custClr>
    <a:custClr name="EY Special Use Purple">
      <a:srgbClr val="91278F"/>
    </a:custClr>
    <a:custClr name="EY Special Use Purple 50%">
      <a:srgbClr val="C893C7"/>
    </a:custClr>
    <a:custClr name="EY Special Use Green">
      <a:srgbClr val="2C973E"/>
    </a:custClr>
    <a:custClr name="EY Special Use Green 50%">
      <a:srgbClr val="95CB89"/>
    </a:custClr>
    <a:custClr name="EY Yellow 50%">
      <a:srgbClr val="FFF27F"/>
    </a:custClr>
    <a:custClr name="EY Special Use Lilac">
      <a:srgbClr val="AC98DB"/>
    </a:custClr>
    <a:custClr name="EY Special Use Lilac 50%">
      <a:srgbClr val="D8D2E0"/>
    </a:custClr>
    <a:custClr name="EY Link Blue">
      <a:srgbClr val="336699"/>
    </a:custClr>
  </a:custClrLst>
  <a:extLst>
    <a:ext uri="{05A4C25C-085E-4340-85A3-A5531E510DB2}">
      <thm15:themeFamily xmlns:thm15="http://schemas.microsoft.com/office/thememl/2012/main" name="EY regular presentation 2015 LV_EN.potx" id="{E17D6CE5-3EA7-4078-B92A-4B9D990B6377}" vid="{277DDF38-6750-4E4E-85CE-895F78F3AFE1}"/>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s" ma:contentTypeID="0x0101002B40E481C9FC5A469B54B1CBE40EAA3B" ma:contentTypeVersion="2" ma:contentTypeDescription="Izveidot jaunu dokumentu." ma:contentTypeScope="" ma:versionID="99c13dbe28fa8e5b0d02ccb1ada66d5d">
  <xsd:schema xmlns:xsd="http://www.w3.org/2001/XMLSchema" xmlns:xs="http://www.w3.org/2001/XMLSchema" xmlns:p="http://schemas.microsoft.com/office/2006/metadata/properties" xmlns:ns2="ee8fca64-3db5-48c9-bd60-7ed2f99fbf0f" targetNamespace="http://schemas.microsoft.com/office/2006/metadata/properties" ma:root="true" ma:fieldsID="160d5efb5904e24affa6f81c643dd42b" ns2:_="">
    <xsd:import namespace="ee8fca64-3db5-48c9-bd60-7ed2f99fbf0f"/>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e8fca64-3db5-48c9-bd60-7ed2f99fbf0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1BCE3DF2-89AD-4EAE-8621-47A205AA2FE0}">
  <ds:schemaRefs>
    <ds:schemaRef ds:uri="http://schemas.microsoft.com/sharepoint/v3/contenttype/forms"/>
  </ds:schemaRefs>
</ds:datastoreItem>
</file>

<file path=customXml/itemProps2.xml><?xml version="1.0" encoding="utf-8"?>
<ds:datastoreItem xmlns:ds="http://schemas.openxmlformats.org/officeDocument/2006/customXml" ds:itemID="{9BE3F8AD-522C-48A5-9BFE-2D77A5F0700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e8fca64-3db5-48c9-bd60-7ed2f99fbf0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BAD7190-8E99-4F77-B2FC-968842321833}">
  <ds:schemaRefs>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ee8fca64-3db5-48c9-bd60-7ed2f99fbf0f"/>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ppt_widescreen_EN_LV_preferred</Template>
  <TotalTime>707</TotalTime>
  <Words>2455</Words>
  <Application>Microsoft Office PowerPoint</Application>
  <PresentationFormat>Custom</PresentationFormat>
  <Paragraphs>164</Paragraphs>
  <Slides>15</Slides>
  <Notes>3</Notes>
  <HiddenSlides>0</HiddenSlides>
  <MMClips>0</MMClips>
  <ScaleCrop>false</ScaleCrop>
  <HeadingPairs>
    <vt:vector size="8" baseType="variant">
      <vt:variant>
        <vt:lpstr>Fonts Used</vt:lpstr>
      </vt:variant>
      <vt:variant>
        <vt:i4>5</vt:i4>
      </vt:variant>
      <vt:variant>
        <vt:lpstr>Theme</vt:lpstr>
      </vt:variant>
      <vt:variant>
        <vt:i4>7</vt:i4>
      </vt:variant>
      <vt:variant>
        <vt:lpstr>Embedded OLE Servers</vt:lpstr>
      </vt:variant>
      <vt:variant>
        <vt:i4>1</vt:i4>
      </vt:variant>
      <vt:variant>
        <vt:lpstr>Slide Titles</vt:lpstr>
      </vt:variant>
      <vt:variant>
        <vt:i4>15</vt:i4>
      </vt:variant>
    </vt:vector>
  </HeadingPairs>
  <TitlesOfParts>
    <vt:vector size="28" baseType="lpstr">
      <vt:lpstr>Arial</vt:lpstr>
      <vt:lpstr>Cambria Math</vt:lpstr>
      <vt:lpstr>EYInterstate</vt:lpstr>
      <vt:lpstr>EYInterstate Light</vt:lpstr>
      <vt:lpstr>Georgia</vt:lpstr>
      <vt:lpstr>EY dark background</vt:lpstr>
      <vt:lpstr>EY light background</vt:lpstr>
      <vt:lpstr>1_EY widescreen presentation 2015 v1</vt:lpstr>
      <vt:lpstr>EY_regular_presentation_2010</vt:lpstr>
      <vt:lpstr>1_EY light background</vt:lpstr>
      <vt:lpstr>1_EY_regular_presentation_2010</vt:lpstr>
      <vt:lpstr>EY regular presentation 2015 v1</vt:lpstr>
      <vt:lpstr>think-cell Slide</vt:lpstr>
      <vt:lpstr>PowerPoint Presentation</vt:lpstr>
      <vt:lpstr>Metodika pašvaldības pakalpojumu sniegšanas vietu skaita un lokācijas noteikšanai </vt:lpstr>
      <vt:lpstr>Metodika pašvaldības pakalpojumu sniegšanas vietu skaita un lokācijas noteikšanai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Use Panels to hold statements</dc:title>
  <dc:creator>Andris Bogomols</dc:creator>
  <cp:keywords/>
  <cp:lastModifiedBy>Sabīna Liepa</cp:lastModifiedBy>
  <cp:revision>5</cp:revision>
  <dcterms:created xsi:type="dcterms:W3CDTF">2021-11-16T12:34:58Z</dcterms:created>
  <dcterms:modified xsi:type="dcterms:W3CDTF">2026-07-15T09:50:06Z</dcterms:modified>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0x0101002B40E481C9FC5A469B54B1CBE40EAA3B</vt:lpwstr>
  </property>
  <property fmtid="{D5CDD505-2E9C-101B-9397-08002B2CF9AE}" pid="3" name="WppReportDate">
    <vt:lpwstr/>
  </property>
  <property fmtid="{D5CDD505-2E9C-101B-9397-08002B2CF9AE}" pid="4" name="WppReportVersion">
    <vt:lpwstr>Version 1.0</vt:lpwstr>
  </property>
  <property fmtid="{D5CDD505-2E9C-101B-9397-08002B2CF9AE}" pid="5" name="WppReportDraft">
    <vt:lpwstr>(Draft)</vt:lpwstr>
  </property>
  <property fmtid="{D5CDD505-2E9C-101B-9397-08002B2CF9AE}" pid="6" name="WppReportCurrencySymbol">
    <vt:lpwstr>€</vt:lpwstr>
  </property>
  <property fmtid="{D5CDD505-2E9C-101B-9397-08002B2CF9AE}" pid="7" name="WppReportDashboardTitleText">
    <vt:lpwstr>Dashboard</vt:lpwstr>
  </property>
  <property fmtid="{D5CDD505-2E9C-101B-9397-08002B2CF9AE}" pid="8" name="WppReportShortPageNumberFormat">
    <vt:lpwstr>Page &lt;#&gt;</vt:lpwstr>
  </property>
  <property fmtid="{D5CDD505-2E9C-101B-9397-08002B2CF9AE}" pid="9" name="WppReportLongPageNumberFormat">
    <vt:lpwstr>Page &lt;#&gt; of &lt;PageCount&gt;</vt:lpwstr>
  </property>
  <property fmtid="{D5CDD505-2E9C-101B-9397-08002B2CF9AE}" pid="10" name="WppReportTocTitleText">
    <vt:lpwstr>Table of contents</vt:lpwstr>
  </property>
  <property fmtid="{D5CDD505-2E9C-101B-9397-08002B2CF9AE}" pid="11" name="WppReportIsTocUpdateRecommended">
    <vt:bool>true</vt:bool>
  </property>
  <property fmtid="{D5CDD505-2E9C-101B-9397-08002B2CF9AE}" pid="12" name="WppReportPropertiesLastWrittenToDocument">
    <vt:filetime>2021-12-03T12:22:50Z</vt:filetime>
  </property>
</Properties>
</file>