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1.xml" ContentType="application/vnd.openxmlformats-officedocument.theme+xml"/>
  <Override PartName="/ppt/diagrams/quickStyle2.xml" ContentType="application/vnd.openxmlformats-officedocument.drawingml.diagramStyle+xml"/>
  <Override PartName="/ppt/diagrams/colors2.xml" ContentType="application/vnd.openxmlformats-officedocument.drawingml.diagramColors+xml"/>
  <Override PartName="/ppt/diagrams/layout1.xml" ContentType="application/vnd.openxmlformats-officedocument.drawingml.diagramLayout+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drawing2.xml" ContentType="application/vnd.ms-office.drawingml.diagramDrawing+xml"/>
  <Override PartName="/ppt/diagrams/layout2.xml" ContentType="application/vnd.openxmlformats-officedocument.drawingml.diagramLayout+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93" r:id="rId2"/>
  </p:sldMasterIdLst>
  <p:notesMasterIdLst>
    <p:notesMasterId r:id="rId8"/>
  </p:notesMasterIdLst>
  <p:handoutMasterIdLst>
    <p:handoutMasterId r:id="rId9"/>
  </p:handoutMasterIdLst>
  <p:sldIdLst>
    <p:sldId id="256" r:id="rId3"/>
    <p:sldId id="412" r:id="rId4"/>
    <p:sldId id="411" r:id="rId5"/>
    <p:sldId id="413" r:id="rId6"/>
    <p:sldId id="264" r:id="rId7"/>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gars Ļeonovs" initials="EĻ" lastIdx="2" clrIdx="0">
    <p:extLst>
      <p:ext uri="{19B8F6BF-5375-455C-9EA6-DF929625EA0E}">
        <p15:presenceInfo xmlns:p15="http://schemas.microsoft.com/office/powerpoint/2012/main" userId="Edgars Ļeonov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6373"/>
    <a:srgbClr val="01859C"/>
    <a:srgbClr val="415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87801-06E2-44AE-8269-509A5ECCB407}" v="76" dt="2025-04-23T09:43:08.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71084" autoAdjust="0"/>
  </p:normalViewPr>
  <p:slideViewPr>
    <p:cSldViewPr snapToGrid="0" snapToObjects="1">
      <p:cViewPr varScale="1">
        <p:scale>
          <a:sx n="87" d="100"/>
          <a:sy n="87" d="100"/>
        </p:scale>
        <p:origin x="13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EFB88F-D1D8-4D9A-9856-C5E5C9894A67}" type="doc">
      <dgm:prSet loTypeId="urn:microsoft.com/office/officeart/2005/8/layout/list1" loCatId="list" qsTypeId="urn:microsoft.com/office/officeart/2005/8/quickstyle/simple3" qsCatId="simple" csTypeId="urn:microsoft.com/office/officeart/2005/8/colors/accent2_2" csCatId="accent2" phldr="1"/>
      <dgm:spPr/>
      <dgm:t>
        <a:bodyPr/>
        <a:lstStyle/>
        <a:p>
          <a:endParaRPr lang="en-US"/>
        </a:p>
      </dgm:t>
    </dgm:pt>
    <dgm:pt modelId="{7042E25B-024A-48AB-A8A6-5EE59B0ACB2A}">
      <dgm:prSet custT="1"/>
      <dgm:spPr>
        <a:xfrm>
          <a:off x="414597" y="1548892"/>
          <a:ext cx="5804361" cy="295200"/>
        </a:xfrm>
        <a:prstGeom prst="roundRect">
          <a:avLst/>
        </a:prstGeom>
      </dgm:spPr>
      <dgm:t>
        <a:bodyPr/>
        <a:lstStyle/>
        <a:p>
          <a:pPr>
            <a:buNone/>
          </a:pPr>
          <a:r>
            <a:rPr lang="lv-LV" sz="1800" b="1" dirty="0">
              <a:latin typeface="+mn-lt"/>
            </a:rPr>
            <a:t>ILGTSPĒJĪGA TERITORIJAS ATTĪSTĪBAS PLĀNOŠANA GAR VALSTS AUTOCEĻIEM, DZELZCEĻU U.C. TRANSPORTA INFRASTRUKTŪRAS OBJEKTIEM</a:t>
          </a:r>
          <a:endParaRPr lang="en-US" sz="1800" b="1" dirty="0">
            <a:latin typeface="Gotham Medium"/>
            <a:ea typeface="+mn-ea"/>
            <a:cs typeface="+mn-cs"/>
          </a:endParaRPr>
        </a:p>
      </dgm:t>
    </dgm:pt>
    <dgm:pt modelId="{1CAF2519-82DA-4027-8992-5C322AED32C0}" type="parTrans" cxnId="{C653BEAE-C175-4E75-AFBC-CC99744401FC}">
      <dgm:prSet/>
      <dgm:spPr/>
      <dgm:t>
        <a:bodyPr/>
        <a:lstStyle/>
        <a:p>
          <a:endParaRPr lang="en-US"/>
        </a:p>
      </dgm:t>
    </dgm:pt>
    <dgm:pt modelId="{27187BE0-3257-44C3-9967-C0139F8BDCD3}" type="sibTrans" cxnId="{C653BEAE-C175-4E75-AFBC-CC99744401FC}">
      <dgm:prSet/>
      <dgm:spPr/>
      <dgm:t>
        <a:bodyPr/>
        <a:lstStyle/>
        <a:p>
          <a:endParaRPr lang="en-US"/>
        </a:p>
      </dgm:t>
    </dgm:pt>
    <dgm:pt modelId="{571409D0-8266-474E-8BD6-3818262E1275}">
      <dgm:prSet custT="1"/>
      <dgm:spPr>
        <a:xfrm>
          <a:off x="0" y="1696492"/>
          <a:ext cx="8291945" cy="1039500"/>
        </a:xfrm>
        <a:prstGeom prst="rect">
          <a:avLst/>
        </a:prstGeom>
      </dgm:spPr>
      <dgm:t>
        <a:bodyPr/>
        <a:lstStyle/>
        <a:p>
          <a:pPr algn="just">
            <a:buFont typeface="Wingdings" panose="05000000000000000000" pitchFamily="2" charset="2"/>
            <a:buChar char="Ø"/>
          </a:pPr>
          <a:r>
            <a:rPr lang="lv-LV" sz="2000" u="none" dirty="0">
              <a:latin typeface="Gotham Medium"/>
              <a:ea typeface="+mn-ea"/>
              <a:cs typeface="+mn-cs"/>
            </a:rPr>
            <a:t>Plānošanas principu ievērošana (Ilgtspējības princips, integrētas pieejas princips, interešu saskaņotība…);</a:t>
          </a:r>
          <a:endParaRPr lang="en-US" sz="2000" u="none" dirty="0">
            <a:latin typeface="Gotham Medium"/>
            <a:ea typeface="+mn-ea"/>
            <a:cs typeface="+mn-cs"/>
          </a:endParaRPr>
        </a:p>
      </dgm:t>
    </dgm:pt>
    <dgm:pt modelId="{02E24351-0039-480D-A6CC-4DD192664498}" type="parTrans" cxnId="{1BB0347A-9C44-44DD-B22C-390C228E44E6}">
      <dgm:prSet/>
      <dgm:spPr/>
      <dgm:t>
        <a:bodyPr/>
        <a:lstStyle/>
        <a:p>
          <a:endParaRPr lang="en-US"/>
        </a:p>
      </dgm:t>
    </dgm:pt>
    <dgm:pt modelId="{3FA562AB-089A-45B7-99CB-90F829050EB8}" type="sibTrans" cxnId="{1BB0347A-9C44-44DD-B22C-390C228E44E6}">
      <dgm:prSet/>
      <dgm:spPr/>
      <dgm:t>
        <a:bodyPr/>
        <a:lstStyle/>
        <a:p>
          <a:endParaRPr lang="en-US"/>
        </a:p>
      </dgm:t>
    </dgm:pt>
    <dgm:pt modelId="{A49DCD69-6F0D-4C11-A7B3-9CC10D97AC23}">
      <dgm:prSet custT="1"/>
      <dgm:spPr>
        <a:xfrm>
          <a:off x="0" y="1696492"/>
          <a:ext cx="8291945" cy="1039500"/>
        </a:xfrm>
      </dgm:spPr>
      <dgm:t>
        <a:bodyPr/>
        <a:lstStyle/>
        <a:p>
          <a:pPr algn="just">
            <a:buFont typeface="Wingdings" panose="05000000000000000000" pitchFamily="2" charset="2"/>
            <a:buChar char="Ø"/>
          </a:pPr>
          <a:r>
            <a:rPr lang="lv-LV" sz="2000" u="none" dirty="0">
              <a:latin typeface="Gotham Medium"/>
              <a:ea typeface="+mn-ea"/>
              <a:cs typeface="+mn-cs"/>
            </a:rPr>
            <a:t>Valsts autoceļu aizsargjoslu funkciju saglabāšana;</a:t>
          </a:r>
          <a:endParaRPr lang="en-US" sz="2000" u="none" dirty="0">
            <a:latin typeface="Gotham Medium"/>
            <a:ea typeface="+mn-ea"/>
            <a:cs typeface="+mn-cs"/>
          </a:endParaRPr>
        </a:p>
      </dgm:t>
    </dgm:pt>
    <dgm:pt modelId="{C554699F-E718-4299-833C-57CE3DB185FD}" type="parTrans" cxnId="{EA110D5C-1DA1-4075-9F05-DA82BD59FE77}">
      <dgm:prSet/>
      <dgm:spPr/>
      <dgm:t>
        <a:bodyPr/>
        <a:lstStyle/>
        <a:p>
          <a:endParaRPr lang="lv-LV"/>
        </a:p>
      </dgm:t>
    </dgm:pt>
    <dgm:pt modelId="{99826176-AFE6-4D9F-9D34-8451554C78DB}" type="sibTrans" cxnId="{EA110D5C-1DA1-4075-9F05-DA82BD59FE77}">
      <dgm:prSet/>
      <dgm:spPr/>
      <dgm:t>
        <a:bodyPr/>
        <a:lstStyle/>
        <a:p>
          <a:endParaRPr lang="lv-LV"/>
        </a:p>
      </dgm:t>
    </dgm:pt>
    <dgm:pt modelId="{A9F68DDB-30A7-4EC5-B62A-F2536C801F4D}">
      <dgm:prSet custT="1"/>
      <dgm:spPr/>
      <dgm:t>
        <a:bodyPr/>
        <a:lstStyle/>
        <a:p>
          <a:pPr algn="just">
            <a:buFont typeface="Wingdings" panose="05000000000000000000" pitchFamily="2" charset="2"/>
            <a:buChar char="Ø"/>
          </a:pPr>
          <a:r>
            <a:rPr lang="lv-LV" sz="2000" u="none" dirty="0">
              <a:latin typeface="Gotham Medium"/>
              <a:ea typeface="+mn-ea"/>
              <a:cs typeface="+mn-cs"/>
            </a:rPr>
            <a:t>Prasību pret troksni ievērošana.</a:t>
          </a:r>
        </a:p>
      </dgm:t>
    </dgm:pt>
    <dgm:pt modelId="{C1A3C115-B669-4B2A-8B6F-B8AAF2CD695B}" type="parTrans" cxnId="{D39F423B-2A65-4D62-95D3-8199F8BA169A}">
      <dgm:prSet/>
      <dgm:spPr/>
      <dgm:t>
        <a:bodyPr/>
        <a:lstStyle/>
        <a:p>
          <a:endParaRPr lang="lv-LV"/>
        </a:p>
      </dgm:t>
    </dgm:pt>
    <dgm:pt modelId="{CACA3694-8ABF-4D61-B1CB-681E57CCEA2D}" type="sibTrans" cxnId="{D39F423B-2A65-4D62-95D3-8199F8BA169A}">
      <dgm:prSet/>
      <dgm:spPr/>
      <dgm:t>
        <a:bodyPr/>
        <a:lstStyle/>
        <a:p>
          <a:endParaRPr lang="lv-LV"/>
        </a:p>
      </dgm:t>
    </dgm:pt>
    <dgm:pt modelId="{71FF608F-28B1-400F-A25F-85A90207254A}">
      <dgm:prSet custT="1"/>
      <dgm:spPr>
        <a:xfrm>
          <a:off x="0" y="1696492"/>
          <a:ext cx="8291945" cy="1039500"/>
        </a:xfrm>
      </dgm:spPr>
      <dgm:t>
        <a:bodyPr/>
        <a:lstStyle/>
        <a:p>
          <a:pPr algn="just">
            <a:buFont typeface="Wingdings" panose="05000000000000000000" pitchFamily="2" charset="2"/>
            <a:buChar char="Ø"/>
          </a:pPr>
          <a:r>
            <a:rPr lang="lv-LV" sz="2000" u="none" dirty="0">
              <a:latin typeface="Gotham Medium"/>
              <a:ea typeface="+mn-ea"/>
              <a:cs typeface="+mn-cs"/>
            </a:rPr>
            <a:t>Cieša sadarbība ar institūcijām (LVC; LDZ; ATD, RB Rail, EDZL, LVRTC u.c.);</a:t>
          </a:r>
          <a:endParaRPr lang="en-US" sz="2000" u="none" dirty="0">
            <a:latin typeface="Gotham Medium"/>
            <a:ea typeface="+mn-ea"/>
            <a:cs typeface="+mn-cs"/>
          </a:endParaRPr>
        </a:p>
      </dgm:t>
    </dgm:pt>
    <dgm:pt modelId="{2D2FFC6E-2A0A-48EC-99DD-F28D6E8A6B87}" type="parTrans" cxnId="{3C695276-46C2-4930-A71A-63740CF7CA76}">
      <dgm:prSet/>
      <dgm:spPr/>
      <dgm:t>
        <a:bodyPr/>
        <a:lstStyle/>
        <a:p>
          <a:endParaRPr lang="lv-LV"/>
        </a:p>
      </dgm:t>
    </dgm:pt>
    <dgm:pt modelId="{7F61D025-1F97-4BB5-90FA-E9393C66BC3D}" type="sibTrans" cxnId="{3C695276-46C2-4930-A71A-63740CF7CA76}">
      <dgm:prSet/>
      <dgm:spPr/>
      <dgm:t>
        <a:bodyPr/>
        <a:lstStyle/>
        <a:p>
          <a:endParaRPr lang="lv-LV"/>
        </a:p>
      </dgm:t>
    </dgm:pt>
    <dgm:pt modelId="{FDBDE918-CCD6-44FF-945E-59CFF6781D78}" type="pres">
      <dgm:prSet presAssocID="{01EFB88F-D1D8-4D9A-9856-C5E5C9894A67}" presName="linear" presStyleCnt="0">
        <dgm:presLayoutVars>
          <dgm:dir/>
          <dgm:animLvl val="lvl"/>
          <dgm:resizeHandles val="exact"/>
        </dgm:presLayoutVars>
      </dgm:prSet>
      <dgm:spPr/>
    </dgm:pt>
    <dgm:pt modelId="{BD415DEA-E3F3-4E7B-8552-8A485F397F18}" type="pres">
      <dgm:prSet presAssocID="{7042E25B-024A-48AB-A8A6-5EE59B0ACB2A}" presName="parentLin" presStyleCnt="0"/>
      <dgm:spPr/>
    </dgm:pt>
    <dgm:pt modelId="{ABA64AF7-42C5-4E4C-A038-DE7DB1564FB4}" type="pres">
      <dgm:prSet presAssocID="{7042E25B-024A-48AB-A8A6-5EE59B0ACB2A}" presName="parentLeftMargin" presStyleLbl="node1" presStyleIdx="0" presStyleCnt="1"/>
      <dgm:spPr/>
    </dgm:pt>
    <dgm:pt modelId="{E3465246-777A-45D8-A12B-F474FE8EEF27}" type="pres">
      <dgm:prSet presAssocID="{7042E25B-024A-48AB-A8A6-5EE59B0ACB2A}" presName="parentText" presStyleLbl="node1" presStyleIdx="0" presStyleCnt="1" custScaleX="142857" custLinFactNeighborX="-8805">
        <dgm:presLayoutVars>
          <dgm:chMax val="0"/>
          <dgm:bulletEnabled val="1"/>
        </dgm:presLayoutVars>
      </dgm:prSet>
      <dgm:spPr/>
    </dgm:pt>
    <dgm:pt modelId="{9D104302-13AC-48EB-9033-5BF6DE5C01B6}" type="pres">
      <dgm:prSet presAssocID="{7042E25B-024A-48AB-A8A6-5EE59B0ACB2A}" presName="negativeSpace" presStyleCnt="0"/>
      <dgm:spPr/>
    </dgm:pt>
    <dgm:pt modelId="{1CCD0894-A6C1-4285-AA61-10922FFAAB45}" type="pres">
      <dgm:prSet presAssocID="{7042E25B-024A-48AB-A8A6-5EE59B0ACB2A}" presName="childText" presStyleLbl="conFgAcc1" presStyleIdx="0" presStyleCnt="1">
        <dgm:presLayoutVars>
          <dgm:bulletEnabled val="1"/>
        </dgm:presLayoutVars>
      </dgm:prSet>
      <dgm:spPr>
        <a:prstGeom prst="rect">
          <a:avLst/>
        </a:prstGeom>
      </dgm:spPr>
    </dgm:pt>
  </dgm:ptLst>
  <dgm:cxnLst>
    <dgm:cxn modelId="{5DBBEA14-75DB-4A8C-98AF-2C145FF45212}" type="presOf" srcId="{71FF608F-28B1-400F-A25F-85A90207254A}" destId="{1CCD0894-A6C1-4285-AA61-10922FFAAB45}" srcOrd="0" destOrd="1" presId="urn:microsoft.com/office/officeart/2005/8/layout/list1"/>
    <dgm:cxn modelId="{39379E16-1C76-4956-BD3C-C2995A3695FA}" type="presOf" srcId="{571409D0-8266-474E-8BD6-3818262E1275}" destId="{1CCD0894-A6C1-4285-AA61-10922FFAAB45}" srcOrd="0" destOrd="0" presId="urn:microsoft.com/office/officeart/2005/8/layout/list1"/>
    <dgm:cxn modelId="{D39F423B-2A65-4D62-95D3-8199F8BA169A}" srcId="{7042E25B-024A-48AB-A8A6-5EE59B0ACB2A}" destId="{A9F68DDB-30A7-4EC5-B62A-F2536C801F4D}" srcOrd="3" destOrd="0" parTransId="{C1A3C115-B669-4B2A-8B6F-B8AAF2CD695B}" sibTransId="{CACA3694-8ABF-4D61-B1CB-681E57CCEA2D}"/>
    <dgm:cxn modelId="{EA110D5C-1DA1-4075-9F05-DA82BD59FE77}" srcId="{7042E25B-024A-48AB-A8A6-5EE59B0ACB2A}" destId="{A49DCD69-6F0D-4C11-A7B3-9CC10D97AC23}" srcOrd="2" destOrd="0" parTransId="{C554699F-E718-4299-833C-57CE3DB185FD}" sibTransId="{99826176-AFE6-4D9F-9D34-8451554C78DB}"/>
    <dgm:cxn modelId="{D114566E-5B67-4359-A10E-7F88EB51152E}" type="presOf" srcId="{01EFB88F-D1D8-4D9A-9856-C5E5C9894A67}" destId="{FDBDE918-CCD6-44FF-945E-59CFF6781D78}" srcOrd="0" destOrd="0" presId="urn:microsoft.com/office/officeart/2005/8/layout/list1"/>
    <dgm:cxn modelId="{3C695276-46C2-4930-A71A-63740CF7CA76}" srcId="{7042E25B-024A-48AB-A8A6-5EE59B0ACB2A}" destId="{71FF608F-28B1-400F-A25F-85A90207254A}" srcOrd="1" destOrd="0" parTransId="{2D2FFC6E-2A0A-48EC-99DD-F28D6E8A6B87}" sibTransId="{7F61D025-1F97-4BB5-90FA-E9393C66BC3D}"/>
    <dgm:cxn modelId="{1BB0347A-9C44-44DD-B22C-390C228E44E6}" srcId="{7042E25B-024A-48AB-A8A6-5EE59B0ACB2A}" destId="{571409D0-8266-474E-8BD6-3818262E1275}" srcOrd="0" destOrd="0" parTransId="{02E24351-0039-480D-A6CC-4DD192664498}" sibTransId="{3FA562AB-089A-45B7-99CB-90F829050EB8}"/>
    <dgm:cxn modelId="{FB85487F-B625-44DC-A6E8-81D4E1CA948B}" type="presOf" srcId="{A9F68DDB-30A7-4EC5-B62A-F2536C801F4D}" destId="{1CCD0894-A6C1-4285-AA61-10922FFAAB45}" srcOrd="0" destOrd="3" presId="urn:microsoft.com/office/officeart/2005/8/layout/list1"/>
    <dgm:cxn modelId="{C653BEAE-C175-4E75-AFBC-CC99744401FC}" srcId="{01EFB88F-D1D8-4D9A-9856-C5E5C9894A67}" destId="{7042E25B-024A-48AB-A8A6-5EE59B0ACB2A}" srcOrd="0" destOrd="0" parTransId="{1CAF2519-82DA-4027-8992-5C322AED32C0}" sibTransId="{27187BE0-3257-44C3-9967-C0139F8BDCD3}"/>
    <dgm:cxn modelId="{C8C4A8BA-9038-400B-96C2-77E2DC7399E0}" type="presOf" srcId="{A49DCD69-6F0D-4C11-A7B3-9CC10D97AC23}" destId="{1CCD0894-A6C1-4285-AA61-10922FFAAB45}" srcOrd="0" destOrd="2" presId="urn:microsoft.com/office/officeart/2005/8/layout/list1"/>
    <dgm:cxn modelId="{571D02D6-8CA2-4AF2-BD18-6B83C7C0AFDE}" type="presOf" srcId="{7042E25B-024A-48AB-A8A6-5EE59B0ACB2A}" destId="{ABA64AF7-42C5-4E4C-A038-DE7DB1564FB4}" srcOrd="0" destOrd="0" presId="urn:microsoft.com/office/officeart/2005/8/layout/list1"/>
    <dgm:cxn modelId="{C9EB0BF6-D289-4E73-AF5A-9E441744D84B}" type="presOf" srcId="{7042E25B-024A-48AB-A8A6-5EE59B0ACB2A}" destId="{E3465246-777A-45D8-A12B-F474FE8EEF27}" srcOrd="1" destOrd="0" presId="urn:microsoft.com/office/officeart/2005/8/layout/list1"/>
    <dgm:cxn modelId="{B7B27F84-2D8A-4960-91DF-CFCFF35BD6F5}" type="presParOf" srcId="{FDBDE918-CCD6-44FF-945E-59CFF6781D78}" destId="{BD415DEA-E3F3-4E7B-8552-8A485F397F18}" srcOrd="0" destOrd="0" presId="urn:microsoft.com/office/officeart/2005/8/layout/list1"/>
    <dgm:cxn modelId="{DCC15196-87DB-4B51-8300-2A4B578598B2}" type="presParOf" srcId="{BD415DEA-E3F3-4E7B-8552-8A485F397F18}" destId="{ABA64AF7-42C5-4E4C-A038-DE7DB1564FB4}" srcOrd="0" destOrd="0" presId="urn:microsoft.com/office/officeart/2005/8/layout/list1"/>
    <dgm:cxn modelId="{465D8506-F0EB-4F87-A888-2C68EE6B8573}" type="presParOf" srcId="{BD415DEA-E3F3-4E7B-8552-8A485F397F18}" destId="{E3465246-777A-45D8-A12B-F474FE8EEF27}" srcOrd="1" destOrd="0" presId="urn:microsoft.com/office/officeart/2005/8/layout/list1"/>
    <dgm:cxn modelId="{C1AF97AB-4DBB-41C8-A21E-3A124F552CDD}" type="presParOf" srcId="{FDBDE918-CCD6-44FF-945E-59CFF6781D78}" destId="{9D104302-13AC-48EB-9033-5BF6DE5C01B6}" srcOrd="1" destOrd="0" presId="urn:microsoft.com/office/officeart/2005/8/layout/list1"/>
    <dgm:cxn modelId="{DF45C2EA-8A73-4698-84AD-0668B4785699}" type="presParOf" srcId="{FDBDE918-CCD6-44FF-945E-59CFF6781D78}" destId="{1CCD0894-A6C1-4285-AA61-10922FFAAB45}"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EFB88F-D1D8-4D9A-9856-C5E5C9894A67}" type="doc">
      <dgm:prSet loTypeId="urn:microsoft.com/office/officeart/2005/8/layout/list1" loCatId="list" qsTypeId="urn:microsoft.com/office/officeart/2005/8/quickstyle/simple3" qsCatId="simple" csTypeId="urn:microsoft.com/office/officeart/2005/8/colors/accent2_2" csCatId="accent2" phldr="1"/>
      <dgm:spPr/>
      <dgm:t>
        <a:bodyPr/>
        <a:lstStyle/>
        <a:p>
          <a:endParaRPr lang="en-US"/>
        </a:p>
      </dgm:t>
    </dgm:pt>
    <dgm:pt modelId="{6CFA4EEA-0D33-4CD9-BBD1-243BD359982F}">
      <dgm:prSet custT="1"/>
      <dgm:spPr>
        <a:xfrm>
          <a:off x="414597" y="481042"/>
          <a:ext cx="5804361" cy="295200"/>
        </a:xfrm>
      </dgm:spPr>
      <dgm:t>
        <a:bodyPr/>
        <a:lstStyle/>
        <a:p>
          <a:pPr>
            <a:buNone/>
          </a:pPr>
          <a:r>
            <a:rPr lang="lv-LV" sz="1800" b="1" dirty="0">
              <a:latin typeface="+mn-lt"/>
            </a:rPr>
            <a:t>NACIONĀLO INTEREŠU OBJEKTU INTEGRĒŠANA TERITORIJAS PLĀNOJUMĀ</a:t>
          </a:r>
        </a:p>
      </dgm:t>
    </dgm:pt>
    <dgm:pt modelId="{26B6F537-E5ED-4CC1-B681-B5F593578D67}" type="parTrans" cxnId="{C457DBEF-96EB-4C53-B348-41195B66DAE2}">
      <dgm:prSet/>
      <dgm:spPr/>
      <dgm:t>
        <a:bodyPr/>
        <a:lstStyle/>
        <a:p>
          <a:endParaRPr lang="en-US"/>
        </a:p>
      </dgm:t>
    </dgm:pt>
    <dgm:pt modelId="{DAD14C3E-AB76-4F94-9509-B4D529D68DDB}" type="sibTrans" cxnId="{C457DBEF-96EB-4C53-B348-41195B66DAE2}">
      <dgm:prSet/>
      <dgm:spPr/>
      <dgm:t>
        <a:bodyPr/>
        <a:lstStyle/>
        <a:p>
          <a:endParaRPr lang="en-US"/>
        </a:p>
      </dgm:t>
    </dgm:pt>
    <dgm:pt modelId="{F5E8F8B5-5E6F-489D-B79E-B5DCFA9AA7FB}">
      <dgm:prSet custT="1"/>
      <dgm:spPr>
        <a:xfrm>
          <a:off x="0" y="628642"/>
          <a:ext cx="8291945" cy="866250"/>
        </a:xfrm>
      </dgm:spPr>
      <dgm:t>
        <a:bodyPr/>
        <a:lstStyle/>
        <a:p>
          <a:pPr algn="just">
            <a:buFont typeface="Wingdings" panose="05000000000000000000" pitchFamily="2" charset="2"/>
            <a:buChar char="Ø"/>
          </a:pPr>
          <a:r>
            <a:rPr lang="lv-LV" sz="1600" dirty="0">
              <a:latin typeface="Gotham Medium"/>
              <a:ea typeface="+mn-ea"/>
              <a:cs typeface="+mn-cs"/>
            </a:rPr>
            <a:t> Rail </a:t>
          </a:r>
          <a:r>
            <a:rPr lang="lv-LV" sz="1600" dirty="0" err="1">
              <a:latin typeface="Gotham Medium"/>
              <a:ea typeface="+mn-ea"/>
              <a:cs typeface="+mn-cs"/>
            </a:rPr>
            <a:t>Baltica</a:t>
          </a:r>
          <a:r>
            <a:rPr lang="lv-LV" sz="1600" dirty="0">
              <a:latin typeface="Gotham Medium"/>
              <a:ea typeface="+mn-ea"/>
              <a:cs typeface="+mn-cs"/>
            </a:rPr>
            <a:t>;</a:t>
          </a:r>
          <a:endParaRPr lang="en-US" sz="1600" dirty="0">
            <a:latin typeface="Gotham Medium"/>
            <a:ea typeface="+mn-ea"/>
            <a:cs typeface="+mn-cs"/>
          </a:endParaRPr>
        </a:p>
      </dgm:t>
    </dgm:pt>
    <dgm:pt modelId="{B819C94A-CED2-4165-AE05-F6F7D72121E2}" type="parTrans" cxnId="{F26172DA-97A5-4942-A385-4C1FE7C90442}">
      <dgm:prSet/>
      <dgm:spPr/>
      <dgm:t>
        <a:bodyPr/>
        <a:lstStyle/>
        <a:p>
          <a:endParaRPr lang="en-US"/>
        </a:p>
      </dgm:t>
    </dgm:pt>
    <dgm:pt modelId="{A22CA4CC-05C9-4E93-AC78-CA6F69ED9F90}" type="sibTrans" cxnId="{F26172DA-97A5-4942-A385-4C1FE7C90442}">
      <dgm:prSet/>
      <dgm:spPr/>
      <dgm:t>
        <a:bodyPr/>
        <a:lstStyle/>
        <a:p>
          <a:endParaRPr lang="en-US"/>
        </a:p>
      </dgm:t>
    </dgm:pt>
    <dgm:pt modelId="{39AB7E39-ADDA-412D-8620-AB8D555305F5}">
      <dgm:prSet custT="1"/>
      <dgm:spPr>
        <a:xfrm>
          <a:off x="0" y="628642"/>
          <a:ext cx="8291945" cy="866250"/>
        </a:xfrm>
      </dgm:spPr>
      <dgm:t>
        <a:bodyPr/>
        <a:lstStyle/>
        <a:p>
          <a:pPr algn="just">
            <a:buFont typeface="Wingdings" panose="05000000000000000000" pitchFamily="2" charset="2"/>
            <a:buChar char="Ø"/>
          </a:pPr>
          <a:r>
            <a:rPr lang="lv-LV" sz="1600" dirty="0">
              <a:latin typeface="Gotham Medium"/>
              <a:ea typeface="+mn-ea"/>
              <a:cs typeface="+mn-cs"/>
            </a:rPr>
            <a:t>Ņemt vērā IVN rezultātus plānojot teritorijas funkcionālo zonējumu, kas ir ap plānoto transporta infrastruktūru, piemēram: </a:t>
          </a:r>
          <a:endParaRPr lang="en-US" sz="1600" dirty="0">
            <a:latin typeface="Gotham Medium"/>
            <a:ea typeface="+mn-ea"/>
            <a:cs typeface="+mn-cs"/>
          </a:endParaRPr>
        </a:p>
      </dgm:t>
    </dgm:pt>
    <dgm:pt modelId="{83450E2F-F25D-46A3-A668-FAF6358B3D7F}" type="parTrans" cxnId="{B01C9CD6-87A2-4738-93B1-3F6CC764B3DA}">
      <dgm:prSet/>
      <dgm:spPr/>
      <dgm:t>
        <a:bodyPr/>
        <a:lstStyle/>
        <a:p>
          <a:endParaRPr lang="lv-LV"/>
        </a:p>
      </dgm:t>
    </dgm:pt>
    <dgm:pt modelId="{038F8E63-2FD3-4A8D-B62C-D8E19AA4B36B}" type="sibTrans" cxnId="{B01C9CD6-87A2-4738-93B1-3F6CC764B3DA}">
      <dgm:prSet/>
      <dgm:spPr/>
      <dgm:t>
        <a:bodyPr/>
        <a:lstStyle/>
        <a:p>
          <a:endParaRPr lang="lv-LV"/>
        </a:p>
      </dgm:t>
    </dgm:pt>
    <dgm:pt modelId="{8C36DEBE-D104-4161-AF9D-F976D9B734C5}">
      <dgm:prSet custT="1"/>
      <dgm:spPr/>
      <dgm:t>
        <a:bodyPr/>
        <a:lstStyle/>
        <a:p>
          <a:pPr algn="just">
            <a:buFont typeface="Arial" panose="020B0604020202020204" pitchFamily="34" charset="0"/>
            <a:buChar char="•"/>
          </a:pPr>
          <a:r>
            <a:rPr lang="lv-LV" sz="1600" dirty="0">
              <a:latin typeface="Gotham Medium"/>
              <a:ea typeface="+mn-ea"/>
              <a:cs typeface="+mn-cs"/>
            </a:rPr>
            <a:t>dzīvnieku migrācijas koridoru saglabāšana pie speciālajām dzīvnieku pārejām;</a:t>
          </a:r>
        </a:p>
      </dgm:t>
    </dgm:pt>
    <dgm:pt modelId="{F3A077F9-3DF1-4000-9C2C-2D15B7274244}" type="parTrans" cxnId="{BF650D55-BA31-40D3-A794-BD4D5DFCFBE0}">
      <dgm:prSet/>
      <dgm:spPr/>
      <dgm:t>
        <a:bodyPr/>
        <a:lstStyle/>
        <a:p>
          <a:endParaRPr lang="lv-LV"/>
        </a:p>
      </dgm:t>
    </dgm:pt>
    <dgm:pt modelId="{B294DC66-6CD7-4B27-B24F-E187F76D7D7C}" type="sibTrans" cxnId="{BF650D55-BA31-40D3-A794-BD4D5DFCFBE0}">
      <dgm:prSet/>
      <dgm:spPr/>
      <dgm:t>
        <a:bodyPr/>
        <a:lstStyle/>
        <a:p>
          <a:endParaRPr lang="lv-LV"/>
        </a:p>
      </dgm:t>
    </dgm:pt>
    <dgm:pt modelId="{78179F90-1516-4C00-B838-06F8AE4D631D}">
      <dgm:prSet custT="1"/>
      <dgm:spPr/>
      <dgm:t>
        <a:bodyPr/>
        <a:lstStyle/>
        <a:p>
          <a:pPr algn="just">
            <a:buFont typeface="Arial" panose="020B0604020202020204" pitchFamily="34" charset="0"/>
            <a:buChar char="•"/>
          </a:pPr>
          <a:r>
            <a:rPr lang="lv-LV" sz="1600" dirty="0">
              <a:latin typeface="Gotham Medium"/>
              <a:ea typeface="+mn-ea"/>
              <a:cs typeface="+mn-cs"/>
            </a:rPr>
            <a:t>troksnis.</a:t>
          </a:r>
        </a:p>
      </dgm:t>
    </dgm:pt>
    <dgm:pt modelId="{3B1A551C-B558-4CA2-9D57-E410B8828944}" type="parTrans" cxnId="{A025A0F3-F7FE-4315-8E68-35B1704630DC}">
      <dgm:prSet/>
      <dgm:spPr/>
      <dgm:t>
        <a:bodyPr/>
        <a:lstStyle/>
        <a:p>
          <a:endParaRPr lang="lv-LV"/>
        </a:p>
      </dgm:t>
    </dgm:pt>
    <dgm:pt modelId="{7920A2F4-5834-4819-B280-670BAF2DDEDD}" type="sibTrans" cxnId="{A025A0F3-F7FE-4315-8E68-35B1704630DC}">
      <dgm:prSet/>
      <dgm:spPr/>
      <dgm:t>
        <a:bodyPr/>
        <a:lstStyle/>
        <a:p>
          <a:endParaRPr lang="lv-LV"/>
        </a:p>
      </dgm:t>
    </dgm:pt>
    <dgm:pt modelId="{F556ADB0-022E-4B05-8487-E939293F57B1}">
      <dgm:prSet custT="1"/>
      <dgm:spPr/>
      <dgm:t>
        <a:bodyPr/>
        <a:lstStyle/>
        <a:p>
          <a:pPr algn="just">
            <a:buFont typeface="Wingdings" panose="05000000000000000000" pitchFamily="2" charset="2"/>
            <a:buChar char="Ø"/>
          </a:pPr>
          <a:r>
            <a:rPr lang="lv-LV" sz="1600" dirty="0">
              <a:latin typeface="Gotham Medium"/>
              <a:ea typeface="+mn-ea"/>
              <a:cs typeface="+mn-cs"/>
            </a:rPr>
            <a:t>Ķekavas apvedceļš;</a:t>
          </a:r>
        </a:p>
      </dgm:t>
    </dgm:pt>
    <dgm:pt modelId="{C3A3BAFF-8C25-4DBB-A25A-4943049EE713}" type="parTrans" cxnId="{ACEAC64F-9038-41AD-9A07-5CD68718B459}">
      <dgm:prSet/>
      <dgm:spPr/>
      <dgm:t>
        <a:bodyPr/>
        <a:lstStyle/>
        <a:p>
          <a:endParaRPr lang="lv-LV"/>
        </a:p>
      </dgm:t>
    </dgm:pt>
    <dgm:pt modelId="{3FEC630F-DFED-437B-8C11-DFD1C2C593AD}" type="sibTrans" cxnId="{ACEAC64F-9038-41AD-9A07-5CD68718B459}">
      <dgm:prSet/>
      <dgm:spPr/>
      <dgm:t>
        <a:bodyPr/>
        <a:lstStyle/>
        <a:p>
          <a:endParaRPr lang="lv-LV"/>
        </a:p>
      </dgm:t>
    </dgm:pt>
    <dgm:pt modelId="{06F76A80-EEAB-4955-A80F-1DC6C7EB75CF}">
      <dgm:prSet custT="1"/>
      <dgm:spPr/>
      <dgm:t>
        <a:bodyPr/>
        <a:lstStyle/>
        <a:p>
          <a:pPr algn="just">
            <a:buFont typeface="Wingdings" panose="05000000000000000000" pitchFamily="2" charset="2"/>
            <a:buChar char="Ø"/>
          </a:pPr>
          <a:r>
            <a:rPr lang="lv-LV" sz="1600" dirty="0">
              <a:latin typeface="Gotham Medium"/>
              <a:ea typeface="+mn-ea"/>
              <a:cs typeface="+mn-cs"/>
            </a:rPr>
            <a:t>Bauskas apvedceļš un Iecavas apvedceļš;</a:t>
          </a:r>
        </a:p>
      </dgm:t>
    </dgm:pt>
    <dgm:pt modelId="{0DB40877-7B09-4998-95D2-1EEB53119779}" type="parTrans" cxnId="{80D756E9-CBEC-4117-BF1A-618368AE5875}">
      <dgm:prSet/>
      <dgm:spPr/>
      <dgm:t>
        <a:bodyPr/>
        <a:lstStyle/>
        <a:p>
          <a:endParaRPr lang="lv-LV"/>
        </a:p>
      </dgm:t>
    </dgm:pt>
    <dgm:pt modelId="{0837566F-5ABA-49F1-A605-67869810F6A5}" type="sibTrans" cxnId="{80D756E9-CBEC-4117-BF1A-618368AE5875}">
      <dgm:prSet/>
      <dgm:spPr/>
      <dgm:t>
        <a:bodyPr/>
        <a:lstStyle/>
        <a:p>
          <a:endParaRPr lang="lv-LV"/>
        </a:p>
      </dgm:t>
    </dgm:pt>
    <dgm:pt modelId="{FB15CB82-B7DA-4371-A257-E58E884B8AA7}">
      <dgm:prSet custT="1"/>
      <dgm:spPr/>
      <dgm:t>
        <a:bodyPr/>
        <a:lstStyle/>
        <a:p>
          <a:pPr algn="just">
            <a:buFont typeface="Wingdings" panose="05000000000000000000" pitchFamily="2" charset="2"/>
            <a:buChar char="Ø"/>
          </a:pPr>
          <a:r>
            <a:rPr lang="lv-LV" sz="1600" dirty="0">
              <a:latin typeface="Gotham Medium"/>
              <a:ea typeface="+mn-ea"/>
              <a:cs typeface="+mn-cs"/>
            </a:rPr>
            <a:t>«Starptautiskā lidosta «Rīga» lidlauka teritorija</a:t>
          </a:r>
        </a:p>
      </dgm:t>
    </dgm:pt>
    <dgm:pt modelId="{7E3ACCBE-FA7F-489D-90A2-67E7675FAE64}" type="parTrans" cxnId="{D3A753EB-255B-47C8-BB83-93B1026A33A4}">
      <dgm:prSet/>
      <dgm:spPr/>
      <dgm:t>
        <a:bodyPr/>
        <a:lstStyle/>
        <a:p>
          <a:endParaRPr lang="lv-LV"/>
        </a:p>
      </dgm:t>
    </dgm:pt>
    <dgm:pt modelId="{C7E364F0-78A8-4629-9D82-764AF5E00A54}" type="sibTrans" cxnId="{D3A753EB-255B-47C8-BB83-93B1026A33A4}">
      <dgm:prSet/>
      <dgm:spPr/>
      <dgm:t>
        <a:bodyPr/>
        <a:lstStyle/>
        <a:p>
          <a:endParaRPr lang="lv-LV"/>
        </a:p>
      </dgm:t>
    </dgm:pt>
    <dgm:pt modelId="{29A60885-08BC-4FF8-9669-F1005EF806C7}">
      <dgm:prSet custT="1"/>
      <dgm:spPr/>
      <dgm:t>
        <a:bodyPr/>
        <a:lstStyle/>
        <a:p>
          <a:pPr algn="just">
            <a:buFont typeface="Wingdings" panose="05000000000000000000" pitchFamily="2" charset="2"/>
            <a:buNone/>
          </a:pPr>
          <a:endParaRPr lang="lv-LV" sz="1600" dirty="0">
            <a:latin typeface="Gotham Medium"/>
            <a:ea typeface="+mn-ea"/>
            <a:cs typeface="+mn-cs"/>
          </a:endParaRPr>
        </a:p>
      </dgm:t>
    </dgm:pt>
    <dgm:pt modelId="{96A6DD91-FBEA-477A-8328-76452B4894A2}" type="parTrans" cxnId="{ECB12BE5-C3A0-4EF1-81F5-EEC1B3AE9542}">
      <dgm:prSet/>
      <dgm:spPr/>
      <dgm:t>
        <a:bodyPr/>
        <a:lstStyle/>
        <a:p>
          <a:endParaRPr lang="lv-LV"/>
        </a:p>
      </dgm:t>
    </dgm:pt>
    <dgm:pt modelId="{307C8BFE-EF32-4C50-B1F4-C77E9E5CED09}" type="sibTrans" cxnId="{ECB12BE5-C3A0-4EF1-81F5-EEC1B3AE9542}">
      <dgm:prSet/>
      <dgm:spPr/>
      <dgm:t>
        <a:bodyPr/>
        <a:lstStyle/>
        <a:p>
          <a:endParaRPr lang="lv-LV"/>
        </a:p>
      </dgm:t>
    </dgm:pt>
    <dgm:pt modelId="{5C8E3436-358E-4E09-BAC9-008E1CCA5216}" type="pres">
      <dgm:prSet presAssocID="{01EFB88F-D1D8-4D9A-9856-C5E5C9894A67}" presName="linear" presStyleCnt="0">
        <dgm:presLayoutVars>
          <dgm:dir/>
          <dgm:animLvl val="lvl"/>
          <dgm:resizeHandles val="exact"/>
        </dgm:presLayoutVars>
      </dgm:prSet>
      <dgm:spPr/>
    </dgm:pt>
    <dgm:pt modelId="{C242571F-E42B-4AD6-A378-8ECF04B33ADE}" type="pres">
      <dgm:prSet presAssocID="{6CFA4EEA-0D33-4CD9-BBD1-243BD359982F}" presName="parentLin" presStyleCnt="0"/>
      <dgm:spPr/>
    </dgm:pt>
    <dgm:pt modelId="{1E6255AC-14AC-49A3-BD65-10B2E7A04F38}" type="pres">
      <dgm:prSet presAssocID="{6CFA4EEA-0D33-4CD9-BBD1-243BD359982F}" presName="parentLeftMargin" presStyleLbl="node1" presStyleIdx="0" presStyleCnt="1"/>
      <dgm:spPr/>
    </dgm:pt>
    <dgm:pt modelId="{AB50F867-0D63-4A66-A8B0-ED972D78413F}" type="pres">
      <dgm:prSet presAssocID="{6CFA4EEA-0D33-4CD9-BBD1-243BD359982F}" presName="parentText" presStyleLbl="node1" presStyleIdx="0" presStyleCnt="1" custScaleX="142857" custScaleY="74104">
        <dgm:presLayoutVars>
          <dgm:chMax val="0"/>
          <dgm:bulletEnabled val="1"/>
        </dgm:presLayoutVars>
      </dgm:prSet>
      <dgm:spPr/>
    </dgm:pt>
    <dgm:pt modelId="{9D2F902A-BFF7-4B74-AC6D-1DE6F5A13490}" type="pres">
      <dgm:prSet presAssocID="{6CFA4EEA-0D33-4CD9-BBD1-243BD359982F}" presName="negativeSpace" presStyleCnt="0"/>
      <dgm:spPr/>
    </dgm:pt>
    <dgm:pt modelId="{050622F5-F3D1-4162-9AE5-893FE436E7D0}" type="pres">
      <dgm:prSet presAssocID="{6CFA4EEA-0D33-4CD9-BBD1-243BD359982F}" presName="childText" presStyleLbl="conFgAcc1" presStyleIdx="0" presStyleCnt="1" custScaleY="96235">
        <dgm:presLayoutVars>
          <dgm:bulletEnabled val="1"/>
        </dgm:presLayoutVars>
      </dgm:prSet>
      <dgm:spPr/>
    </dgm:pt>
  </dgm:ptLst>
  <dgm:cxnLst>
    <dgm:cxn modelId="{50DDBA28-B5F0-496E-B8E3-B45E977DB029}" type="presOf" srcId="{01EFB88F-D1D8-4D9A-9856-C5E5C9894A67}" destId="{5C8E3436-358E-4E09-BAC9-008E1CCA5216}" srcOrd="0" destOrd="0" presId="urn:microsoft.com/office/officeart/2005/8/layout/list1"/>
    <dgm:cxn modelId="{CF66353B-6B7B-4C0E-B227-9D73214243CB}" type="presOf" srcId="{39AB7E39-ADDA-412D-8620-AB8D555305F5}" destId="{050622F5-F3D1-4162-9AE5-893FE436E7D0}" srcOrd="0" destOrd="5" presId="urn:microsoft.com/office/officeart/2005/8/layout/list1"/>
    <dgm:cxn modelId="{605EBB3D-B2C8-4F1F-B043-36D019C68DCA}" type="presOf" srcId="{F5E8F8B5-5E6F-489D-B79E-B5DCFA9AA7FB}" destId="{050622F5-F3D1-4162-9AE5-893FE436E7D0}" srcOrd="0" destOrd="0" presId="urn:microsoft.com/office/officeart/2005/8/layout/list1"/>
    <dgm:cxn modelId="{F55E5E6E-16C9-4B0B-A062-DAABD8D54900}" type="presOf" srcId="{06F76A80-EEAB-4955-A80F-1DC6C7EB75CF}" destId="{050622F5-F3D1-4162-9AE5-893FE436E7D0}" srcOrd="0" destOrd="2" presId="urn:microsoft.com/office/officeart/2005/8/layout/list1"/>
    <dgm:cxn modelId="{ACEAC64F-9038-41AD-9A07-5CD68718B459}" srcId="{6CFA4EEA-0D33-4CD9-BBD1-243BD359982F}" destId="{F556ADB0-022E-4B05-8487-E939293F57B1}" srcOrd="1" destOrd="0" parTransId="{C3A3BAFF-8C25-4DBB-A25A-4943049EE713}" sibTransId="{3FEC630F-DFED-437B-8C11-DFD1C2C593AD}"/>
    <dgm:cxn modelId="{D3A50351-C52A-49AE-91C7-2FA7BDE7AEF4}" type="presOf" srcId="{29A60885-08BC-4FF8-9669-F1005EF806C7}" destId="{050622F5-F3D1-4162-9AE5-893FE436E7D0}" srcOrd="0" destOrd="4" presId="urn:microsoft.com/office/officeart/2005/8/layout/list1"/>
    <dgm:cxn modelId="{E69BCC73-E26F-47C5-83D9-4A958BDB358D}" type="presOf" srcId="{F556ADB0-022E-4B05-8487-E939293F57B1}" destId="{050622F5-F3D1-4162-9AE5-893FE436E7D0}" srcOrd="0" destOrd="1" presId="urn:microsoft.com/office/officeart/2005/8/layout/list1"/>
    <dgm:cxn modelId="{BF650D55-BA31-40D3-A794-BD4D5DFCFBE0}" srcId="{6CFA4EEA-0D33-4CD9-BBD1-243BD359982F}" destId="{8C36DEBE-D104-4161-AF9D-F976D9B734C5}" srcOrd="6" destOrd="0" parTransId="{F3A077F9-3DF1-4000-9C2C-2D15B7274244}" sibTransId="{B294DC66-6CD7-4B27-B24F-E187F76D7D7C}"/>
    <dgm:cxn modelId="{6C206E79-1A9A-40AC-9AF3-B2286B2A794A}" type="presOf" srcId="{FB15CB82-B7DA-4371-A257-E58E884B8AA7}" destId="{050622F5-F3D1-4162-9AE5-893FE436E7D0}" srcOrd="0" destOrd="3" presId="urn:microsoft.com/office/officeart/2005/8/layout/list1"/>
    <dgm:cxn modelId="{556F805A-4E78-452A-A704-886305BB042D}" type="presOf" srcId="{78179F90-1516-4C00-B838-06F8AE4D631D}" destId="{050622F5-F3D1-4162-9AE5-893FE436E7D0}" srcOrd="0" destOrd="7" presId="urn:microsoft.com/office/officeart/2005/8/layout/list1"/>
    <dgm:cxn modelId="{7773E188-EC11-42E1-B2FE-94F6CA34821E}" type="presOf" srcId="{8C36DEBE-D104-4161-AF9D-F976D9B734C5}" destId="{050622F5-F3D1-4162-9AE5-893FE436E7D0}" srcOrd="0" destOrd="6" presId="urn:microsoft.com/office/officeart/2005/8/layout/list1"/>
    <dgm:cxn modelId="{11FC18D1-F7E6-46E2-88BA-F0B76B19FEF2}" type="presOf" srcId="{6CFA4EEA-0D33-4CD9-BBD1-243BD359982F}" destId="{1E6255AC-14AC-49A3-BD65-10B2E7A04F38}" srcOrd="0" destOrd="0" presId="urn:microsoft.com/office/officeart/2005/8/layout/list1"/>
    <dgm:cxn modelId="{B01C9CD6-87A2-4738-93B1-3F6CC764B3DA}" srcId="{6CFA4EEA-0D33-4CD9-BBD1-243BD359982F}" destId="{39AB7E39-ADDA-412D-8620-AB8D555305F5}" srcOrd="5" destOrd="0" parTransId="{83450E2F-F25D-46A3-A668-FAF6358B3D7F}" sibTransId="{038F8E63-2FD3-4A8D-B62C-D8E19AA4B36B}"/>
    <dgm:cxn modelId="{F26172DA-97A5-4942-A385-4C1FE7C90442}" srcId="{6CFA4EEA-0D33-4CD9-BBD1-243BD359982F}" destId="{F5E8F8B5-5E6F-489D-B79E-B5DCFA9AA7FB}" srcOrd="0" destOrd="0" parTransId="{B819C94A-CED2-4165-AE05-F6F7D72121E2}" sibTransId="{A22CA4CC-05C9-4E93-AC78-CA6F69ED9F90}"/>
    <dgm:cxn modelId="{ECB12BE5-C3A0-4EF1-81F5-EEC1B3AE9542}" srcId="{6CFA4EEA-0D33-4CD9-BBD1-243BD359982F}" destId="{29A60885-08BC-4FF8-9669-F1005EF806C7}" srcOrd="4" destOrd="0" parTransId="{96A6DD91-FBEA-477A-8328-76452B4894A2}" sibTransId="{307C8BFE-EF32-4C50-B1F4-C77E9E5CED09}"/>
    <dgm:cxn modelId="{80D756E9-CBEC-4117-BF1A-618368AE5875}" srcId="{6CFA4EEA-0D33-4CD9-BBD1-243BD359982F}" destId="{06F76A80-EEAB-4955-A80F-1DC6C7EB75CF}" srcOrd="2" destOrd="0" parTransId="{0DB40877-7B09-4998-95D2-1EEB53119779}" sibTransId="{0837566F-5ABA-49F1-A605-67869810F6A5}"/>
    <dgm:cxn modelId="{D3A753EB-255B-47C8-BB83-93B1026A33A4}" srcId="{6CFA4EEA-0D33-4CD9-BBD1-243BD359982F}" destId="{FB15CB82-B7DA-4371-A257-E58E884B8AA7}" srcOrd="3" destOrd="0" parTransId="{7E3ACCBE-FA7F-489D-90A2-67E7675FAE64}" sibTransId="{C7E364F0-78A8-4629-9D82-764AF5E00A54}"/>
    <dgm:cxn modelId="{C457DBEF-96EB-4C53-B348-41195B66DAE2}" srcId="{01EFB88F-D1D8-4D9A-9856-C5E5C9894A67}" destId="{6CFA4EEA-0D33-4CD9-BBD1-243BD359982F}" srcOrd="0" destOrd="0" parTransId="{26B6F537-E5ED-4CC1-B681-B5F593578D67}" sibTransId="{DAD14C3E-AB76-4F94-9509-B4D529D68DDB}"/>
    <dgm:cxn modelId="{91E730F3-90CB-4DCA-845B-ACB0787607C2}" type="presOf" srcId="{6CFA4EEA-0D33-4CD9-BBD1-243BD359982F}" destId="{AB50F867-0D63-4A66-A8B0-ED972D78413F}" srcOrd="1" destOrd="0" presId="urn:microsoft.com/office/officeart/2005/8/layout/list1"/>
    <dgm:cxn modelId="{A025A0F3-F7FE-4315-8E68-35B1704630DC}" srcId="{6CFA4EEA-0D33-4CD9-BBD1-243BD359982F}" destId="{78179F90-1516-4C00-B838-06F8AE4D631D}" srcOrd="7" destOrd="0" parTransId="{3B1A551C-B558-4CA2-9D57-E410B8828944}" sibTransId="{7920A2F4-5834-4819-B280-670BAF2DDEDD}"/>
    <dgm:cxn modelId="{E471EF70-B98B-473A-BC88-DE3FB404C0FD}" type="presParOf" srcId="{5C8E3436-358E-4E09-BAC9-008E1CCA5216}" destId="{C242571F-E42B-4AD6-A378-8ECF04B33ADE}" srcOrd="0" destOrd="0" presId="urn:microsoft.com/office/officeart/2005/8/layout/list1"/>
    <dgm:cxn modelId="{CED8FA15-8653-4E6C-AE71-63B9DD62F739}" type="presParOf" srcId="{C242571F-E42B-4AD6-A378-8ECF04B33ADE}" destId="{1E6255AC-14AC-49A3-BD65-10B2E7A04F38}" srcOrd="0" destOrd="0" presId="urn:microsoft.com/office/officeart/2005/8/layout/list1"/>
    <dgm:cxn modelId="{1B185C75-286A-4E97-8BE5-B39CDFC78181}" type="presParOf" srcId="{C242571F-E42B-4AD6-A378-8ECF04B33ADE}" destId="{AB50F867-0D63-4A66-A8B0-ED972D78413F}" srcOrd="1" destOrd="0" presId="urn:microsoft.com/office/officeart/2005/8/layout/list1"/>
    <dgm:cxn modelId="{79B12583-BC70-4B39-B88D-888A642AAE2A}" type="presParOf" srcId="{5C8E3436-358E-4E09-BAC9-008E1CCA5216}" destId="{9D2F902A-BFF7-4B74-AC6D-1DE6F5A13490}" srcOrd="1" destOrd="0" presId="urn:microsoft.com/office/officeart/2005/8/layout/list1"/>
    <dgm:cxn modelId="{8EBDA8A6-6C74-4F88-A6BF-0B4BB8824E16}" type="presParOf" srcId="{5C8E3436-358E-4E09-BAC9-008E1CCA5216}" destId="{050622F5-F3D1-4162-9AE5-893FE436E7D0}"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EFB88F-D1D8-4D9A-9856-C5E5C9894A67}" type="doc">
      <dgm:prSet loTypeId="urn:microsoft.com/office/officeart/2005/8/layout/list1" loCatId="list" qsTypeId="urn:microsoft.com/office/officeart/2005/8/quickstyle/simple3" qsCatId="simple" csTypeId="urn:microsoft.com/office/officeart/2005/8/colors/accent2_2" csCatId="accent2" phldr="1"/>
      <dgm:spPr/>
      <dgm:t>
        <a:bodyPr/>
        <a:lstStyle/>
        <a:p>
          <a:endParaRPr lang="en-US"/>
        </a:p>
      </dgm:t>
    </dgm:pt>
    <dgm:pt modelId="{6CFA4EEA-0D33-4CD9-BBD1-243BD359982F}">
      <dgm:prSet custT="1"/>
      <dgm:spPr>
        <a:xfrm>
          <a:off x="414597" y="481042"/>
          <a:ext cx="5804361" cy="295200"/>
        </a:xfrm>
        <a:prstGeom prst="roundRect">
          <a:avLst/>
        </a:prstGeom>
      </dgm:spPr>
      <dgm:t>
        <a:bodyPr/>
        <a:lstStyle/>
        <a:p>
          <a:pPr>
            <a:buNone/>
          </a:pPr>
          <a:r>
            <a:rPr lang="lv-LV" sz="1800" b="1" dirty="0">
              <a:latin typeface="+mn-lt"/>
            </a:rPr>
            <a:t>PIESLĒGUMU PLĀNOŠANAS HIERARHIJAS IEVĒROŠANA</a:t>
          </a:r>
          <a:endParaRPr lang="en-US" sz="1800" b="1" dirty="0">
            <a:latin typeface="Gotham Medium"/>
            <a:ea typeface="+mn-ea"/>
            <a:cs typeface="+mn-cs"/>
          </a:endParaRPr>
        </a:p>
      </dgm:t>
    </dgm:pt>
    <dgm:pt modelId="{26B6F537-E5ED-4CC1-B681-B5F593578D67}" type="parTrans" cxnId="{C457DBEF-96EB-4C53-B348-41195B66DAE2}">
      <dgm:prSet/>
      <dgm:spPr/>
      <dgm:t>
        <a:bodyPr/>
        <a:lstStyle/>
        <a:p>
          <a:endParaRPr lang="en-US"/>
        </a:p>
      </dgm:t>
    </dgm:pt>
    <dgm:pt modelId="{DAD14C3E-AB76-4F94-9509-B4D529D68DDB}" type="sibTrans" cxnId="{C457DBEF-96EB-4C53-B348-41195B66DAE2}">
      <dgm:prSet/>
      <dgm:spPr/>
      <dgm:t>
        <a:bodyPr/>
        <a:lstStyle/>
        <a:p>
          <a:endParaRPr lang="en-US"/>
        </a:p>
      </dgm:t>
    </dgm:pt>
    <dgm:pt modelId="{F5E8F8B5-5E6F-489D-B79E-B5DCFA9AA7FB}">
      <dgm:prSet custT="1"/>
      <dgm:spPr>
        <a:xfrm>
          <a:off x="0" y="628642"/>
          <a:ext cx="8291945" cy="866250"/>
        </a:xfrm>
        <a:prstGeom prst="rect">
          <a:avLst/>
        </a:prstGeom>
      </dgm:spPr>
      <dgm:t>
        <a:bodyPr/>
        <a:lstStyle/>
        <a:p>
          <a:pPr algn="just">
            <a:buFont typeface="Wingdings" panose="05000000000000000000" pitchFamily="2" charset="2"/>
            <a:buChar char="Ø"/>
          </a:pPr>
          <a:r>
            <a:rPr lang="lv-LV" sz="2000" u="none" dirty="0">
              <a:latin typeface="Gotham Medium"/>
              <a:ea typeface="+mn-ea"/>
              <a:cs typeface="+mn-cs"/>
            </a:rPr>
            <a:t>princips </a:t>
          </a:r>
          <a:r>
            <a:rPr lang="lv-LV" sz="2000" u="none" dirty="0" err="1">
              <a:latin typeface="Gotham Medium"/>
              <a:ea typeface="+mn-ea"/>
              <a:cs typeface="+mn-cs"/>
            </a:rPr>
            <a:t>pieslēgumus</a:t>
          </a:r>
          <a:r>
            <a:rPr lang="lv-LV" sz="2000" u="none" dirty="0">
              <a:latin typeface="Gotham Medium"/>
              <a:ea typeface="+mn-ea"/>
              <a:cs typeface="+mn-cs"/>
            </a:rPr>
            <a:t> plānot hierarhiski, primāri pie pašvaldību ceļiem un tikai tad, ja tas nav iespējams, pie valsts autoceļiem (primāri valsts vietējiem autoceļiem).</a:t>
          </a:r>
          <a:endParaRPr lang="en-US" sz="2000" u="none" dirty="0">
            <a:latin typeface="Gotham Medium"/>
            <a:ea typeface="+mn-ea"/>
            <a:cs typeface="+mn-cs"/>
          </a:endParaRPr>
        </a:p>
      </dgm:t>
    </dgm:pt>
    <dgm:pt modelId="{B819C94A-CED2-4165-AE05-F6F7D72121E2}" type="parTrans" cxnId="{F26172DA-97A5-4942-A385-4C1FE7C90442}">
      <dgm:prSet/>
      <dgm:spPr/>
      <dgm:t>
        <a:bodyPr/>
        <a:lstStyle/>
        <a:p>
          <a:endParaRPr lang="en-US"/>
        </a:p>
      </dgm:t>
    </dgm:pt>
    <dgm:pt modelId="{A22CA4CC-05C9-4E93-AC78-CA6F69ED9F90}" type="sibTrans" cxnId="{F26172DA-97A5-4942-A385-4C1FE7C90442}">
      <dgm:prSet/>
      <dgm:spPr/>
      <dgm:t>
        <a:bodyPr/>
        <a:lstStyle/>
        <a:p>
          <a:endParaRPr lang="en-US"/>
        </a:p>
      </dgm:t>
    </dgm:pt>
    <dgm:pt modelId="{7042E25B-024A-48AB-A8A6-5EE59B0ACB2A}">
      <dgm:prSet custT="1"/>
      <dgm:spPr>
        <a:xfrm>
          <a:off x="414597" y="1548892"/>
          <a:ext cx="5804361" cy="295200"/>
        </a:xfrm>
        <a:prstGeom prst="roundRect">
          <a:avLst/>
        </a:prstGeom>
      </dgm:spPr>
      <dgm:t>
        <a:bodyPr/>
        <a:lstStyle/>
        <a:p>
          <a:pPr>
            <a:buNone/>
          </a:pPr>
          <a:r>
            <a:rPr lang="lv-LV" sz="1800" b="1" dirty="0">
              <a:latin typeface="+mn-lt"/>
            </a:rPr>
            <a:t>MOBILITĀTES PUNKTU ATTĪSTĪBAS IESPĒJU IZVĒRTĒŠANA</a:t>
          </a:r>
          <a:endParaRPr lang="en-US" sz="1800" b="1" dirty="0">
            <a:latin typeface="Gotham Medium"/>
            <a:ea typeface="+mn-ea"/>
            <a:cs typeface="+mn-cs"/>
          </a:endParaRPr>
        </a:p>
      </dgm:t>
    </dgm:pt>
    <dgm:pt modelId="{1CAF2519-82DA-4027-8992-5C322AED32C0}" type="parTrans" cxnId="{C653BEAE-C175-4E75-AFBC-CC99744401FC}">
      <dgm:prSet/>
      <dgm:spPr/>
      <dgm:t>
        <a:bodyPr/>
        <a:lstStyle/>
        <a:p>
          <a:endParaRPr lang="en-US"/>
        </a:p>
      </dgm:t>
    </dgm:pt>
    <dgm:pt modelId="{27187BE0-3257-44C3-9967-C0139F8BDCD3}" type="sibTrans" cxnId="{C653BEAE-C175-4E75-AFBC-CC99744401FC}">
      <dgm:prSet/>
      <dgm:spPr/>
      <dgm:t>
        <a:bodyPr/>
        <a:lstStyle/>
        <a:p>
          <a:endParaRPr lang="en-US"/>
        </a:p>
      </dgm:t>
    </dgm:pt>
    <dgm:pt modelId="{571409D0-8266-474E-8BD6-3818262E1275}">
      <dgm:prSet custT="1"/>
      <dgm:spPr>
        <a:xfrm>
          <a:off x="0" y="1696492"/>
          <a:ext cx="8291945" cy="1039500"/>
        </a:xfrm>
        <a:prstGeom prst="rect">
          <a:avLst/>
        </a:prstGeom>
      </dgm:spPr>
      <dgm:t>
        <a:bodyPr/>
        <a:lstStyle/>
        <a:p>
          <a:pPr algn="just">
            <a:buFont typeface="Wingdings" panose="05000000000000000000" pitchFamily="2" charset="2"/>
            <a:buChar char="Ø"/>
          </a:pPr>
          <a:r>
            <a:rPr lang="lv-LV" sz="2000" u="none" dirty="0">
              <a:latin typeface="Gotham Medium"/>
              <a:ea typeface="+mn-ea"/>
              <a:cs typeface="+mn-cs"/>
            </a:rPr>
            <a:t>mobilitātes punktu attīstības plānošana, vienlaikus veicinot esošā sabiedriskā transporta un iedzīvotāju </a:t>
          </a:r>
          <a:r>
            <a:rPr lang="lv-LV" sz="2000" u="none" dirty="0" err="1">
              <a:latin typeface="Gotham Medium"/>
              <a:ea typeface="+mn-ea"/>
              <a:cs typeface="+mn-cs"/>
            </a:rPr>
            <a:t>mikromobilitātes</a:t>
          </a:r>
          <a:r>
            <a:rPr lang="lv-LV" sz="2000" u="none" dirty="0">
              <a:latin typeface="Gotham Medium"/>
              <a:ea typeface="+mn-ea"/>
              <a:cs typeface="+mn-cs"/>
            </a:rPr>
            <a:t> īpatsvara pieaugumu kopējā mobilitātē paredzot atbilstošu infrastruktūru.</a:t>
          </a:r>
          <a:endParaRPr lang="en-US" sz="2000" u="none" dirty="0">
            <a:latin typeface="Gotham Medium"/>
            <a:ea typeface="+mn-ea"/>
            <a:cs typeface="+mn-cs"/>
          </a:endParaRPr>
        </a:p>
      </dgm:t>
    </dgm:pt>
    <dgm:pt modelId="{02E24351-0039-480D-A6CC-4DD192664498}" type="parTrans" cxnId="{1BB0347A-9C44-44DD-B22C-390C228E44E6}">
      <dgm:prSet/>
      <dgm:spPr/>
      <dgm:t>
        <a:bodyPr/>
        <a:lstStyle/>
        <a:p>
          <a:endParaRPr lang="en-US"/>
        </a:p>
      </dgm:t>
    </dgm:pt>
    <dgm:pt modelId="{3FA562AB-089A-45B7-99CB-90F829050EB8}" type="sibTrans" cxnId="{1BB0347A-9C44-44DD-B22C-390C228E44E6}">
      <dgm:prSet/>
      <dgm:spPr/>
      <dgm:t>
        <a:bodyPr/>
        <a:lstStyle/>
        <a:p>
          <a:endParaRPr lang="en-US"/>
        </a:p>
      </dgm:t>
    </dgm:pt>
    <dgm:pt modelId="{0D0F4A0A-A154-4B56-83C6-28AE0043DF30}">
      <dgm:prSet/>
      <dgm:spPr/>
      <dgm:t>
        <a:bodyPr/>
        <a:lstStyle/>
        <a:p>
          <a:pPr algn="l">
            <a:buChar char="•"/>
          </a:pPr>
          <a:endParaRPr lang="lv-LV" sz="2200" u="sng" dirty="0">
            <a:latin typeface="Gotham Medium"/>
            <a:ea typeface="+mn-ea"/>
            <a:cs typeface="+mn-cs"/>
          </a:endParaRPr>
        </a:p>
      </dgm:t>
    </dgm:pt>
    <dgm:pt modelId="{B7B6D6A7-8B5F-4B2D-8841-235EAB93A61D}" type="parTrans" cxnId="{242E0AF6-FB5B-4CE6-9A64-7DAF3D789C84}">
      <dgm:prSet/>
      <dgm:spPr/>
      <dgm:t>
        <a:bodyPr/>
        <a:lstStyle/>
        <a:p>
          <a:endParaRPr lang="lv-LV"/>
        </a:p>
      </dgm:t>
    </dgm:pt>
    <dgm:pt modelId="{1E1D7650-77BA-44C8-8206-694E8AEE2B4B}" type="sibTrans" cxnId="{242E0AF6-FB5B-4CE6-9A64-7DAF3D789C84}">
      <dgm:prSet/>
      <dgm:spPr/>
      <dgm:t>
        <a:bodyPr/>
        <a:lstStyle/>
        <a:p>
          <a:endParaRPr lang="lv-LV"/>
        </a:p>
      </dgm:t>
    </dgm:pt>
    <dgm:pt modelId="{FDBDE918-CCD6-44FF-945E-59CFF6781D78}" type="pres">
      <dgm:prSet presAssocID="{01EFB88F-D1D8-4D9A-9856-C5E5C9894A67}" presName="linear" presStyleCnt="0">
        <dgm:presLayoutVars>
          <dgm:dir/>
          <dgm:animLvl val="lvl"/>
          <dgm:resizeHandles val="exact"/>
        </dgm:presLayoutVars>
      </dgm:prSet>
      <dgm:spPr/>
    </dgm:pt>
    <dgm:pt modelId="{60EEAE7D-8916-400C-AAE2-FFF9066C6A35}" type="pres">
      <dgm:prSet presAssocID="{6CFA4EEA-0D33-4CD9-BBD1-243BD359982F}" presName="parentLin" presStyleCnt="0"/>
      <dgm:spPr/>
    </dgm:pt>
    <dgm:pt modelId="{DB7856BE-2E3B-4023-A079-55E9A1C20B5A}" type="pres">
      <dgm:prSet presAssocID="{6CFA4EEA-0D33-4CD9-BBD1-243BD359982F}" presName="parentLeftMargin" presStyleLbl="node1" presStyleIdx="0" presStyleCnt="2"/>
      <dgm:spPr/>
    </dgm:pt>
    <dgm:pt modelId="{1378A4EF-2285-468D-9591-9977CC0B666E}" type="pres">
      <dgm:prSet presAssocID="{6CFA4EEA-0D33-4CD9-BBD1-243BD359982F}" presName="parentText" presStyleLbl="node1" presStyleIdx="0" presStyleCnt="2" custScaleX="142857">
        <dgm:presLayoutVars>
          <dgm:chMax val="0"/>
          <dgm:bulletEnabled val="1"/>
        </dgm:presLayoutVars>
      </dgm:prSet>
      <dgm:spPr/>
    </dgm:pt>
    <dgm:pt modelId="{61497D41-06C2-4918-94EB-E31F24D3B564}" type="pres">
      <dgm:prSet presAssocID="{6CFA4EEA-0D33-4CD9-BBD1-243BD359982F}" presName="negativeSpace" presStyleCnt="0"/>
      <dgm:spPr/>
    </dgm:pt>
    <dgm:pt modelId="{A9626DB7-6F02-435A-AD83-085C6442900B}" type="pres">
      <dgm:prSet presAssocID="{6CFA4EEA-0D33-4CD9-BBD1-243BD359982F}" presName="childText" presStyleLbl="conFgAcc1" presStyleIdx="0" presStyleCnt="2">
        <dgm:presLayoutVars>
          <dgm:bulletEnabled val="1"/>
        </dgm:presLayoutVars>
      </dgm:prSet>
      <dgm:spPr>
        <a:prstGeom prst="rect">
          <a:avLst/>
        </a:prstGeom>
      </dgm:spPr>
    </dgm:pt>
    <dgm:pt modelId="{748023EB-0DB1-4B9C-959D-C6B64AB296C8}" type="pres">
      <dgm:prSet presAssocID="{DAD14C3E-AB76-4F94-9509-B4D529D68DDB}" presName="spaceBetweenRectangles" presStyleCnt="0"/>
      <dgm:spPr/>
    </dgm:pt>
    <dgm:pt modelId="{BD415DEA-E3F3-4E7B-8552-8A485F397F18}" type="pres">
      <dgm:prSet presAssocID="{7042E25B-024A-48AB-A8A6-5EE59B0ACB2A}" presName="parentLin" presStyleCnt="0"/>
      <dgm:spPr/>
    </dgm:pt>
    <dgm:pt modelId="{ABA64AF7-42C5-4E4C-A038-DE7DB1564FB4}" type="pres">
      <dgm:prSet presAssocID="{7042E25B-024A-48AB-A8A6-5EE59B0ACB2A}" presName="parentLeftMargin" presStyleLbl="node1" presStyleIdx="0" presStyleCnt="2"/>
      <dgm:spPr/>
    </dgm:pt>
    <dgm:pt modelId="{E3465246-777A-45D8-A12B-F474FE8EEF27}" type="pres">
      <dgm:prSet presAssocID="{7042E25B-024A-48AB-A8A6-5EE59B0ACB2A}" presName="parentText" presStyleLbl="node1" presStyleIdx="1" presStyleCnt="2" custScaleX="142857">
        <dgm:presLayoutVars>
          <dgm:chMax val="0"/>
          <dgm:bulletEnabled val="1"/>
        </dgm:presLayoutVars>
      </dgm:prSet>
      <dgm:spPr/>
    </dgm:pt>
    <dgm:pt modelId="{9D104302-13AC-48EB-9033-5BF6DE5C01B6}" type="pres">
      <dgm:prSet presAssocID="{7042E25B-024A-48AB-A8A6-5EE59B0ACB2A}" presName="negativeSpace" presStyleCnt="0"/>
      <dgm:spPr/>
    </dgm:pt>
    <dgm:pt modelId="{1CCD0894-A6C1-4285-AA61-10922FFAAB45}" type="pres">
      <dgm:prSet presAssocID="{7042E25B-024A-48AB-A8A6-5EE59B0ACB2A}" presName="childText" presStyleLbl="conFgAcc1" presStyleIdx="1" presStyleCnt="2" custLinFactNeighborY="20629">
        <dgm:presLayoutVars>
          <dgm:bulletEnabled val="1"/>
        </dgm:presLayoutVars>
      </dgm:prSet>
      <dgm:spPr>
        <a:prstGeom prst="rect">
          <a:avLst/>
        </a:prstGeom>
      </dgm:spPr>
    </dgm:pt>
  </dgm:ptLst>
  <dgm:cxnLst>
    <dgm:cxn modelId="{39379E16-1C76-4956-BD3C-C2995A3695FA}" type="presOf" srcId="{571409D0-8266-474E-8BD6-3818262E1275}" destId="{1CCD0894-A6C1-4285-AA61-10922FFAAB45}" srcOrd="0" destOrd="0" presId="urn:microsoft.com/office/officeart/2005/8/layout/list1"/>
    <dgm:cxn modelId="{CAF7191E-B215-4FB2-8794-EC1CAA879BEF}" type="presOf" srcId="{6CFA4EEA-0D33-4CD9-BBD1-243BD359982F}" destId="{1378A4EF-2285-468D-9591-9977CC0B666E}" srcOrd="1" destOrd="0" presId="urn:microsoft.com/office/officeart/2005/8/layout/list1"/>
    <dgm:cxn modelId="{D114566E-5B67-4359-A10E-7F88EB51152E}" type="presOf" srcId="{01EFB88F-D1D8-4D9A-9856-C5E5C9894A67}" destId="{FDBDE918-CCD6-44FF-945E-59CFF6781D78}" srcOrd="0" destOrd="0" presId="urn:microsoft.com/office/officeart/2005/8/layout/list1"/>
    <dgm:cxn modelId="{1BB0347A-9C44-44DD-B22C-390C228E44E6}" srcId="{7042E25B-024A-48AB-A8A6-5EE59B0ACB2A}" destId="{571409D0-8266-474E-8BD6-3818262E1275}" srcOrd="0" destOrd="0" parTransId="{02E24351-0039-480D-A6CC-4DD192664498}" sibTransId="{3FA562AB-089A-45B7-99CB-90F829050EB8}"/>
    <dgm:cxn modelId="{C653BEAE-C175-4E75-AFBC-CC99744401FC}" srcId="{01EFB88F-D1D8-4D9A-9856-C5E5C9894A67}" destId="{7042E25B-024A-48AB-A8A6-5EE59B0ACB2A}" srcOrd="1" destOrd="0" parTransId="{1CAF2519-82DA-4027-8992-5C322AED32C0}" sibTransId="{27187BE0-3257-44C3-9967-C0139F8BDCD3}"/>
    <dgm:cxn modelId="{B11057B8-E24A-4720-AD82-7EB54BD6CC42}" type="presOf" srcId="{0D0F4A0A-A154-4B56-83C6-28AE0043DF30}" destId="{1CCD0894-A6C1-4285-AA61-10922FFAAB45}" srcOrd="0" destOrd="1" presId="urn:microsoft.com/office/officeart/2005/8/layout/list1"/>
    <dgm:cxn modelId="{AA55E8BB-D4F0-4A2A-A55E-08BC94AF9BF2}" type="presOf" srcId="{6CFA4EEA-0D33-4CD9-BBD1-243BD359982F}" destId="{DB7856BE-2E3B-4023-A079-55E9A1C20B5A}" srcOrd="0" destOrd="0" presId="urn:microsoft.com/office/officeart/2005/8/layout/list1"/>
    <dgm:cxn modelId="{571D02D6-8CA2-4AF2-BD18-6B83C7C0AFDE}" type="presOf" srcId="{7042E25B-024A-48AB-A8A6-5EE59B0ACB2A}" destId="{ABA64AF7-42C5-4E4C-A038-DE7DB1564FB4}" srcOrd="0" destOrd="0" presId="urn:microsoft.com/office/officeart/2005/8/layout/list1"/>
    <dgm:cxn modelId="{F26172DA-97A5-4942-A385-4C1FE7C90442}" srcId="{6CFA4EEA-0D33-4CD9-BBD1-243BD359982F}" destId="{F5E8F8B5-5E6F-489D-B79E-B5DCFA9AA7FB}" srcOrd="0" destOrd="0" parTransId="{B819C94A-CED2-4165-AE05-F6F7D72121E2}" sibTransId="{A22CA4CC-05C9-4E93-AC78-CA6F69ED9F90}"/>
    <dgm:cxn modelId="{C457DBEF-96EB-4C53-B348-41195B66DAE2}" srcId="{01EFB88F-D1D8-4D9A-9856-C5E5C9894A67}" destId="{6CFA4EEA-0D33-4CD9-BBD1-243BD359982F}" srcOrd="0" destOrd="0" parTransId="{26B6F537-E5ED-4CC1-B681-B5F593578D67}" sibTransId="{DAD14C3E-AB76-4F94-9509-B4D529D68DDB}"/>
    <dgm:cxn modelId="{242E0AF6-FB5B-4CE6-9A64-7DAF3D789C84}" srcId="{7042E25B-024A-48AB-A8A6-5EE59B0ACB2A}" destId="{0D0F4A0A-A154-4B56-83C6-28AE0043DF30}" srcOrd="1" destOrd="0" parTransId="{B7B6D6A7-8B5F-4B2D-8841-235EAB93A61D}" sibTransId="{1E1D7650-77BA-44C8-8206-694E8AEE2B4B}"/>
    <dgm:cxn modelId="{C9EB0BF6-D289-4E73-AF5A-9E441744D84B}" type="presOf" srcId="{7042E25B-024A-48AB-A8A6-5EE59B0ACB2A}" destId="{E3465246-777A-45D8-A12B-F474FE8EEF27}" srcOrd="1" destOrd="0" presId="urn:microsoft.com/office/officeart/2005/8/layout/list1"/>
    <dgm:cxn modelId="{519C75FE-CBB8-43B0-B798-49303EF002AC}" type="presOf" srcId="{F5E8F8B5-5E6F-489D-B79E-B5DCFA9AA7FB}" destId="{A9626DB7-6F02-435A-AD83-085C6442900B}" srcOrd="0" destOrd="0" presId="urn:microsoft.com/office/officeart/2005/8/layout/list1"/>
    <dgm:cxn modelId="{B5AB180E-208A-40EF-929E-7F0739E12DBA}" type="presParOf" srcId="{FDBDE918-CCD6-44FF-945E-59CFF6781D78}" destId="{60EEAE7D-8916-400C-AAE2-FFF9066C6A35}" srcOrd="0" destOrd="0" presId="urn:microsoft.com/office/officeart/2005/8/layout/list1"/>
    <dgm:cxn modelId="{4B59BFB6-6D25-4974-A56A-94A8DF8E339F}" type="presParOf" srcId="{60EEAE7D-8916-400C-AAE2-FFF9066C6A35}" destId="{DB7856BE-2E3B-4023-A079-55E9A1C20B5A}" srcOrd="0" destOrd="0" presId="urn:microsoft.com/office/officeart/2005/8/layout/list1"/>
    <dgm:cxn modelId="{F1ACC6A9-77E7-4782-ABD0-F94EE4A1D4F1}" type="presParOf" srcId="{60EEAE7D-8916-400C-AAE2-FFF9066C6A35}" destId="{1378A4EF-2285-468D-9591-9977CC0B666E}" srcOrd="1" destOrd="0" presId="urn:microsoft.com/office/officeart/2005/8/layout/list1"/>
    <dgm:cxn modelId="{B0F53EBA-8F20-4C9F-A3C2-F48019347C2E}" type="presParOf" srcId="{FDBDE918-CCD6-44FF-945E-59CFF6781D78}" destId="{61497D41-06C2-4918-94EB-E31F24D3B564}" srcOrd="1" destOrd="0" presId="urn:microsoft.com/office/officeart/2005/8/layout/list1"/>
    <dgm:cxn modelId="{D53E3178-B1A9-4A89-8B6E-233DEF5635AE}" type="presParOf" srcId="{FDBDE918-CCD6-44FF-945E-59CFF6781D78}" destId="{A9626DB7-6F02-435A-AD83-085C6442900B}" srcOrd="2" destOrd="0" presId="urn:microsoft.com/office/officeart/2005/8/layout/list1"/>
    <dgm:cxn modelId="{0C676AC3-48E3-43A6-A7B3-4FDDB4AE233E}" type="presParOf" srcId="{FDBDE918-CCD6-44FF-945E-59CFF6781D78}" destId="{748023EB-0DB1-4B9C-959D-C6B64AB296C8}" srcOrd="3" destOrd="0" presId="urn:microsoft.com/office/officeart/2005/8/layout/list1"/>
    <dgm:cxn modelId="{B7B27F84-2D8A-4960-91DF-CFCFF35BD6F5}" type="presParOf" srcId="{FDBDE918-CCD6-44FF-945E-59CFF6781D78}" destId="{BD415DEA-E3F3-4E7B-8552-8A485F397F18}" srcOrd="4" destOrd="0" presId="urn:microsoft.com/office/officeart/2005/8/layout/list1"/>
    <dgm:cxn modelId="{DCC15196-87DB-4B51-8300-2A4B578598B2}" type="presParOf" srcId="{BD415DEA-E3F3-4E7B-8552-8A485F397F18}" destId="{ABA64AF7-42C5-4E4C-A038-DE7DB1564FB4}" srcOrd="0" destOrd="0" presId="urn:microsoft.com/office/officeart/2005/8/layout/list1"/>
    <dgm:cxn modelId="{465D8506-F0EB-4F87-A888-2C68EE6B8573}" type="presParOf" srcId="{BD415DEA-E3F3-4E7B-8552-8A485F397F18}" destId="{E3465246-777A-45D8-A12B-F474FE8EEF27}" srcOrd="1" destOrd="0" presId="urn:microsoft.com/office/officeart/2005/8/layout/list1"/>
    <dgm:cxn modelId="{C1AF97AB-4DBB-41C8-A21E-3A124F552CDD}" type="presParOf" srcId="{FDBDE918-CCD6-44FF-945E-59CFF6781D78}" destId="{9D104302-13AC-48EB-9033-5BF6DE5C01B6}" srcOrd="5" destOrd="0" presId="urn:microsoft.com/office/officeart/2005/8/layout/list1"/>
    <dgm:cxn modelId="{DF45C2EA-8A73-4698-84AD-0668B4785699}" type="presParOf" srcId="{FDBDE918-CCD6-44FF-945E-59CFF6781D78}" destId="{1CCD0894-A6C1-4285-AA61-10922FFAAB4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D0894-A6C1-4285-AA61-10922FFAAB45}">
      <dsp:nvSpPr>
        <dsp:cNvPr id="0" name=""/>
        <dsp:cNvSpPr/>
      </dsp:nvSpPr>
      <dsp:spPr>
        <a:xfrm>
          <a:off x="0" y="974117"/>
          <a:ext cx="8291945" cy="3378375"/>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547" tIns="1353820" rIns="643547" bIns="142240" numCol="1" spcCol="1270" anchor="t" anchorCtr="0">
          <a:noAutofit/>
        </a:bodyPr>
        <a:lstStyle/>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Plānošanas principu ievērošana (Ilgtspējības princips, integrētas pieejas princips, interešu saskaņotība…);</a:t>
          </a:r>
          <a:endParaRPr lang="en-US" sz="2000" u="none" kern="1200" dirty="0">
            <a:latin typeface="Gotham Medium"/>
            <a:ea typeface="+mn-ea"/>
            <a:cs typeface="+mn-cs"/>
          </a:endParaRPr>
        </a:p>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Cieša sadarbība ar institūcijām (LVC; LDZ; ATD, RB Rail, EDZL, LVRTC u.c.);</a:t>
          </a:r>
          <a:endParaRPr lang="en-US" sz="2000" u="none" kern="1200" dirty="0">
            <a:latin typeface="Gotham Medium"/>
            <a:ea typeface="+mn-ea"/>
            <a:cs typeface="+mn-cs"/>
          </a:endParaRPr>
        </a:p>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Valsts autoceļu aizsargjoslu funkciju saglabāšana;</a:t>
          </a:r>
          <a:endParaRPr lang="en-US" sz="2000" u="none" kern="1200" dirty="0">
            <a:latin typeface="Gotham Medium"/>
            <a:ea typeface="+mn-ea"/>
            <a:cs typeface="+mn-cs"/>
          </a:endParaRPr>
        </a:p>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Prasību pret troksni ievērošana.</a:t>
          </a:r>
        </a:p>
      </dsp:txBody>
      <dsp:txXfrm>
        <a:off x="0" y="974117"/>
        <a:ext cx="8291945" cy="3378375"/>
      </dsp:txXfrm>
    </dsp:sp>
    <dsp:sp modelId="{E3465246-777A-45D8-A12B-F474FE8EEF27}">
      <dsp:nvSpPr>
        <dsp:cNvPr id="0" name=""/>
        <dsp:cNvSpPr/>
      </dsp:nvSpPr>
      <dsp:spPr>
        <a:xfrm>
          <a:off x="359999" y="14717"/>
          <a:ext cx="7895154" cy="19188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9391" tIns="0" rIns="219391" bIns="0" numCol="1" spcCol="1270" anchor="ctr" anchorCtr="0">
          <a:noAutofit/>
        </a:bodyPr>
        <a:lstStyle/>
        <a:p>
          <a:pPr marL="0" lvl="0" indent="0" algn="l" defTabSz="800100">
            <a:lnSpc>
              <a:spcPct val="90000"/>
            </a:lnSpc>
            <a:spcBef>
              <a:spcPct val="0"/>
            </a:spcBef>
            <a:spcAft>
              <a:spcPct val="35000"/>
            </a:spcAft>
            <a:buNone/>
          </a:pPr>
          <a:r>
            <a:rPr lang="lv-LV" sz="1800" b="1" kern="1200" dirty="0">
              <a:latin typeface="+mn-lt"/>
            </a:rPr>
            <a:t>ILGTSPĒJĪGA TERITORIJAS ATTĪSTĪBAS PLĀNOŠANA GAR VALSTS AUTOCEĻIEM, DZELZCEĻU U.C. TRANSPORTA INFRASTRUKTŪRAS OBJEKTIEM</a:t>
          </a:r>
          <a:endParaRPr lang="en-US" sz="1800" b="1" kern="1200" dirty="0">
            <a:latin typeface="Gotham Medium"/>
            <a:ea typeface="+mn-ea"/>
            <a:cs typeface="+mn-cs"/>
          </a:endParaRPr>
        </a:p>
      </dsp:txBody>
      <dsp:txXfrm>
        <a:off x="453667" y="108385"/>
        <a:ext cx="7707818" cy="1731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622F5-F3D1-4162-9AE5-893FE436E7D0}">
      <dsp:nvSpPr>
        <dsp:cNvPr id="0" name=""/>
        <dsp:cNvSpPr/>
      </dsp:nvSpPr>
      <dsp:spPr>
        <a:xfrm>
          <a:off x="0" y="843408"/>
          <a:ext cx="8192244" cy="358918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809" tIns="1187196" rIns="635809" bIns="113792" numCol="1" spcCol="1270" anchor="t" anchorCtr="0">
          <a:noAutofit/>
        </a:bodyPr>
        <a:lstStyle/>
        <a:p>
          <a:pPr marL="171450" lvl="1" indent="-171450" algn="just" defTabSz="711200">
            <a:lnSpc>
              <a:spcPct val="90000"/>
            </a:lnSpc>
            <a:spcBef>
              <a:spcPct val="0"/>
            </a:spcBef>
            <a:spcAft>
              <a:spcPct val="15000"/>
            </a:spcAft>
            <a:buFont typeface="Wingdings" panose="05000000000000000000" pitchFamily="2" charset="2"/>
            <a:buChar char="Ø"/>
          </a:pPr>
          <a:r>
            <a:rPr lang="lv-LV" sz="1600" kern="1200" dirty="0">
              <a:latin typeface="Gotham Medium"/>
              <a:ea typeface="+mn-ea"/>
              <a:cs typeface="+mn-cs"/>
            </a:rPr>
            <a:t> Rail </a:t>
          </a:r>
          <a:r>
            <a:rPr lang="lv-LV" sz="1600" kern="1200" dirty="0" err="1">
              <a:latin typeface="Gotham Medium"/>
              <a:ea typeface="+mn-ea"/>
              <a:cs typeface="+mn-cs"/>
            </a:rPr>
            <a:t>Baltica</a:t>
          </a:r>
          <a:r>
            <a:rPr lang="lv-LV" sz="1600" kern="1200" dirty="0">
              <a:latin typeface="Gotham Medium"/>
              <a:ea typeface="+mn-ea"/>
              <a:cs typeface="+mn-cs"/>
            </a:rPr>
            <a:t>;</a:t>
          </a:r>
          <a:endParaRPr lang="en-US" sz="1600" kern="1200" dirty="0">
            <a:latin typeface="Gotham Medium"/>
            <a:ea typeface="+mn-ea"/>
            <a:cs typeface="+mn-cs"/>
          </a:endParaRPr>
        </a:p>
        <a:p>
          <a:pPr marL="171450" lvl="1" indent="-171450" algn="just" defTabSz="711200">
            <a:lnSpc>
              <a:spcPct val="90000"/>
            </a:lnSpc>
            <a:spcBef>
              <a:spcPct val="0"/>
            </a:spcBef>
            <a:spcAft>
              <a:spcPct val="15000"/>
            </a:spcAft>
            <a:buFont typeface="Wingdings" panose="05000000000000000000" pitchFamily="2" charset="2"/>
            <a:buChar char="Ø"/>
          </a:pPr>
          <a:r>
            <a:rPr lang="lv-LV" sz="1600" kern="1200" dirty="0">
              <a:latin typeface="Gotham Medium"/>
              <a:ea typeface="+mn-ea"/>
              <a:cs typeface="+mn-cs"/>
            </a:rPr>
            <a:t>Ķekavas apvedceļš;</a:t>
          </a:r>
        </a:p>
        <a:p>
          <a:pPr marL="171450" lvl="1" indent="-171450" algn="just" defTabSz="711200">
            <a:lnSpc>
              <a:spcPct val="90000"/>
            </a:lnSpc>
            <a:spcBef>
              <a:spcPct val="0"/>
            </a:spcBef>
            <a:spcAft>
              <a:spcPct val="15000"/>
            </a:spcAft>
            <a:buFont typeface="Wingdings" panose="05000000000000000000" pitchFamily="2" charset="2"/>
            <a:buChar char="Ø"/>
          </a:pPr>
          <a:r>
            <a:rPr lang="lv-LV" sz="1600" kern="1200" dirty="0">
              <a:latin typeface="Gotham Medium"/>
              <a:ea typeface="+mn-ea"/>
              <a:cs typeface="+mn-cs"/>
            </a:rPr>
            <a:t>Bauskas apvedceļš un Iecavas apvedceļš;</a:t>
          </a:r>
        </a:p>
        <a:p>
          <a:pPr marL="171450" lvl="1" indent="-171450" algn="just" defTabSz="711200">
            <a:lnSpc>
              <a:spcPct val="90000"/>
            </a:lnSpc>
            <a:spcBef>
              <a:spcPct val="0"/>
            </a:spcBef>
            <a:spcAft>
              <a:spcPct val="15000"/>
            </a:spcAft>
            <a:buFont typeface="Wingdings" panose="05000000000000000000" pitchFamily="2" charset="2"/>
            <a:buChar char="Ø"/>
          </a:pPr>
          <a:r>
            <a:rPr lang="lv-LV" sz="1600" kern="1200" dirty="0">
              <a:latin typeface="Gotham Medium"/>
              <a:ea typeface="+mn-ea"/>
              <a:cs typeface="+mn-cs"/>
            </a:rPr>
            <a:t>«Starptautiskā lidosta «Rīga» lidlauka teritorija</a:t>
          </a:r>
        </a:p>
        <a:p>
          <a:pPr marL="171450" lvl="1" indent="-171450" algn="just" defTabSz="711200">
            <a:lnSpc>
              <a:spcPct val="90000"/>
            </a:lnSpc>
            <a:spcBef>
              <a:spcPct val="0"/>
            </a:spcBef>
            <a:spcAft>
              <a:spcPct val="15000"/>
            </a:spcAft>
            <a:buFont typeface="Wingdings" panose="05000000000000000000" pitchFamily="2" charset="2"/>
            <a:buNone/>
          </a:pPr>
          <a:endParaRPr lang="lv-LV" sz="1600" kern="1200" dirty="0">
            <a:latin typeface="Gotham Medium"/>
            <a:ea typeface="+mn-ea"/>
            <a:cs typeface="+mn-cs"/>
          </a:endParaRPr>
        </a:p>
        <a:p>
          <a:pPr marL="171450" lvl="1" indent="-171450" algn="just" defTabSz="711200">
            <a:lnSpc>
              <a:spcPct val="90000"/>
            </a:lnSpc>
            <a:spcBef>
              <a:spcPct val="0"/>
            </a:spcBef>
            <a:spcAft>
              <a:spcPct val="15000"/>
            </a:spcAft>
            <a:buFont typeface="Wingdings" panose="05000000000000000000" pitchFamily="2" charset="2"/>
            <a:buChar char="Ø"/>
          </a:pPr>
          <a:r>
            <a:rPr lang="lv-LV" sz="1600" kern="1200" dirty="0">
              <a:latin typeface="Gotham Medium"/>
              <a:ea typeface="+mn-ea"/>
              <a:cs typeface="+mn-cs"/>
            </a:rPr>
            <a:t>Ņemt vērā IVN rezultātus plānojot teritorijas funkcionālo zonējumu, kas ir ap plānoto transporta infrastruktūru, piemēram: </a:t>
          </a:r>
          <a:endParaRPr lang="en-US" sz="1600" kern="1200" dirty="0">
            <a:latin typeface="Gotham Medium"/>
            <a:ea typeface="+mn-ea"/>
            <a:cs typeface="+mn-cs"/>
          </a:endParaRPr>
        </a:p>
        <a:p>
          <a:pPr marL="171450" lvl="1" indent="-171450" algn="just" defTabSz="711200">
            <a:lnSpc>
              <a:spcPct val="90000"/>
            </a:lnSpc>
            <a:spcBef>
              <a:spcPct val="0"/>
            </a:spcBef>
            <a:spcAft>
              <a:spcPct val="15000"/>
            </a:spcAft>
            <a:buFont typeface="Arial" panose="020B0604020202020204" pitchFamily="34" charset="0"/>
            <a:buChar char="•"/>
          </a:pPr>
          <a:r>
            <a:rPr lang="lv-LV" sz="1600" kern="1200" dirty="0">
              <a:latin typeface="Gotham Medium"/>
              <a:ea typeface="+mn-ea"/>
              <a:cs typeface="+mn-cs"/>
            </a:rPr>
            <a:t>dzīvnieku migrācijas koridoru saglabāšana pie speciālajām dzīvnieku pārejām;</a:t>
          </a:r>
        </a:p>
        <a:p>
          <a:pPr marL="171450" lvl="1" indent="-171450" algn="just" defTabSz="711200">
            <a:lnSpc>
              <a:spcPct val="90000"/>
            </a:lnSpc>
            <a:spcBef>
              <a:spcPct val="0"/>
            </a:spcBef>
            <a:spcAft>
              <a:spcPct val="15000"/>
            </a:spcAft>
            <a:buFont typeface="Arial" panose="020B0604020202020204" pitchFamily="34" charset="0"/>
            <a:buChar char="•"/>
          </a:pPr>
          <a:r>
            <a:rPr lang="lv-LV" sz="1600" kern="1200" dirty="0">
              <a:latin typeface="Gotham Medium"/>
              <a:ea typeface="+mn-ea"/>
              <a:cs typeface="+mn-cs"/>
            </a:rPr>
            <a:t>troksnis.</a:t>
          </a:r>
        </a:p>
      </dsp:txBody>
      <dsp:txXfrm>
        <a:off x="0" y="843408"/>
        <a:ext cx="8192244" cy="3589180"/>
      </dsp:txXfrm>
    </dsp:sp>
    <dsp:sp modelId="{AB50F867-0D63-4A66-A8B0-ED972D78413F}">
      <dsp:nvSpPr>
        <dsp:cNvPr id="0" name=""/>
        <dsp:cNvSpPr/>
      </dsp:nvSpPr>
      <dsp:spPr>
        <a:xfrm>
          <a:off x="390011" y="388016"/>
          <a:ext cx="7800224" cy="1400032"/>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6753" tIns="0" rIns="216753" bIns="0" numCol="1" spcCol="1270" anchor="ctr" anchorCtr="0">
          <a:noAutofit/>
        </a:bodyPr>
        <a:lstStyle/>
        <a:p>
          <a:pPr marL="0" lvl="0" indent="0" algn="l" defTabSz="800100">
            <a:lnSpc>
              <a:spcPct val="90000"/>
            </a:lnSpc>
            <a:spcBef>
              <a:spcPct val="0"/>
            </a:spcBef>
            <a:spcAft>
              <a:spcPct val="35000"/>
            </a:spcAft>
            <a:buNone/>
          </a:pPr>
          <a:r>
            <a:rPr lang="lv-LV" sz="1800" b="1" kern="1200" dirty="0">
              <a:latin typeface="+mn-lt"/>
            </a:rPr>
            <a:t>NACIONĀLO INTEREŠU OBJEKTU INTEGRĒŠANA TERITORIJAS PLĀNOJUMĀ</a:t>
          </a:r>
        </a:p>
      </dsp:txBody>
      <dsp:txXfrm>
        <a:off x="458355" y="456360"/>
        <a:ext cx="7663536" cy="12633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26DB7-6F02-435A-AD83-085C6442900B}">
      <dsp:nvSpPr>
        <dsp:cNvPr id="0" name=""/>
        <dsp:cNvSpPr/>
      </dsp:nvSpPr>
      <dsp:spPr>
        <a:xfrm>
          <a:off x="0" y="393504"/>
          <a:ext cx="8291945" cy="15561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547" tIns="541528" rIns="643547" bIns="142240" numCol="1" spcCol="1270" anchor="t" anchorCtr="0">
          <a:noAutofit/>
        </a:bodyPr>
        <a:lstStyle/>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princips </a:t>
          </a:r>
          <a:r>
            <a:rPr lang="lv-LV" sz="2000" u="none" kern="1200" dirty="0" err="1">
              <a:latin typeface="Gotham Medium"/>
              <a:ea typeface="+mn-ea"/>
              <a:cs typeface="+mn-cs"/>
            </a:rPr>
            <a:t>pieslēgumus</a:t>
          </a:r>
          <a:r>
            <a:rPr lang="lv-LV" sz="2000" u="none" kern="1200" dirty="0">
              <a:latin typeface="Gotham Medium"/>
              <a:ea typeface="+mn-ea"/>
              <a:cs typeface="+mn-cs"/>
            </a:rPr>
            <a:t> plānot hierarhiski, primāri pie pašvaldību ceļiem un tikai tad, ja tas nav iespējams, pie valsts autoceļiem (primāri valsts vietējiem autoceļiem).</a:t>
          </a:r>
          <a:endParaRPr lang="en-US" sz="2000" u="none" kern="1200" dirty="0">
            <a:latin typeface="Gotham Medium"/>
            <a:ea typeface="+mn-ea"/>
            <a:cs typeface="+mn-cs"/>
          </a:endParaRPr>
        </a:p>
      </dsp:txBody>
      <dsp:txXfrm>
        <a:off x="0" y="393504"/>
        <a:ext cx="8291945" cy="1556100"/>
      </dsp:txXfrm>
    </dsp:sp>
    <dsp:sp modelId="{1378A4EF-2285-468D-9591-9977CC0B666E}">
      <dsp:nvSpPr>
        <dsp:cNvPr id="0" name=""/>
        <dsp:cNvSpPr/>
      </dsp:nvSpPr>
      <dsp:spPr>
        <a:xfrm>
          <a:off x="394758" y="9744"/>
          <a:ext cx="7895154" cy="7675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9391" tIns="0" rIns="219391" bIns="0" numCol="1" spcCol="1270" anchor="ctr" anchorCtr="0">
          <a:noAutofit/>
        </a:bodyPr>
        <a:lstStyle/>
        <a:p>
          <a:pPr marL="0" lvl="0" indent="0" algn="l" defTabSz="800100">
            <a:lnSpc>
              <a:spcPct val="90000"/>
            </a:lnSpc>
            <a:spcBef>
              <a:spcPct val="0"/>
            </a:spcBef>
            <a:spcAft>
              <a:spcPct val="35000"/>
            </a:spcAft>
            <a:buNone/>
          </a:pPr>
          <a:r>
            <a:rPr lang="lv-LV" sz="1800" b="1" kern="1200" dirty="0">
              <a:latin typeface="+mn-lt"/>
            </a:rPr>
            <a:t>PIESLĒGUMU PLĀNOŠANAS HIERARHIJAS IEVĒROŠANA</a:t>
          </a:r>
          <a:endParaRPr lang="en-US" sz="1800" b="1" kern="1200" dirty="0">
            <a:latin typeface="Gotham Medium"/>
            <a:ea typeface="+mn-ea"/>
            <a:cs typeface="+mn-cs"/>
          </a:endParaRPr>
        </a:p>
      </dsp:txBody>
      <dsp:txXfrm>
        <a:off x="432225" y="47211"/>
        <a:ext cx="7820220" cy="692586"/>
      </dsp:txXfrm>
    </dsp:sp>
    <dsp:sp modelId="{1CCD0894-A6C1-4285-AA61-10922FFAAB45}">
      <dsp:nvSpPr>
        <dsp:cNvPr id="0" name=""/>
        <dsp:cNvSpPr/>
      </dsp:nvSpPr>
      <dsp:spPr>
        <a:xfrm>
          <a:off x="0" y="2483509"/>
          <a:ext cx="8291945" cy="18837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547" tIns="541528" rIns="643547" bIns="142240" numCol="1" spcCol="1270" anchor="t" anchorCtr="0">
          <a:noAutofit/>
        </a:bodyPr>
        <a:lstStyle/>
        <a:p>
          <a:pPr marL="228600" lvl="1" indent="-228600" algn="just" defTabSz="889000">
            <a:lnSpc>
              <a:spcPct val="90000"/>
            </a:lnSpc>
            <a:spcBef>
              <a:spcPct val="0"/>
            </a:spcBef>
            <a:spcAft>
              <a:spcPct val="15000"/>
            </a:spcAft>
            <a:buFont typeface="Wingdings" panose="05000000000000000000" pitchFamily="2" charset="2"/>
            <a:buChar char="Ø"/>
          </a:pPr>
          <a:r>
            <a:rPr lang="lv-LV" sz="2000" u="none" kern="1200" dirty="0">
              <a:latin typeface="Gotham Medium"/>
              <a:ea typeface="+mn-ea"/>
              <a:cs typeface="+mn-cs"/>
            </a:rPr>
            <a:t>mobilitātes punktu attīstības plānošana, vienlaikus veicinot esošā sabiedriskā transporta un iedzīvotāju </a:t>
          </a:r>
          <a:r>
            <a:rPr lang="lv-LV" sz="2000" u="none" kern="1200" dirty="0" err="1">
              <a:latin typeface="Gotham Medium"/>
              <a:ea typeface="+mn-ea"/>
              <a:cs typeface="+mn-cs"/>
            </a:rPr>
            <a:t>mikromobilitātes</a:t>
          </a:r>
          <a:r>
            <a:rPr lang="lv-LV" sz="2000" u="none" kern="1200" dirty="0">
              <a:latin typeface="Gotham Medium"/>
              <a:ea typeface="+mn-ea"/>
              <a:cs typeface="+mn-cs"/>
            </a:rPr>
            <a:t> īpatsvara pieaugumu kopējā mobilitātē paredzot atbilstošu infrastruktūru.</a:t>
          </a:r>
          <a:endParaRPr lang="en-US" sz="2000" u="none" kern="1200" dirty="0">
            <a:latin typeface="Gotham Medium"/>
            <a:ea typeface="+mn-ea"/>
            <a:cs typeface="+mn-cs"/>
          </a:endParaRPr>
        </a:p>
        <a:p>
          <a:pPr marL="228600" lvl="1" indent="-228600" algn="l" defTabSz="977900">
            <a:lnSpc>
              <a:spcPct val="90000"/>
            </a:lnSpc>
            <a:spcBef>
              <a:spcPct val="0"/>
            </a:spcBef>
            <a:spcAft>
              <a:spcPct val="15000"/>
            </a:spcAft>
            <a:buChar char="•"/>
          </a:pPr>
          <a:endParaRPr lang="lv-LV" sz="2200" u="sng" kern="1200" dirty="0">
            <a:latin typeface="Gotham Medium"/>
            <a:ea typeface="+mn-ea"/>
            <a:cs typeface="+mn-cs"/>
          </a:endParaRPr>
        </a:p>
      </dsp:txBody>
      <dsp:txXfrm>
        <a:off x="0" y="2483509"/>
        <a:ext cx="8291945" cy="1883700"/>
      </dsp:txXfrm>
    </dsp:sp>
    <dsp:sp modelId="{E3465246-777A-45D8-A12B-F474FE8EEF27}">
      <dsp:nvSpPr>
        <dsp:cNvPr id="0" name=""/>
        <dsp:cNvSpPr/>
      </dsp:nvSpPr>
      <dsp:spPr>
        <a:xfrm>
          <a:off x="394758" y="2090004"/>
          <a:ext cx="7895154" cy="7675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9391" tIns="0" rIns="219391" bIns="0" numCol="1" spcCol="1270" anchor="ctr" anchorCtr="0">
          <a:noAutofit/>
        </a:bodyPr>
        <a:lstStyle/>
        <a:p>
          <a:pPr marL="0" lvl="0" indent="0" algn="l" defTabSz="800100">
            <a:lnSpc>
              <a:spcPct val="90000"/>
            </a:lnSpc>
            <a:spcBef>
              <a:spcPct val="0"/>
            </a:spcBef>
            <a:spcAft>
              <a:spcPct val="35000"/>
            </a:spcAft>
            <a:buNone/>
          </a:pPr>
          <a:r>
            <a:rPr lang="lv-LV" sz="1800" b="1" kern="1200" dirty="0">
              <a:latin typeface="+mn-lt"/>
            </a:rPr>
            <a:t>MOBILITĀTES PUNKTU ATTĪSTĪBAS IESPĒJU IZVĒRTĒŠANA</a:t>
          </a:r>
          <a:endParaRPr lang="en-US" sz="1800" b="1" kern="1200" dirty="0">
            <a:latin typeface="Gotham Medium"/>
            <a:ea typeface="+mn-ea"/>
            <a:cs typeface="+mn-cs"/>
          </a:endParaRPr>
        </a:p>
      </dsp:txBody>
      <dsp:txXfrm>
        <a:off x="432225" y="2127471"/>
        <a:ext cx="7820220"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275" cy="496671"/>
          </a:xfrm>
          <a:prstGeom prst="rect">
            <a:avLst/>
          </a:prstGeom>
        </p:spPr>
        <p:txBody>
          <a:bodyPr vert="horz" lIns="93177" tIns="46589" rIns="93177" bIns="46589" rtlCol="0"/>
          <a:lstStyle>
            <a:lvl1pPr algn="l">
              <a:defRPr sz="1200"/>
            </a:lvl1pPr>
          </a:lstStyle>
          <a:p>
            <a:pPr>
              <a:defRPr/>
            </a:pPr>
            <a:endParaRPr lang="lv-LV"/>
          </a:p>
        </p:txBody>
      </p:sp>
      <p:sp>
        <p:nvSpPr>
          <p:cNvPr id="3" name="Date Placeholder 2"/>
          <p:cNvSpPr>
            <a:spLocks noGrp="1"/>
          </p:cNvSpPr>
          <p:nvPr>
            <p:ph type="dt" sz="quarter" idx="1"/>
          </p:nvPr>
        </p:nvSpPr>
        <p:spPr>
          <a:xfrm>
            <a:off x="3849863" y="0"/>
            <a:ext cx="2946275" cy="496671"/>
          </a:xfrm>
          <a:prstGeom prst="rect">
            <a:avLst/>
          </a:prstGeom>
        </p:spPr>
        <p:txBody>
          <a:bodyPr vert="horz" lIns="93177" tIns="46589" rIns="93177" bIns="46589" rtlCol="0"/>
          <a:lstStyle>
            <a:lvl1pPr algn="r">
              <a:defRPr sz="1200"/>
            </a:lvl1pPr>
          </a:lstStyle>
          <a:p>
            <a:pPr>
              <a:defRPr/>
            </a:pPr>
            <a:fld id="{6EF5DB0F-BE5B-4485-AA27-0842A09CA85C}" type="datetimeFigureOut">
              <a:rPr lang="lv-LV"/>
              <a:pPr>
                <a:defRPr/>
              </a:pPr>
              <a:t>23.04.2025</a:t>
            </a:fld>
            <a:endParaRPr lang="lv-LV"/>
          </a:p>
        </p:txBody>
      </p:sp>
      <p:sp>
        <p:nvSpPr>
          <p:cNvPr id="4" name="Footer Placeholder 3"/>
          <p:cNvSpPr>
            <a:spLocks noGrp="1"/>
          </p:cNvSpPr>
          <p:nvPr>
            <p:ph type="ftr" sz="quarter" idx="2"/>
          </p:nvPr>
        </p:nvSpPr>
        <p:spPr>
          <a:xfrm>
            <a:off x="1" y="9428272"/>
            <a:ext cx="2946275" cy="496671"/>
          </a:xfrm>
          <a:prstGeom prst="rect">
            <a:avLst/>
          </a:prstGeom>
        </p:spPr>
        <p:txBody>
          <a:bodyPr vert="horz" lIns="93177" tIns="46589" rIns="93177" bIns="46589"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849863" y="9428272"/>
            <a:ext cx="2946275" cy="496671"/>
          </a:xfrm>
          <a:prstGeom prst="rect">
            <a:avLst/>
          </a:prstGeom>
        </p:spPr>
        <p:txBody>
          <a:bodyPr vert="horz" lIns="93177" tIns="46589" rIns="93177" bIns="46589" rtlCol="0" anchor="b"/>
          <a:lstStyle>
            <a:lvl1pPr algn="r">
              <a:defRPr sz="1200"/>
            </a:lvl1pPr>
          </a:lstStyle>
          <a:p>
            <a:pPr>
              <a:defRPr/>
            </a:pPr>
            <a:fld id="{9A799E48-05B8-4B17-A134-076ECCB6E012}" type="slidenum">
              <a:rPr lang="lv-LV"/>
              <a:pPr>
                <a:defRPr/>
              </a:pPr>
              <a:t>‹#›</a:t>
            </a:fld>
            <a:endParaRPr lang="lv-LV"/>
          </a:p>
        </p:txBody>
      </p:sp>
    </p:spTree>
    <p:extLst>
      <p:ext uri="{BB962C8B-B14F-4D97-AF65-F5344CB8AC3E}">
        <p14:creationId xmlns:p14="http://schemas.microsoft.com/office/powerpoint/2010/main" val="230492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275" cy="496671"/>
          </a:xfrm>
          <a:prstGeom prst="rect">
            <a:avLst/>
          </a:prstGeom>
        </p:spPr>
        <p:txBody>
          <a:bodyPr vert="horz" lIns="93177" tIns="46589" rIns="93177" bIns="46589" rtlCol="0"/>
          <a:lstStyle>
            <a:lvl1pPr algn="l" defTabSz="957427"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49863" y="0"/>
            <a:ext cx="2946275" cy="496671"/>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EF912EEF-29AF-478D-9EB2-70AE34B59CDA}" type="datetimeFigureOut">
              <a:rPr lang="lv-LV" altLang="lv-LV"/>
              <a:pPr>
                <a:defRPr/>
              </a:pPr>
              <a:t>23.04.2025</a:t>
            </a:fld>
            <a:endParaRPr lang="lv-LV" altLang="lv-LV"/>
          </a:p>
        </p:txBody>
      </p:sp>
      <p:sp>
        <p:nvSpPr>
          <p:cNvPr id="4" name="Slide Image Placeholder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680383" y="4715832"/>
            <a:ext cx="5436909" cy="4466649"/>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428272"/>
            <a:ext cx="2946275" cy="496671"/>
          </a:xfrm>
          <a:prstGeom prst="rect">
            <a:avLst/>
          </a:prstGeom>
        </p:spPr>
        <p:txBody>
          <a:bodyPr vert="horz" lIns="93177" tIns="46589" rIns="93177" bIns="46589" rtlCol="0" anchor="b"/>
          <a:lstStyle>
            <a:lvl1pPr algn="l" defTabSz="957427"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49863" y="9428272"/>
            <a:ext cx="2946275" cy="496671"/>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itchFamily="34" charset="0"/>
                <a:cs typeface="Arial" charset="0"/>
              </a:defRPr>
            </a:lvl1pPr>
          </a:lstStyle>
          <a:p>
            <a:pPr>
              <a:defRPr/>
            </a:pPr>
            <a:fld id="{77D2C509-38C2-4F37-ABFD-01E91E640D17}" type="slidenum">
              <a:rPr lang="lv-LV" altLang="lv-LV"/>
              <a:pPr>
                <a:defRPr/>
              </a:pPr>
              <a:t>‹#›</a:t>
            </a:fld>
            <a:endParaRPr lang="lv-LV" altLang="lv-LV"/>
          </a:p>
        </p:txBody>
      </p:sp>
    </p:spTree>
    <p:extLst>
      <p:ext uri="{BB962C8B-B14F-4D97-AF65-F5344CB8AC3E}">
        <p14:creationId xmlns:p14="http://schemas.microsoft.com/office/powerpoint/2010/main" val="424349697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2950"/>
            <a:ext cx="4965700" cy="3724275"/>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77D2C509-38C2-4F37-ABFD-01E91E640D17}" type="slidenum">
              <a:rPr lang="lv-LV" altLang="lv-LV" smtClean="0"/>
              <a:pPr>
                <a:defRPr/>
              </a:pPr>
              <a:t>1</a:t>
            </a:fld>
            <a:endParaRPr lang="lv-LV" altLang="lv-LV"/>
          </a:p>
        </p:txBody>
      </p:sp>
    </p:spTree>
    <p:extLst>
      <p:ext uri="{BB962C8B-B14F-4D97-AF65-F5344CB8AC3E}">
        <p14:creationId xmlns:p14="http://schemas.microsoft.com/office/powerpoint/2010/main" val="102684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2950"/>
            <a:ext cx="4965700" cy="3724275"/>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7D2C509-38C2-4F37-ABFD-01E91E640D17}" type="slidenum">
              <a:rPr kumimoji="0" lang="lv-LV" altLang="lv-LV"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lv-LV" altLang="lv-LV" sz="1200" b="0" i="0" u="none" strike="noStrike" kern="1200" cap="none" spc="0" normalizeH="0" baseline="0" noProof="0">
              <a:ln>
                <a:noFill/>
              </a:ln>
              <a:solidFill>
                <a:prstClr val="black"/>
              </a:solidFill>
              <a:effectLst/>
              <a:uLnTx/>
              <a:uFillTx/>
              <a:latin typeface="Calibri" pitchFamily="34" charset="0"/>
              <a:ea typeface="MS PGothic" pitchFamily="34" charset="-128"/>
              <a:cs typeface="Arial" charset="0"/>
            </a:endParaRPr>
          </a:p>
        </p:txBody>
      </p:sp>
    </p:spTree>
    <p:extLst>
      <p:ext uri="{BB962C8B-B14F-4D97-AF65-F5344CB8AC3E}">
        <p14:creationId xmlns:p14="http://schemas.microsoft.com/office/powerpoint/2010/main" val="2619190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2950"/>
            <a:ext cx="4965700" cy="3724275"/>
          </a:xfrm>
        </p:spPr>
      </p:sp>
      <p:sp>
        <p:nvSpPr>
          <p:cNvPr id="3" name="Notes Placeholder 2"/>
          <p:cNvSpPr>
            <a:spLocks noGrp="1"/>
          </p:cNvSpPr>
          <p:nvPr>
            <p:ph type="body" idx="1"/>
          </p:nvPr>
        </p:nvSpPr>
        <p:spPr/>
        <p:txBody>
          <a:bodyPr/>
          <a:lstStyle/>
          <a:p>
            <a:r>
              <a:rPr lang="lv-LV" dirty="0"/>
              <a:t>Attiecībā uz vispārēju transporta risinājumu plānošanu jauno TP izstrādē un saistībā ar RB īstenošanu parasti lūdzam sekojošus nosacījumu un varbūt tos varam šajā slaidā ielikt:</a:t>
            </a:r>
          </a:p>
          <a:p>
            <a:r>
              <a:rPr lang="lv-LV" sz="1800" i="1" dirty="0">
                <a:solidFill>
                  <a:srgbClr val="5D5D5D"/>
                </a:solidFill>
                <a:effectLst/>
                <a:latin typeface="Myriad Pro"/>
                <a:ea typeface="Myriad Pro"/>
                <a:cs typeface="Myriad Pro"/>
              </a:rPr>
              <a:t>- nodrošināt jauno piebraucamo ceļu un  satiksmes savienojumu, kas saistīti ar Rail Baltica dzelzceļa līnijas izbūvi, integrēšanu novada transporta organizācijas shēmā, kurā shematiski attēlojama esošo un jauno ceļu/ielu infrastruktūra un to klasifikācija;</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i="1" dirty="0">
                <a:solidFill>
                  <a:srgbClr val="5D5D5D"/>
                </a:solidFill>
                <a:effectLst/>
                <a:latin typeface="Myriad Pro"/>
              </a:rPr>
              <a:t>- </a:t>
            </a:r>
            <a:r>
              <a:rPr lang="lv-LV" sz="1800" i="1" dirty="0">
                <a:solidFill>
                  <a:srgbClr val="5D5D5D"/>
                </a:solidFill>
                <a:effectLst/>
                <a:latin typeface="Myriad Pro"/>
                <a:ea typeface="Myriad Pro"/>
                <a:cs typeface="Myriad Pro"/>
              </a:rPr>
              <a:t>saistībā ar Rail Baltica plānoto reģionālo staciju īstenošanu un, atbilstoši novada mobilitātes attīstības stratēģiskajam izvērtējumam, ietvert priekšlikumus par multimodāla sabiedriskā transporta tīkla attīstību un saistītās mikromobilitātes infrastruktūras izveidi ar uzsvaru uz Rail Baltica dzelzceļu, kā sabiedriskā transporta mugurkaulu</a:t>
            </a:r>
            <a:r>
              <a:rPr lang="lv-LV" sz="1800" dirty="0">
                <a:solidFill>
                  <a:srgbClr val="5D5D5D"/>
                </a:solidFill>
                <a:effectLst/>
                <a:latin typeface="Myriad Pro"/>
                <a:ea typeface="Myriad Pro"/>
                <a:cs typeface="Myriad Pro"/>
              </a:rPr>
              <a:t>. </a:t>
            </a:r>
            <a:endParaRPr lang="lv-LV" sz="1800" dirty="0">
              <a:effectLst/>
              <a:latin typeface="Garamond" panose="02020404030301010803" pitchFamily="18" charset="0"/>
              <a:ea typeface="Calibri" panose="020F0502020204030204" pitchFamily="34" charset="0"/>
              <a:cs typeface="Times New Roman" panose="02020603050405020304" pitchFamily="18" charset="0"/>
            </a:endParaRPr>
          </a:p>
          <a:p>
            <a:endParaRPr lang="lv-LV" i="1" dirty="0"/>
          </a:p>
          <a:p>
            <a:r>
              <a:rPr lang="lv-LV" i="0" dirty="0"/>
              <a:t>Tikai attiecībā uz mobilitātes attīstības plāna izstrādi, būtu jāskatās, kuras no pašvaldībām tādus izstrādā. Ja pareizi atceros, tad tāds tika izstrādāts Mārupes novadam, tapēc arī lūdzām izvērtēt šo sabiedriskā transporta tīkla plānošanu. </a:t>
            </a:r>
          </a:p>
        </p:txBody>
      </p:sp>
      <p:sp>
        <p:nvSpPr>
          <p:cNvPr id="4" name="Slide Number Placeholder 3"/>
          <p:cNvSpPr>
            <a:spLocks noGrp="1"/>
          </p:cNvSpPr>
          <p:nvPr>
            <p:ph type="sldNum" sz="quarter" idx="10"/>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7D2C509-38C2-4F37-ABFD-01E91E640D17}" type="slidenum">
              <a:rPr kumimoji="0" lang="lv-LV" altLang="lv-LV"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lv-LV" altLang="lv-LV" sz="1200" b="0" i="0" u="none" strike="noStrike" kern="1200" cap="none" spc="0" normalizeH="0" baseline="0" noProof="0">
              <a:ln>
                <a:noFill/>
              </a:ln>
              <a:solidFill>
                <a:prstClr val="black"/>
              </a:solidFill>
              <a:effectLst/>
              <a:uLnTx/>
              <a:uFillTx/>
              <a:latin typeface="Calibri" pitchFamily="34" charset="0"/>
              <a:ea typeface="MS PGothic" pitchFamily="34" charset="-128"/>
              <a:cs typeface="Arial" charset="0"/>
            </a:endParaRPr>
          </a:p>
        </p:txBody>
      </p:sp>
    </p:spTree>
    <p:extLst>
      <p:ext uri="{BB962C8B-B14F-4D97-AF65-F5344CB8AC3E}">
        <p14:creationId xmlns:p14="http://schemas.microsoft.com/office/powerpoint/2010/main" val="143526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2950"/>
            <a:ext cx="4965700" cy="3724275"/>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7D2C509-38C2-4F37-ABFD-01E91E640D17}" type="slidenum">
              <a:rPr kumimoji="0" lang="lv-LV" altLang="lv-LV"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4</a:t>
            </a:fld>
            <a:endParaRPr kumimoji="0" lang="lv-LV" altLang="lv-LV" sz="1200" b="0" i="0" u="none" strike="noStrike" kern="1200" cap="none" spc="0" normalizeH="0" baseline="0" noProof="0">
              <a:ln>
                <a:noFill/>
              </a:ln>
              <a:solidFill>
                <a:prstClr val="black"/>
              </a:solidFill>
              <a:effectLst/>
              <a:uLnTx/>
              <a:uFillTx/>
              <a:latin typeface="Calibri" pitchFamily="34" charset="0"/>
              <a:ea typeface="MS PGothic" pitchFamily="34" charset="-128"/>
              <a:cs typeface="Arial" charset="0"/>
            </a:endParaRPr>
          </a:p>
        </p:txBody>
      </p:sp>
    </p:spTree>
    <p:extLst>
      <p:ext uri="{BB962C8B-B14F-4D97-AF65-F5344CB8AC3E}">
        <p14:creationId xmlns:p14="http://schemas.microsoft.com/office/powerpoint/2010/main" val="4173382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6" y="0"/>
            <a:ext cx="3778251"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1"/>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97784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p:cNvSpPr>
            <a:spLocks noGrp="1"/>
          </p:cNvSpPr>
          <p:nvPr>
            <p:ph type="dt" sz="half" idx="10"/>
          </p:nvPr>
        </p:nvSpPr>
        <p:spPr/>
        <p:txBody>
          <a:bodyPr/>
          <a:lstStyle/>
          <a:p>
            <a:r>
              <a:rPr lang="lv-LV"/>
              <a:t>19.10.2020</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3136818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r>
              <a:rPr lang="lv-LV"/>
              <a:t>19.10.2020</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792076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lv-LV"/>
              <a:t>19.10.2020</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125959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r>
              <a:rPr lang="lv-LV"/>
              <a:t>19.10.2020</a:t>
            </a:r>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928650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r>
              <a:rPr lang="lv-LV"/>
              <a:t>19.10.2020</a:t>
            </a:r>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2526581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r>
              <a:rPr lang="lv-LV"/>
              <a:t>19.10.2020</a:t>
            </a:r>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325300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a:t>19.10.2020</a:t>
            </a:r>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3658068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lv-LV"/>
              <a:t>19.10.2020</a:t>
            </a:r>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3031385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lv-LV"/>
              <a:t>19.10.2020</a:t>
            </a:r>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2921056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r>
              <a:rPr lang="lv-LV"/>
              <a:t>19.10.2020</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65641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2"/>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58B1CA17-2490-47B2-A8EC-4CEB3BC800A8}" type="slidenum">
              <a:rPr lang="en-US" altLang="lv-LV"/>
              <a:pPr>
                <a:defRPr/>
              </a:pPr>
              <a:t>‹#›</a:t>
            </a:fld>
            <a:endParaRPr lang="en-US" altLang="lv-LV"/>
          </a:p>
        </p:txBody>
      </p:sp>
    </p:spTree>
    <p:extLst>
      <p:ext uri="{BB962C8B-B14F-4D97-AF65-F5344CB8AC3E}">
        <p14:creationId xmlns:p14="http://schemas.microsoft.com/office/powerpoint/2010/main" val="1281966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r>
              <a:rPr lang="lv-LV"/>
              <a:t>19.10.2020</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6D5FA42-DE36-4D94-9A7F-A6901430AF99}" type="slidenum">
              <a:rPr lang="lv-LV" smtClean="0"/>
              <a:t>‹#›</a:t>
            </a:fld>
            <a:endParaRPr lang="lv-LV"/>
          </a:p>
        </p:txBody>
      </p:sp>
    </p:spTree>
    <p:extLst>
      <p:ext uri="{BB962C8B-B14F-4D97-AF65-F5344CB8AC3E}">
        <p14:creationId xmlns:p14="http://schemas.microsoft.com/office/powerpoint/2010/main" val="2165669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388017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F1D07F4C-0F32-4D99-A077-F74DCEF62270}" type="slidenum">
              <a:rPr lang="en-US" altLang="lv-LV"/>
              <a:pPr>
                <a:defRPr/>
              </a:pPr>
              <a:t>‹#›</a:t>
            </a:fld>
            <a:endParaRPr lang="en-US" altLang="lv-LV"/>
          </a:p>
        </p:txBody>
      </p:sp>
    </p:spTree>
    <p:extLst>
      <p:ext uri="{BB962C8B-B14F-4D97-AF65-F5344CB8AC3E}">
        <p14:creationId xmlns:p14="http://schemas.microsoft.com/office/powerpoint/2010/main" val="2509733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D05EF9C7-EB60-438C-93C3-BE8E5453D3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416C20EF-D603-4481-B7FC-2AABFE1F1D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69921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2"/>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56" indent="0">
              <a:buNone/>
              <a:defRPr sz="1700">
                <a:solidFill>
                  <a:schemeClr val="tx1">
                    <a:tint val="75000"/>
                  </a:schemeClr>
                </a:solidFill>
              </a:defRPr>
            </a:lvl2pPr>
            <a:lvl3pPr marL="939511" indent="0">
              <a:buNone/>
              <a:defRPr sz="1600">
                <a:solidFill>
                  <a:schemeClr val="tx1">
                    <a:tint val="75000"/>
                  </a:schemeClr>
                </a:solidFill>
              </a:defRPr>
            </a:lvl3pPr>
            <a:lvl4pPr marL="1409271" indent="0">
              <a:buNone/>
              <a:defRPr sz="1400">
                <a:solidFill>
                  <a:schemeClr val="tx1">
                    <a:tint val="75000"/>
                  </a:schemeClr>
                </a:solidFill>
              </a:defRPr>
            </a:lvl4pPr>
            <a:lvl5pPr marL="1879026" indent="0">
              <a:buNone/>
              <a:defRPr sz="1400">
                <a:solidFill>
                  <a:schemeClr val="tx1">
                    <a:tint val="75000"/>
                  </a:schemeClr>
                </a:solidFill>
              </a:defRPr>
            </a:lvl5pPr>
            <a:lvl6pPr marL="2348783" indent="0">
              <a:buNone/>
              <a:defRPr sz="1400">
                <a:solidFill>
                  <a:schemeClr val="tx1">
                    <a:tint val="75000"/>
                  </a:schemeClr>
                </a:solidFill>
              </a:defRPr>
            </a:lvl6pPr>
            <a:lvl7pPr marL="2818541" indent="0">
              <a:buNone/>
              <a:defRPr sz="1400">
                <a:solidFill>
                  <a:schemeClr val="tx1">
                    <a:tint val="75000"/>
                  </a:schemeClr>
                </a:solidFill>
              </a:defRPr>
            </a:lvl7pPr>
            <a:lvl8pPr marL="3288294" indent="0">
              <a:buNone/>
              <a:defRPr sz="1400">
                <a:solidFill>
                  <a:schemeClr val="tx1">
                    <a:tint val="75000"/>
                  </a:schemeClr>
                </a:solidFill>
              </a:defRPr>
            </a:lvl8pPr>
            <a:lvl9pPr marL="3758054"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821A80C-A009-4D86-BFBC-47A27B431746}" type="slidenum">
              <a:rPr lang="en-US" altLang="lv-LV"/>
              <a:pPr>
                <a:defRPr/>
              </a:pPr>
              <a:t>‹#›</a:t>
            </a:fld>
            <a:endParaRPr lang="en-US" altLang="lv-LV"/>
          </a:p>
        </p:txBody>
      </p:sp>
    </p:spTree>
    <p:extLst>
      <p:ext uri="{BB962C8B-B14F-4D97-AF65-F5344CB8AC3E}">
        <p14:creationId xmlns:p14="http://schemas.microsoft.com/office/powerpoint/2010/main" val="404193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1"/>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2"/>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B740C9B0-62E5-48A2-AF58-6E92D967F3F8}" type="slidenum">
              <a:rPr lang="en-US" altLang="lv-LV"/>
              <a:pPr>
                <a:defRPr/>
              </a:pPr>
              <a:t>‹#›</a:t>
            </a:fld>
            <a:endParaRPr lang="en-US" altLang="lv-LV"/>
          </a:p>
        </p:txBody>
      </p:sp>
    </p:spTree>
    <p:extLst>
      <p:ext uri="{BB962C8B-B14F-4D97-AF65-F5344CB8AC3E}">
        <p14:creationId xmlns:p14="http://schemas.microsoft.com/office/powerpoint/2010/main" val="140104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2"/>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5"/>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5"/>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7024535B-4FB1-4FF9-B815-485CEC08B89E}" type="slidenum">
              <a:rPr lang="en-US" altLang="lv-LV"/>
              <a:pPr>
                <a:defRPr/>
              </a:pPr>
              <a:t>‹#›</a:t>
            </a:fld>
            <a:endParaRPr lang="en-US" altLang="lv-LV"/>
          </a:p>
        </p:txBody>
      </p:sp>
    </p:spTree>
    <p:extLst>
      <p:ext uri="{BB962C8B-B14F-4D97-AF65-F5344CB8AC3E}">
        <p14:creationId xmlns:p14="http://schemas.microsoft.com/office/powerpoint/2010/main" val="194913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139CE096-2BCE-437B-98A8-8D5504698A70}" type="slidenum">
              <a:rPr lang="en-US" altLang="lv-LV"/>
              <a:pPr>
                <a:defRPr/>
              </a:pPr>
              <a:t>‹#›</a:t>
            </a:fld>
            <a:endParaRPr lang="en-US" altLang="lv-LV"/>
          </a:p>
        </p:txBody>
      </p:sp>
    </p:spTree>
    <p:extLst>
      <p:ext uri="{BB962C8B-B14F-4D97-AF65-F5344CB8AC3E}">
        <p14:creationId xmlns:p14="http://schemas.microsoft.com/office/powerpoint/2010/main" val="2777918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1720E34C-95D5-4128-98F2-F9D86C38F38A}" type="slidenum">
              <a:rPr lang="en-US" altLang="lv-LV"/>
              <a:pPr>
                <a:defRPr/>
              </a:pPr>
              <a:t>‹#›</a:t>
            </a:fld>
            <a:endParaRPr lang="en-US" altLang="lv-LV"/>
          </a:p>
        </p:txBody>
      </p:sp>
    </p:spTree>
    <p:extLst>
      <p:ext uri="{BB962C8B-B14F-4D97-AF65-F5344CB8AC3E}">
        <p14:creationId xmlns:p14="http://schemas.microsoft.com/office/powerpoint/2010/main" val="1384343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6"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1" y="272976"/>
            <a:ext cx="2751027"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1" y="1435119"/>
            <a:ext cx="2751027"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56" indent="0">
              <a:buNone/>
              <a:defRPr sz="1200"/>
            </a:lvl2pPr>
            <a:lvl3pPr marL="939511" indent="0">
              <a:buNone/>
              <a:defRPr sz="1000"/>
            </a:lvl3pPr>
            <a:lvl4pPr marL="1409271" indent="0">
              <a:buNone/>
              <a:defRPr sz="1000"/>
            </a:lvl4pPr>
            <a:lvl5pPr marL="1879026" indent="0">
              <a:buNone/>
              <a:defRPr sz="1000"/>
            </a:lvl5pPr>
            <a:lvl6pPr marL="2348783" indent="0">
              <a:buNone/>
              <a:defRPr sz="1000"/>
            </a:lvl6pPr>
            <a:lvl7pPr marL="2818541" indent="0">
              <a:buNone/>
              <a:defRPr sz="1000"/>
            </a:lvl7pPr>
            <a:lvl8pPr marL="3288294" indent="0">
              <a:buNone/>
              <a:defRPr sz="1000"/>
            </a:lvl8pPr>
            <a:lvl9pPr marL="3758054"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3253D8C-B92E-439D-B771-3901E9934B9B}" type="slidenum">
              <a:rPr lang="en-US" altLang="lv-LV"/>
              <a:pPr>
                <a:defRPr/>
              </a:pPr>
              <a:t>‹#›</a:t>
            </a:fld>
            <a:endParaRPr lang="en-US" altLang="lv-LV"/>
          </a:p>
        </p:txBody>
      </p:sp>
    </p:spTree>
    <p:extLst>
      <p:ext uri="{BB962C8B-B14F-4D97-AF65-F5344CB8AC3E}">
        <p14:creationId xmlns:p14="http://schemas.microsoft.com/office/powerpoint/2010/main" val="218505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6" y="0"/>
            <a:ext cx="3778251"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9074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theme" Target="../theme/theme2.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endParaRPr lang="en-US" altLang="lv-LV"/>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3957" tIns="46979" rIns="93957" bIns="46979" rtlCol="0" anchor="ctr"/>
          <a:lstStyle>
            <a:lvl1pPr algn="ctr" defTabSz="939511"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cs typeface="Arial" charset="0"/>
              </a:defRPr>
            </a:lvl1pPr>
          </a:lstStyle>
          <a:p>
            <a:pPr>
              <a:defRPr/>
            </a:pPr>
            <a:fld id="{C032758C-AE4A-4451-B75C-386AA898D760}"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Lst>
  <p:hf hdr="0" ftr="0" dt="0"/>
  <p:txStyles>
    <p:titleStyle>
      <a:lvl1pPr algn="ctr" defTabSz="938151" rtl="0" eaLnBrk="1" fontAlgn="base" hangingPunct="1">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p:titleStyle>
    <p:bodyStyle>
      <a:lvl1pPr marL="350815" indent="-350815" algn="l" defTabSz="938151" rtl="0" eaLnBrk="1" fontAlgn="base" hangingPunct="1">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1949" indent="-292081" algn="l" defTabSz="938151" rtl="0" eaLnBrk="1" fontAlgn="base" hangingPunct="1">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084" indent="-233347" algn="l" defTabSz="938151" rtl="0" eaLnBrk="1" fontAlgn="base" hangingPunct="1">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2953"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821" indent="-233347" algn="l" defTabSz="938151" rtl="0" eaLnBrk="1" fontAlgn="base" hangingPunct="1">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662"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418"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176"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2931" indent="-234877" algn="l" defTabSz="939511"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11" rtl="0" eaLnBrk="1" latinLnBrk="0" hangingPunct="1">
        <a:defRPr sz="1700" kern="1200">
          <a:solidFill>
            <a:schemeClr val="tx1"/>
          </a:solidFill>
          <a:latin typeface="+mn-lt"/>
          <a:ea typeface="+mn-ea"/>
          <a:cs typeface="+mn-cs"/>
        </a:defRPr>
      </a:lvl1pPr>
      <a:lvl2pPr marL="469756" algn="l" defTabSz="939511" rtl="0" eaLnBrk="1" latinLnBrk="0" hangingPunct="1">
        <a:defRPr sz="1700" kern="1200">
          <a:solidFill>
            <a:schemeClr val="tx1"/>
          </a:solidFill>
          <a:latin typeface="+mn-lt"/>
          <a:ea typeface="+mn-ea"/>
          <a:cs typeface="+mn-cs"/>
        </a:defRPr>
      </a:lvl2pPr>
      <a:lvl3pPr marL="939511" algn="l" defTabSz="939511" rtl="0" eaLnBrk="1" latinLnBrk="0" hangingPunct="1">
        <a:defRPr sz="1700" kern="1200">
          <a:solidFill>
            <a:schemeClr val="tx1"/>
          </a:solidFill>
          <a:latin typeface="+mn-lt"/>
          <a:ea typeface="+mn-ea"/>
          <a:cs typeface="+mn-cs"/>
        </a:defRPr>
      </a:lvl3pPr>
      <a:lvl4pPr marL="1409271" algn="l" defTabSz="939511" rtl="0" eaLnBrk="1" latinLnBrk="0" hangingPunct="1">
        <a:defRPr sz="1700" kern="1200">
          <a:solidFill>
            <a:schemeClr val="tx1"/>
          </a:solidFill>
          <a:latin typeface="+mn-lt"/>
          <a:ea typeface="+mn-ea"/>
          <a:cs typeface="+mn-cs"/>
        </a:defRPr>
      </a:lvl4pPr>
      <a:lvl5pPr marL="1879026" algn="l" defTabSz="939511" rtl="0" eaLnBrk="1" latinLnBrk="0" hangingPunct="1">
        <a:defRPr sz="1700" kern="1200">
          <a:solidFill>
            <a:schemeClr val="tx1"/>
          </a:solidFill>
          <a:latin typeface="+mn-lt"/>
          <a:ea typeface="+mn-ea"/>
          <a:cs typeface="+mn-cs"/>
        </a:defRPr>
      </a:lvl5pPr>
      <a:lvl6pPr marL="2348783" algn="l" defTabSz="939511" rtl="0" eaLnBrk="1" latinLnBrk="0" hangingPunct="1">
        <a:defRPr sz="1700" kern="1200">
          <a:solidFill>
            <a:schemeClr val="tx1"/>
          </a:solidFill>
          <a:latin typeface="+mn-lt"/>
          <a:ea typeface="+mn-ea"/>
          <a:cs typeface="+mn-cs"/>
        </a:defRPr>
      </a:lvl6pPr>
      <a:lvl7pPr marL="2818541" algn="l" defTabSz="939511" rtl="0" eaLnBrk="1" latinLnBrk="0" hangingPunct="1">
        <a:defRPr sz="1700" kern="1200">
          <a:solidFill>
            <a:schemeClr val="tx1"/>
          </a:solidFill>
          <a:latin typeface="+mn-lt"/>
          <a:ea typeface="+mn-ea"/>
          <a:cs typeface="+mn-cs"/>
        </a:defRPr>
      </a:lvl7pPr>
      <a:lvl8pPr marL="3288294" algn="l" defTabSz="939511" rtl="0" eaLnBrk="1" latinLnBrk="0" hangingPunct="1">
        <a:defRPr sz="1700" kern="1200">
          <a:solidFill>
            <a:schemeClr val="tx1"/>
          </a:solidFill>
          <a:latin typeface="+mn-lt"/>
          <a:ea typeface="+mn-ea"/>
          <a:cs typeface="+mn-cs"/>
        </a:defRPr>
      </a:lvl8pPr>
      <a:lvl9pPr marL="3758054" algn="l" defTabSz="939511"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lv-LV"/>
              <a:t>19.10.2020</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5FA42-DE36-4D94-9A7F-A6901430AF99}" type="slidenum">
              <a:rPr lang="lv-LV" smtClean="0"/>
              <a:t>‹#›</a:t>
            </a:fld>
            <a:endParaRPr lang="lv-LV"/>
          </a:p>
        </p:txBody>
      </p:sp>
    </p:spTree>
    <p:extLst>
      <p:ext uri="{BB962C8B-B14F-4D97-AF65-F5344CB8AC3E}">
        <p14:creationId xmlns:p14="http://schemas.microsoft.com/office/powerpoint/2010/main" val="585465683"/>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FBB5910-EDF8-4BF2-96FE-A25E127A678D}"/>
              </a:ext>
            </a:extLst>
          </p:cNvPr>
          <p:cNvSpPr txBox="1">
            <a:spLocks/>
          </p:cNvSpPr>
          <p:nvPr/>
        </p:nvSpPr>
        <p:spPr bwMode="auto">
          <a:xfrm>
            <a:off x="457199" y="3416871"/>
            <a:ext cx="8229601" cy="249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ctr" defTabSz="938151" rtl="0" eaLnBrk="1" fontAlgn="base" hangingPunct="1">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151" rtl="0" eaLnBrk="1" fontAlgn="base" hangingPunct="1">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170" algn="ctr" defTabSz="938151" rtl="0" eaLnBrk="1" fontAlgn="base" hangingPunct="1">
              <a:spcBef>
                <a:spcPct val="0"/>
              </a:spcBef>
              <a:spcAft>
                <a:spcPct val="0"/>
              </a:spcAft>
              <a:defRPr sz="4500">
                <a:solidFill>
                  <a:schemeClr val="tx1"/>
                </a:solidFill>
                <a:latin typeface="Times New Roman" pitchFamily="18" charset="0"/>
              </a:defRPr>
            </a:lvl6pPr>
            <a:lvl7pPr marL="914339" algn="ctr" defTabSz="938151" rtl="0" eaLnBrk="1" fontAlgn="base" hangingPunct="1">
              <a:spcBef>
                <a:spcPct val="0"/>
              </a:spcBef>
              <a:spcAft>
                <a:spcPct val="0"/>
              </a:spcAft>
              <a:defRPr sz="4500">
                <a:solidFill>
                  <a:schemeClr val="tx1"/>
                </a:solidFill>
                <a:latin typeface="Times New Roman" pitchFamily="18" charset="0"/>
              </a:defRPr>
            </a:lvl7pPr>
            <a:lvl8pPr marL="1371509" algn="ctr" defTabSz="938151" rtl="0" eaLnBrk="1" fontAlgn="base" hangingPunct="1">
              <a:spcBef>
                <a:spcPct val="0"/>
              </a:spcBef>
              <a:spcAft>
                <a:spcPct val="0"/>
              </a:spcAft>
              <a:defRPr sz="4500">
                <a:solidFill>
                  <a:schemeClr val="tx1"/>
                </a:solidFill>
                <a:latin typeface="Times New Roman" pitchFamily="18" charset="0"/>
              </a:defRPr>
            </a:lvl8pPr>
            <a:lvl9pPr marL="1828677" algn="ctr" defTabSz="938151" rtl="0" eaLnBrk="1" fontAlgn="base" hangingPunct="1">
              <a:spcBef>
                <a:spcPct val="0"/>
              </a:spcBef>
              <a:spcAft>
                <a:spcPct val="0"/>
              </a:spcAft>
              <a:defRPr sz="4500">
                <a:solidFill>
                  <a:schemeClr val="tx1"/>
                </a:solidFill>
                <a:latin typeface="Times New Roman" pitchFamily="18" charset="0"/>
              </a:defRPr>
            </a:lvl9pPr>
          </a:lstStyle>
          <a:p>
            <a:pPr>
              <a:defRPr/>
            </a:pPr>
            <a:br>
              <a:rPr lang="lv-LV" altLang="lv-LV" sz="2400" dirty="0">
                <a:ea typeface="MS PGothic" pitchFamily="34" charset="-128"/>
              </a:rPr>
            </a:br>
            <a:r>
              <a:rPr lang="lv-LV" altLang="lv-LV" sz="2400" dirty="0">
                <a:solidFill>
                  <a:srgbClr val="01859C"/>
                </a:solidFill>
                <a:ea typeface="MS PGothic" pitchFamily="34" charset="-128"/>
              </a:rPr>
              <a:t>NOSACĪJUMI PAŠVALDĪBU TERITORIJAS PLĀNOŠANAS DOKUMENTU IZSTRĀDEI</a:t>
            </a:r>
            <a:br>
              <a:rPr lang="lv-LV" altLang="lv-LV" sz="2400" dirty="0">
                <a:solidFill>
                  <a:srgbClr val="01859C"/>
                </a:solidFill>
                <a:ea typeface="MS PGothic" pitchFamily="34" charset="-128"/>
              </a:rPr>
            </a:br>
            <a:br>
              <a:rPr lang="lv-LV" altLang="lv-LV" sz="2400" dirty="0">
                <a:solidFill>
                  <a:srgbClr val="01859C"/>
                </a:solidFill>
                <a:ea typeface="MS PGothic" pitchFamily="34" charset="-128"/>
              </a:rPr>
            </a:br>
            <a:br>
              <a:rPr lang="lv-LV" altLang="lv-LV" sz="2400" dirty="0">
                <a:solidFill>
                  <a:srgbClr val="01859C"/>
                </a:solidFill>
                <a:ea typeface="MS PGothic" pitchFamily="34" charset="-128"/>
              </a:rPr>
            </a:br>
            <a:br>
              <a:rPr lang="lv-LV" altLang="lv-LV" sz="2400" dirty="0">
                <a:solidFill>
                  <a:srgbClr val="01859C"/>
                </a:solidFill>
                <a:ea typeface="MS PGothic" pitchFamily="34" charset="-128"/>
              </a:rPr>
            </a:br>
            <a:br>
              <a:rPr lang="lv-LV" altLang="lv-LV" sz="1400" dirty="0">
                <a:ea typeface="MS PGothic" pitchFamily="34" charset="-128"/>
              </a:rPr>
            </a:br>
            <a:br>
              <a:rPr lang="lv-LV" altLang="lv-LV" sz="1400" dirty="0">
                <a:ea typeface="MS PGothic" pitchFamily="34" charset="-128"/>
              </a:rPr>
            </a:br>
            <a:endParaRPr lang="lv-LV" altLang="lv-LV" sz="2400" dirty="0">
              <a:solidFill>
                <a:srgbClr val="01859C"/>
              </a:solidFill>
              <a:ea typeface="MS PGothic"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73380B-92D8-41CF-8673-D890497FB645}"/>
              </a:ext>
            </a:extLst>
          </p:cNvPr>
          <p:cNvSpPr txBox="1">
            <a:spLocks/>
          </p:cNvSpPr>
          <p:nvPr/>
        </p:nvSpPr>
        <p:spPr>
          <a:xfrm>
            <a:off x="1800000" y="540000"/>
            <a:ext cx="7200000" cy="936105"/>
          </a:xfrm>
          <a:prstGeom prst="rect">
            <a:avLst/>
          </a:prstGeom>
          <a:noFill/>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b="1" i="0" u="none" strike="noStrike" kern="1200" cap="none" spc="0" normalizeH="0" baseline="0" noProof="0" dirty="0">
                <a:ln>
                  <a:noFill/>
                </a:ln>
                <a:solidFill>
                  <a:srgbClr val="01859C"/>
                </a:solidFill>
                <a:effectLst/>
                <a:uLnTx/>
                <a:uFillTx/>
                <a:latin typeface="Verdana" panose="020B0604030504040204" pitchFamily="34" charset="0"/>
                <a:ea typeface="Verdana" panose="020B0604030504040204" pitchFamily="34" charset="0"/>
              </a:rPr>
              <a:t>Satiksmes ministrijas nosacījumi (1)</a:t>
            </a:r>
          </a:p>
        </p:txBody>
      </p:sp>
      <p:sp>
        <p:nvSpPr>
          <p:cNvPr id="2" name="Slide Number Placeholder 1"/>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3253D8C-B92E-439D-B771-3901E9934B9B}" type="slidenum">
              <a:rPr kumimoji="0" lang="en-US" altLang="lv-LV" sz="1000" b="0" i="0" u="none" strike="noStrike" kern="1200" cap="none" spc="0" normalizeH="0" baseline="0" noProof="0" smtClean="0">
                <a:ln>
                  <a:noFill/>
                </a:ln>
                <a:solidFill>
                  <a:srgbClr val="898989"/>
                </a:solidFill>
                <a:effectLst/>
                <a:uLnTx/>
                <a:uFillTx/>
                <a:latin typeface="Verdana"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en-US" altLang="lv-LV" sz="1000" b="0" i="0" u="none" strike="noStrike" kern="1200" cap="none" spc="0" normalizeH="0" baseline="0" noProof="0">
              <a:ln>
                <a:noFill/>
              </a:ln>
              <a:solidFill>
                <a:srgbClr val="898989"/>
              </a:solidFill>
              <a:effectLst/>
              <a:uLnTx/>
              <a:uFillTx/>
              <a:latin typeface="Verdana" pitchFamily="34" charset="0"/>
              <a:ea typeface="MS PGothic" pitchFamily="34" charset="-128"/>
              <a:cs typeface="Arial" charset="0"/>
            </a:endParaRPr>
          </a:p>
        </p:txBody>
      </p:sp>
      <p:graphicFrame>
        <p:nvGraphicFramePr>
          <p:cNvPr id="3" name="Content Placeholder 2">
            <a:extLst>
              <a:ext uri="{FF2B5EF4-FFF2-40B4-BE49-F238E27FC236}">
                <a16:creationId xmlns:a16="http://schemas.microsoft.com/office/drawing/2014/main" id="{A2558E31-AFEC-CCF8-F221-6D2E96B188F6}"/>
              </a:ext>
            </a:extLst>
          </p:cNvPr>
          <p:cNvGraphicFramePr>
            <a:graphicFrameLocks/>
          </p:cNvGraphicFramePr>
          <p:nvPr>
            <p:extLst>
              <p:ext uri="{D42A27DB-BD31-4B8C-83A1-F6EECF244321}">
                <p14:modId xmlns:p14="http://schemas.microsoft.com/office/powerpoint/2010/main" val="1983957884"/>
              </p:ext>
            </p:extLst>
          </p:nvPr>
        </p:nvGraphicFramePr>
        <p:xfrm>
          <a:off x="242455" y="1476105"/>
          <a:ext cx="8291945" cy="4367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095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73380B-92D8-41CF-8673-D890497FB645}"/>
              </a:ext>
            </a:extLst>
          </p:cNvPr>
          <p:cNvSpPr txBox="1">
            <a:spLocks/>
          </p:cNvSpPr>
          <p:nvPr/>
        </p:nvSpPr>
        <p:spPr>
          <a:xfrm>
            <a:off x="1373039" y="123493"/>
            <a:ext cx="8119304" cy="936105"/>
          </a:xfrm>
          <a:prstGeom prst="rect">
            <a:avLst/>
          </a:prstGeom>
          <a:noFill/>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2" name="Slide Number Placeholder 1"/>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3253D8C-B92E-439D-B771-3901E9934B9B}" type="slidenum">
              <a:rPr kumimoji="0" lang="en-US" altLang="lv-LV" sz="1000" b="0" i="0" u="none" strike="noStrike" kern="1200" cap="none" spc="0" normalizeH="0" baseline="0" noProof="0" smtClean="0">
                <a:ln>
                  <a:noFill/>
                </a:ln>
                <a:solidFill>
                  <a:srgbClr val="898989"/>
                </a:solidFill>
                <a:effectLst/>
                <a:uLnTx/>
                <a:uFillTx/>
                <a:latin typeface="Verdana"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en-US" altLang="lv-LV" sz="1000" b="0" i="0" u="none" strike="noStrike" kern="1200" cap="none" spc="0" normalizeH="0" baseline="0" noProof="0">
              <a:ln>
                <a:noFill/>
              </a:ln>
              <a:solidFill>
                <a:srgbClr val="898989"/>
              </a:solidFill>
              <a:effectLst/>
              <a:uLnTx/>
              <a:uFillTx/>
              <a:latin typeface="Verdana" pitchFamily="34" charset="0"/>
              <a:ea typeface="MS PGothic" pitchFamily="34" charset="-128"/>
              <a:cs typeface="Arial" charset="0"/>
            </a:endParaRPr>
          </a:p>
        </p:txBody>
      </p:sp>
      <p:sp>
        <p:nvSpPr>
          <p:cNvPr id="3" name="Title 1">
            <a:extLst>
              <a:ext uri="{FF2B5EF4-FFF2-40B4-BE49-F238E27FC236}">
                <a16:creationId xmlns:a16="http://schemas.microsoft.com/office/drawing/2014/main" id="{A4585F01-B0EB-D68C-BAC8-025FA5708AD5}"/>
              </a:ext>
            </a:extLst>
          </p:cNvPr>
          <p:cNvSpPr txBox="1">
            <a:spLocks/>
          </p:cNvSpPr>
          <p:nvPr/>
        </p:nvSpPr>
        <p:spPr>
          <a:xfrm>
            <a:off x="1800000" y="540000"/>
            <a:ext cx="7200000" cy="936105"/>
          </a:xfrm>
          <a:prstGeom prst="rect">
            <a:avLst/>
          </a:prstGeom>
          <a:noFill/>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b="1" i="0" u="none" strike="noStrike" kern="1200" cap="none" spc="0" normalizeH="0" baseline="0" noProof="0" dirty="0">
                <a:ln>
                  <a:noFill/>
                </a:ln>
                <a:solidFill>
                  <a:srgbClr val="01859C"/>
                </a:solidFill>
                <a:effectLst/>
                <a:uLnTx/>
                <a:uFillTx/>
                <a:latin typeface="Verdana" panose="020B0604030504040204" pitchFamily="34" charset="0"/>
                <a:ea typeface="Verdana" panose="020B0604030504040204" pitchFamily="34" charset="0"/>
              </a:rPr>
              <a:t>Satiksmes ministrijas nosacījumi (2)</a:t>
            </a:r>
          </a:p>
        </p:txBody>
      </p:sp>
      <p:graphicFrame>
        <p:nvGraphicFramePr>
          <p:cNvPr id="5" name="Content Placeholder 2">
            <a:extLst>
              <a:ext uri="{FF2B5EF4-FFF2-40B4-BE49-F238E27FC236}">
                <a16:creationId xmlns:a16="http://schemas.microsoft.com/office/drawing/2014/main" id="{F521A422-CF09-ABF6-9EB0-6EEEEA69D293}"/>
              </a:ext>
            </a:extLst>
          </p:cNvPr>
          <p:cNvGraphicFramePr>
            <a:graphicFrameLocks/>
          </p:cNvGraphicFramePr>
          <p:nvPr>
            <p:extLst>
              <p:ext uri="{D42A27DB-BD31-4B8C-83A1-F6EECF244321}">
                <p14:modId xmlns:p14="http://schemas.microsoft.com/office/powerpoint/2010/main" val="1072933299"/>
              </p:ext>
            </p:extLst>
          </p:nvPr>
        </p:nvGraphicFramePr>
        <p:xfrm>
          <a:off x="242456" y="1443462"/>
          <a:ext cx="8192244" cy="4820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133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73380B-92D8-41CF-8673-D890497FB645}"/>
              </a:ext>
            </a:extLst>
          </p:cNvPr>
          <p:cNvSpPr txBox="1">
            <a:spLocks/>
          </p:cNvSpPr>
          <p:nvPr/>
        </p:nvSpPr>
        <p:spPr>
          <a:xfrm>
            <a:off x="1800000" y="540000"/>
            <a:ext cx="7200000" cy="936105"/>
          </a:xfrm>
          <a:prstGeom prst="rect">
            <a:avLst/>
          </a:prstGeom>
          <a:noFill/>
        </p:spPr>
        <p:txBody>
          <a:bodyPr vert="horz" lIns="91440" tIns="45720" rIns="91440" bIns="45720" rtlCol="0" anchor="t">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b="1" i="0" u="none" strike="noStrike" kern="1200" cap="none" spc="0" normalizeH="0" baseline="0" noProof="0" dirty="0">
                <a:ln>
                  <a:noFill/>
                </a:ln>
                <a:solidFill>
                  <a:srgbClr val="01859C"/>
                </a:solidFill>
                <a:effectLst/>
                <a:uLnTx/>
                <a:uFillTx/>
                <a:latin typeface="Verdana" panose="020B0604030504040204" pitchFamily="34" charset="0"/>
                <a:ea typeface="Verdana" panose="020B0604030504040204" pitchFamily="34" charset="0"/>
              </a:rPr>
              <a:t>Satiksmes ministrijas nosacījumi (3)</a:t>
            </a:r>
          </a:p>
        </p:txBody>
      </p:sp>
      <p:sp>
        <p:nvSpPr>
          <p:cNvPr id="2" name="Slide Number Placeholder 1"/>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3253D8C-B92E-439D-B771-3901E9934B9B}" type="slidenum">
              <a:rPr kumimoji="0" lang="en-US" altLang="lv-LV" sz="1000" b="0" i="0" u="none" strike="noStrike" kern="1200" cap="none" spc="0" normalizeH="0" baseline="0" noProof="0" smtClean="0">
                <a:ln>
                  <a:noFill/>
                </a:ln>
                <a:solidFill>
                  <a:srgbClr val="898989"/>
                </a:solidFill>
                <a:effectLst/>
                <a:uLnTx/>
                <a:uFillTx/>
                <a:latin typeface="Verdana" pitchFamily="34" charset="0"/>
                <a:ea typeface="MS PGothic" pitchFamily="34" charset="-128"/>
                <a:cs typeface="Arial" charset="0"/>
              </a:rPr>
              <a:pPr marL="0" marR="0" lvl="0" indent="0" algn="r" defTabSz="938213" rtl="0" eaLnBrk="1" fontAlgn="base" latinLnBrk="0" hangingPunct="1">
                <a:lnSpc>
                  <a:spcPct val="100000"/>
                </a:lnSpc>
                <a:spcBef>
                  <a:spcPct val="0"/>
                </a:spcBef>
                <a:spcAft>
                  <a:spcPct val="0"/>
                </a:spcAft>
                <a:buClrTx/>
                <a:buSzTx/>
                <a:buFontTx/>
                <a:buNone/>
                <a:tabLst/>
                <a:defRPr/>
              </a:pPr>
              <a:t>4</a:t>
            </a:fld>
            <a:endParaRPr kumimoji="0" lang="en-US" altLang="lv-LV" sz="1000" b="0" i="0" u="none" strike="noStrike" kern="1200" cap="none" spc="0" normalizeH="0" baseline="0" noProof="0">
              <a:ln>
                <a:noFill/>
              </a:ln>
              <a:solidFill>
                <a:srgbClr val="898989"/>
              </a:solidFill>
              <a:effectLst/>
              <a:uLnTx/>
              <a:uFillTx/>
              <a:latin typeface="Verdana" pitchFamily="34" charset="0"/>
              <a:ea typeface="MS PGothic" pitchFamily="34" charset="-128"/>
              <a:cs typeface="Arial" charset="0"/>
            </a:endParaRPr>
          </a:p>
        </p:txBody>
      </p:sp>
      <p:graphicFrame>
        <p:nvGraphicFramePr>
          <p:cNvPr id="3" name="Content Placeholder 2">
            <a:extLst>
              <a:ext uri="{FF2B5EF4-FFF2-40B4-BE49-F238E27FC236}">
                <a16:creationId xmlns:a16="http://schemas.microsoft.com/office/drawing/2014/main" id="{44F11772-39DA-4CF3-CEBA-B74B3BF7A3F2}"/>
              </a:ext>
            </a:extLst>
          </p:cNvPr>
          <p:cNvGraphicFramePr>
            <a:graphicFrameLocks/>
          </p:cNvGraphicFramePr>
          <p:nvPr>
            <p:extLst>
              <p:ext uri="{D42A27DB-BD31-4B8C-83A1-F6EECF244321}">
                <p14:modId xmlns:p14="http://schemas.microsoft.com/office/powerpoint/2010/main" val="3302798968"/>
              </p:ext>
            </p:extLst>
          </p:nvPr>
        </p:nvGraphicFramePr>
        <p:xfrm>
          <a:off x="242455" y="1471993"/>
          <a:ext cx="8291945" cy="4367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944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57F4AC3-F8F9-45AB-A38C-FFD39F396AAE}"/>
              </a:ext>
            </a:extLst>
          </p:cNvPr>
          <p:cNvSpPr txBox="1">
            <a:spLocks/>
          </p:cNvSpPr>
          <p:nvPr/>
        </p:nvSpPr>
        <p:spPr>
          <a:xfrm>
            <a:off x="1619672" y="4077072"/>
            <a:ext cx="5904656" cy="1224136"/>
          </a:xfrm>
          <a:prstGeom prst="rect">
            <a:avLst/>
          </a:prstGeom>
          <a:noFill/>
          <a:effectLst>
            <a:outerShdw blurRad="50800" dist="38100" dir="2700000" algn="tl" rotWithShape="0">
              <a:prstClr val="black">
                <a:alpha val="40000"/>
              </a:prstClr>
            </a:outerShdw>
          </a:effectLst>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lv-LV" sz="4800" b="0" i="0" u="none" strike="noStrike" kern="1200" cap="none" spc="0" normalizeH="0" baseline="0" noProof="0" dirty="0">
                <a:ln>
                  <a:noFill/>
                </a:ln>
                <a:solidFill>
                  <a:srgbClr val="246373"/>
                </a:solidFill>
                <a:effectLst/>
                <a:uLnTx/>
                <a:uFillTx/>
                <a:latin typeface="Gotham Light"/>
                <a:ea typeface="Verdana" panose="020B0604030504040204" pitchFamily="34" charset="0"/>
                <a:cs typeface="Gotham Light"/>
              </a:rPr>
              <a:t>PALDIES!</a:t>
            </a:r>
          </a:p>
        </p:txBody>
      </p:sp>
      <p:sp>
        <p:nvSpPr>
          <p:cNvPr id="7" name="Rectangle 6"/>
          <p:cNvSpPr/>
          <p:nvPr/>
        </p:nvSpPr>
        <p:spPr>
          <a:xfrm flipV="1">
            <a:off x="2411760" y="5373216"/>
            <a:ext cx="4248472" cy="72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theme/theme1.xml><?xml version="1.0" encoding="utf-8"?>
<a:theme xmlns:a="http://schemas.openxmlformats.org/drawingml/2006/main" name="Prezentacija_ZPL_22022017_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dirty="0" smtClean="0">
            <a:solidFill>
              <a:schemeClr val="bg1"/>
            </a:solidFill>
            <a:latin typeface="Gotham Medium"/>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8" ma:contentTypeDescription="Izveidot jaunu dokumentu." ma:contentTypeScope="" ma:versionID="802a13430d7cbf2dec2320290ca716a2">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436ce2db4510bfdc7ce61cdafa7b75a0"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3B0D3A7-C0DE-460B-9414-C68D8BADC861}"/>
</file>

<file path=customXml/itemProps2.xml><?xml version="1.0" encoding="utf-8"?>
<ds:datastoreItem xmlns:ds="http://schemas.openxmlformats.org/officeDocument/2006/customXml" ds:itemID="{0791AC8D-A5C5-4FD2-8806-A0CF7C0B0AFA}"/>
</file>

<file path=customXml/itemProps3.xml><?xml version="1.0" encoding="utf-8"?>
<ds:datastoreItem xmlns:ds="http://schemas.openxmlformats.org/officeDocument/2006/customXml" ds:itemID="{C34850BD-73BF-40D9-9A5A-041F37585343}"/>
</file>

<file path=docProps/app.xml><?xml version="1.0" encoding="utf-8"?>
<Properties xmlns="http://schemas.openxmlformats.org/officeDocument/2006/extended-properties" xmlns:vt="http://schemas.openxmlformats.org/officeDocument/2006/docPropsVTypes">
  <Template>Prezentacija_ZPL_22022017_I</Template>
  <TotalTime>12399</TotalTime>
  <Words>360</Words>
  <Application>Microsoft Office PowerPoint</Application>
  <PresentationFormat>On-screen Show (4:3)</PresentationFormat>
  <Paragraphs>34</Paragraphs>
  <Slides>5</Slides>
  <Notes>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vt:i4>
      </vt:variant>
    </vt:vector>
  </HeadingPairs>
  <TitlesOfParts>
    <vt:vector size="17" baseType="lpstr">
      <vt:lpstr>MS PGothic</vt:lpstr>
      <vt:lpstr>Arial</vt:lpstr>
      <vt:lpstr>Calibri</vt:lpstr>
      <vt:lpstr>Garamond</vt:lpstr>
      <vt:lpstr>Gotham Light</vt:lpstr>
      <vt:lpstr>Gotham Medium</vt:lpstr>
      <vt:lpstr>Myriad Pro</vt:lpstr>
      <vt:lpstr>Times New Roman</vt:lpstr>
      <vt:lpstr>Verdana</vt:lpstr>
      <vt:lpstr>Wingdings</vt:lpstr>
      <vt:lpstr>Prezentacija_ZPL_22022017_I</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Grozījumi Zemes pārvaldības likumā</dc:title>
  <dc:creator>Inta Rozenšteine</dc:creator>
  <cp:lastModifiedBy>Valentīna Āmare</cp:lastModifiedBy>
  <cp:revision>297</cp:revision>
  <cp:lastPrinted>2019-07-30T08:25:38Z</cp:lastPrinted>
  <dcterms:created xsi:type="dcterms:W3CDTF">2017-09-18T07:45:47Z</dcterms:created>
  <dcterms:modified xsi:type="dcterms:W3CDTF">2025-04-23T10:53:52Z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ies>
</file>