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7"/>
  </p:notesMasterIdLst>
  <p:sldIdLst>
    <p:sldId id="256" r:id="rId2"/>
    <p:sldId id="312" r:id="rId3"/>
    <p:sldId id="313" r:id="rId4"/>
    <p:sldId id="315" r:id="rId5"/>
    <p:sldId id="314" r:id="rId6"/>
    <p:sldId id="317" r:id="rId7"/>
    <p:sldId id="318" r:id="rId8"/>
    <p:sldId id="330" r:id="rId9"/>
    <p:sldId id="331" r:id="rId10"/>
    <p:sldId id="374" r:id="rId11"/>
    <p:sldId id="375" r:id="rId12"/>
    <p:sldId id="320" r:id="rId13"/>
    <p:sldId id="332" r:id="rId14"/>
    <p:sldId id="322" r:id="rId15"/>
    <p:sldId id="323" r:id="rId16"/>
    <p:sldId id="324" r:id="rId17"/>
    <p:sldId id="325" r:id="rId18"/>
    <p:sldId id="326" r:id="rId19"/>
    <p:sldId id="333" r:id="rId20"/>
    <p:sldId id="334" r:id="rId21"/>
    <p:sldId id="335" r:id="rId22"/>
    <p:sldId id="336" r:id="rId23"/>
    <p:sldId id="337" r:id="rId24"/>
    <p:sldId id="338" r:id="rId25"/>
    <p:sldId id="339" r:id="rId26"/>
    <p:sldId id="340" r:id="rId27"/>
    <p:sldId id="341" r:id="rId28"/>
    <p:sldId id="342" r:id="rId29"/>
    <p:sldId id="343" r:id="rId30"/>
    <p:sldId id="373" r:id="rId31"/>
    <p:sldId id="344" r:id="rId32"/>
    <p:sldId id="345" r:id="rId33"/>
    <p:sldId id="347" r:id="rId34"/>
    <p:sldId id="348" r:id="rId35"/>
    <p:sldId id="349" r:id="rId36"/>
    <p:sldId id="351" r:id="rId37"/>
    <p:sldId id="352" r:id="rId38"/>
    <p:sldId id="356" r:id="rId39"/>
    <p:sldId id="357" r:id="rId40"/>
    <p:sldId id="355" r:id="rId41"/>
    <p:sldId id="353" r:id="rId42"/>
    <p:sldId id="354" r:id="rId43"/>
    <p:sldId id="358" r:id="rId44"/>
    <p:sldId id="359" r:id="rId45"/>
    <p:sldId id="360" r:id="rId46"/>
    <p:sldId id="365" r:id="rId47"/>
    <p:sldId id="376" r:id="rId48"/>
    <p:sldId id="377" r:id="rId49"/>
    <p:sldId id="366" r:id="rId50"/>
    <p:sldId id="367" r:id="rId51"/>
    <p:sldId id="369" r:id="rId52"/>
    <p:sldId id="378" r:id="rId53"/>
    <p:sldId id="370" r:id="rId54"/>
    <p:sldId id="270" r:id="rId55"/>
    <p:sldId id="371" r:id="rId56"/>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FFFFFF"/>
    <a:srgbClr val="E0EF98"/>
    <a:srgbClr val="ECEBC9"/>
    <a:srgbClr val="BED096"/>
    <a:srgbClr val="EAECAD"/>
    <a:srgbClr val="CCDFEE"/>
    <a:srgbClr val="FFD6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EE931-66FC-4AF7-9A0A-5CB30AAAB11C}" v="1" dt="2026-08-12T13:54:31.0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4660"/>
  </p:normalViewPr>
  <p:slideViewPr>
    <p:cSldViewPr snapToGrid="0">
      <p:cViewPr varScale="1">
        <p:scale>
          <a:sx n="59" d="100"/>
          <a:sy n="59" d="100"/>
        </p:scale>
        <p:origin x="1076" y="76"/>
      </p:cViewPr>
      <p:guideLst>
        <p:guide orient="horz" pos="1230"/>
        <p:guide pos="1504"/>
        <p:guide pos="3940"/>
        <p:guide orient="horz" pos="84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īna Liepa" userId="59d04a2e-faa4-4ff4-a25b-9ef563bb24bb" providerId="ADAL" clId="{E2907B38-C42A-4CA2-9C02-1DAFFB61E511}"/>
    <pc:docChg chg="undo custSel addSld delSld modSld sldOrd">
      <pc:chgData name="Sabīna Liepa" userId="59d04a2e-faa4-4ff4-a25b-9ef563bb24bb" providerId="ADAL" clId="{E2907B38-C42A-4CA2-9C02-1DAFFB61E511}" dt="2026-08-12T13:57:54.406" v="3984" actId="20577"/>
      <pc:docMkLst>
        <pc:docMk/>
      </pc:docMkLst>
      <pc:sldChg chg="modSp mod">
        <pc:chgData name="Sabīna Liepa" userId="59d04a2e-faa4-4ff4-a25b-9ef563bb24bb" providerId="ADAL" clId="{E2907B38-C42A-4CA2-9C02-1DAFFB61E511}" dt="2026-08-10T14:14:08.710" v="3802" actId="20577"/>
        <pc:sldMkLst>
          <pc:docMk/>
          <pc:sldMk cId="0" sldId="256"/>
        </pc:sldMkLst>
        <pc:spChg chg="mod">
          <ac:chgData name="Sabīna Liepa" userId="59d04a2e-faa4-4ff4-a25b-9ef563bb24bb" providerId="ADAL" clId="{E2907B38-C42A-4CA2-9C02-1DAFFB61E511}" dt="2026-08-10T14:14:08.710" v="3802" actId="20577"/>
          <ac:spMkLst>
            <pc:docMk/>
            <pc:sldMk cId="0" sldId="256"/>
            <ac:spMk id="12292" creationId="{BA5D4051-60C8-4C38-95E3-0A5B1D78DCC1}"/>
          </ac:spMkLst>
        </pc:spChg>
      </pc:sldChg>
      <pc:sldChg chg="modSp mod">
        <pc:chgData name="Sabīna Liepa" userId="59d04a2e-faa4-4ff4-a25b-9ef563bb24bb" providerId="ADAL" clId="{E2907B38-C42A-4CA2-9C02-1DAFFB61E511}" dt="2026-07-20T13:37:07.114" v="2990" actId="20577"/>
        <pc:sldMkLst>
          <pc:docMk/>
          <pc:sldMk cId="0" sldId="270"/>
        </pc:sldMkLst>
        <pc:spChg chg="mod">
          <ac:chgData name="Sabīna Liepa" userId="59d04a2e-faa4-4ff4-a25b-9ef563bb24bb" providerId="ADAL" clId="{E2907B38-C42A-4CA2-9C02-1DAFFB61E511}" dt="2026-07-20T13:37:07.114" v="2990" actId="20577"/>
          <ac:spMkLst>
            <pc:docMk/>
            <pc:sldMk cId="0" sldId="270"/>
            <ac:spMk id="49155" creationId="{968DFC45-A89D-4ED5-8F8E-CEDF2B5012BB}"/>
          </ac:spMkLst>
        </pc:spChg>
      </pc:sldChg>
      <pc:sldChg chg="modSp">
        <pc:chgData name="Sabīna Liepa" userId="59d04a2e-faa4-4ff4-a25b-9ef563bb24bb" providerId="ADAL" clId="{E2907B38-C42A-4CA2-9C02-1DAFFB61E511}" dt="2026-07-14T07:27:22.724" v="2956" actId="207"/>
        <pc:sldMkLst>
          <pc:docMk/>
          <pc:sldMk cId="3927280986" sldId="313"/>
        </pc:sldMkLst>
        <pc:graphicFrameChg chg="mod">
          <ac:chgData name="Sabīna Liepa" userId="59d04a2e-faa4-4ff4-a25b-9ef563bb24bb" providerId="ADAL" clId="{E2907B38-C42A-4CA2-9C02-1DAFFB61E511}" dt="2026-07-14T07:27:22.724" v="2956" actId="207"/>
          <ac:graphicFrameMkLst>
            <pc:docMk/>
            <pc:sldMk cId="3927280986" sldId="313"/>
            <ac:graphicFrameMk id="9" creationId="{238B9A82-3064-886A-098A-23E87791223A}"/>
          </ac:graphicFrameMkLst>
        </pc:graphicFrameChg>
      </pc:sldChg>
      <pc:sldChg chg="modSp mod">
        <pc:chgData name="Sabīna Liepa" userId="59d04a2e-faa4-4ff4-a25b-9ef563bb24bb" providerId="ADAL" clId="{E2907B38-C42A-4CA2-9C02-1DAFFB61E511}" dt="2026-08-06T06:04:07.638" v="2995" actId="20578"/>
        <pc:sldMkLst>
          <pc:docMk/>
          <pc:sldMk cId="1626501269" sldId="314"/>
        </pc:sldMkLst>
        <pc:spChg chg="mod">
          <ac:chgData name="Sabīna Liepa" userId="59d04a2e-faa4-4ff4-a25b-9ef563bb24bb" providerId="ADAL" clId="{E2907B38-C42A-4CA2-9C02-1DAFFB61E511}" dt="2026-08-06T06:04:07.638" v="2995" actId="20578"/>
          <ac:spMkLst>
            <pc:docMk/>
            <pc:sldMk cId="1626501269" sldId="314"/>
            <ac:spMk id="3" creationId="{8404D193-ACB4-D284-C59B-AB343FCBF35C}"/>
          </ac:spMkLst>
        </pc:spChg>
      </pc:sldChg>
      <pc:sldChg chg="addSp delSp modSp mod">
        <pc:chgData name="Sabīna Liepa" userId="59d04a2e-faa4-4ff4-a25b-9ef563bb24bb" providerId="ADAL" clId="{E2907B38-C42A-4CA2-9C02-1DAFFB61E511}" dt="2026-07-14T07:27:46.326" v="2961" actId="207"/>
        <pc:sldMkLst>
          <pc:docMk/>
          <pc:sldMk cId="2696437518" sldId="318"/>
        </pc:sldMkLst>
        <pc:graphicFrameChg chg="add mod modGraphic">
          <ac:chgData name="Sabīna Liepa" userId="59d04a2e-faa4-4ff4-a25b-9ef563bb24bb" providerId="ADAL" clId="{E2907B38-C42A-4CA2-9C02-1DAFFB61E511}" dt="2026-07-14T07:27:46.326" v="2961" actId="207"/>
          <ac:graphicFrameMkLst>
            <pc:docMk/>
            <pc:sldMk cId="2696437518" sldId="318"/>
            <ac:graphicFrameMk id="8" creationId="{3EB55D04-4AC8-D364-4419-27A9B70D90B5}"/>
          </ac:graphicFrameMkLst>
        </pc:graphicFrameChg>
      </pc:sldChg>
      <pc:sldChg chg="modSp mod">
        <pc:chgData name="Sabīna Liepa" userId="59d04a2e-faa4-4ff4-a25b-9ef563bb24bb" providerId="ADAL" clId="{E2907B38-C42A-4CA2-9C02-1DAFFB61E511}" dt="2026-08-10T10:24:30.579" v="3239" actId="20577"/>
        <pc:sldMkLst>
          <pc:docMk/>
          <pc:sldMk cId="3927386608" sldId="322"/>
        </pc:sldMkLst>
        <pc:spChg chg="mod">
          <ac:chgData name="Sabīna Liepa" userId="59d04a2e-faa4-4ff4-a25b-9ef563bb24bb" providerId="ADAL" clId="{E2907B38-C42A-4CA2-9C02-1DAFFB61E511}" dt="2026-08-10T10:24:30.579" v="3239" actId="20577"/>
          <ac:spMkLst>
            <pc:docMk/>
            <pc:sldMk cId="3927386608" sldId="322"/>
            <ac:spMk id="2" creationId="{8F75155D-94E5-3B77-02C9-ABE36E9CB3D2}"/>
          </ac:spMkLst>
        </pc:spChg>
        <pc:spChg chg="mod">
          <ac:chgData name="Sabīna Liepa" userId="59d04a2e-faa4-4ff4-a25b-9ef563bb24bb" providerId="ADAL" clId="{E2907B38-C42A-4CA2-9C02-1DAFFB61E511}" dt="2026-08-10T07:39:27.607" v="3091" actId="20577"/>
          <ac:spMkLst>
            <pc:docMk/>
            <pc:sldMk cId="3927386608" sldId="322"/>
            <ac:spMk id="3" creationId="{91D9442F-FC72-0E92-A57B-D0356828C561}"/>
          </ac:spMkLst>
        </pc:spChg>
      </pc:sldChg>
      <pc:sldChg chg="modSp mod">
        <pc:chgData name="Sabīna Liepa" userId="59d04a2e-faa4-4ff4-a25b-9ef563bb24bb" providerId="ADAL" clId="{E2907B38-C42A-4CA2-9C02-1DAFFB61E511}" dt="2026-08-10T10:24:36.556" v="3241" actId="20577"/>
        <pc:sldMkLst>
          <pc:docMk/>
          <pc:sldMk cId="2180191916" sldId="323"/>
        </pc:sldMkLst>
        <pc:spChg chg="mod">
          <ac:chgData name="Sabīna Liepa" userId="59d04a2e-faa4-4ff4-a25b-9ef563bb24bb" providerId="ADAL" clId="{E2907B38-C42A-4CA2-9C02-1DAFFB61E511}" dt="2026-08-10T10:24:36.556" v="3241" actId="20577"/>
          <ac:spMkLst>
            <pc:docMk/>
            <pc:sldMk cId="2180191916" sldId="323"/>
            <ac:spMk id="2" creationId="{6C8AE698-421E-7E5E-FAF9-9EF414964572}"/>
          </ac:spMkLst>
        </pc:spChg>
        <pc:spChg chg="mod">
          <ac:chgData name="Sabīna Liepa" userId="59d04a2e-faa4-4ff4-a25b-9ef563bb24bb" providerId="ADAL" clId="{E2907B38-C42A-4CA2-9C02-1DAFFB61E511}" dt="2026-08-10T10:21:10.668" v="3201" actId="20577"/>
          <ac:spMkLst>
            <pc:docMk/>
            <pc:sldMk cId="2180191916" sldId="323"/>
            <ac:spMk id="3" creationId="{FAC0E061-C06F-1D01-D45D-F97DD21E2C45}"/>
          </ac:spMkLst>
        </pc:spChg>
      </pc:sldChg>
      <pc:sldChg chg="modSp mod">
        <pc:chgData name="Sabīna Liepa" userId="59d04a2e-faa4-4ff4-a25b-9ef563bb24bb" providerId="ADAL" clId="{E2907B38-C42A-4CA2-9C02-1DAFFB61E511}" dt="2026-08-12T13:20:30.852" v="3881" actId="6549"/>
        <pc:sldMkLst>
          <pc:docMk/>
          <pc:sldMk cId="3344387847" sldId="339"/>
        </pc:sldMkLst>
        <pc:spChg chg="mod">
          <ac:chgData name="Sabīna Liepa" userId="59d04a2e-faa4-4ff4-a25b-9ef563bb24bb" providerId="ADAL" clId="{E2907B38-C42A-4CA2-9C02-1DAFFB61E511}" dt="2026-08-12T13:20:30.852" v="3881" actId="6549"/>
          <ac:spMkLst>
            <pc:docMk/>
            <pc:sldMk cId="3344387847" sldId="339"/>
            <ac:spMk id="3" creationId="{9DF9C77B-49BA-F90B-6BCB-BA4008B2757B}"/>
          </ac:spMkLst>
        </pc:spChg>
      </pc:sldChg>
      <pc:sldChg chg="modSp mod">
        <pc:chgData name="Sabīna Liepa" userId="59d04a2e-faa4-4ff4-a25b-9ef563bb24bb" providerId="ADAL" clId="{E2907B38-C42A-4CA2-9C02-1DAFFB61E511}" dt="2026-08-10T13:28:08.620" v="3798" actId="20577"/>
        <pc:sldMkLst>
          <pc:docMk/>
          <pc:sldMk cId="2188106162" sldId="347"/>
        </pc:sldMkLst>
        <pc:spChg chg="mod">
          <ac:chgData name="Sabīna Liepa" userId="59d04a2e-faa4-4ff4-a25b-9ef563bb24bb" providerId="ADAL" clId="{E2907B38-C42A-4CA2-9C02-1DAFFB61E511}" dt="2026-08-10T13:28:08.620" v="3798" actId="20577"/>
          <ac:spMkLst>
            <pc:docMk/>
            <pc:sldMk cId="2188106162" sldId="347"/>
            <ac:spMk id="2" creationId="{CB38A47C-021D-8795-46E2-69BECDEBEF71}"/>
          </ac:spMkLst>
        </pc:spChg>
        <pc:spChg chg="mod">
          <ac:chgData name="Sabīna Liepa" userId="59d04a2e-faa4-4ff4-a25b-9ef563bb24bb" providerId="ADAL" clId="{E2907B38-C42A-4CA2-9C02-1DAFFB61E511}" dt="2026-08-10T10:23:09.978" v="3236" actId="27636"/>
          <ac:spMkLst>
            <pc:docMk/>
            <pc:sldMk cId="2188106162" sldId="347"/>
            <ac:spMk id="3" creationId="{9CF97D26-5A83-1735-29C5-8BF6CA2B33D0}"/>
          </ac:spMkLst>
        </pc:spChg>
      </pc:sldChg>
      <pc:sldChg chg="modSp mod">
        <pc:chgData name="Sabīna Liepa" userId="59d04a2e-faa4-4ff4-a25b-9ef563bb24bb" providerId="ADAL" clId="{E2907B38-C42A-4CA2-9C02-1DAFFB61E511}" dt="2026-08-10T10:26:19.371" v="3283" actId="20577"/>
        <pc:sldMkLst>
          <pc:docMk/>
          <pc:sldMk cId="936058524" sldId="351"/>
        </pc:sldMkLst>
        <pc:spChg chg="mod">
          <ac:chgData name="Sabīna Liepa" userId="59d04a2e-faa4-4ff4-a25b-9ef563bb24bb" providerId="ADAL" clId="{E2907B38-C42A-4CA2-9C02-1DAFFB61E511}" dt="2026-08-10T10:26:19.371" v="3283" actId="20577"/>
          <ac:spMkLst>
            <pc:docMk/>
            <pc:sldMk cId="936058524" sldId="351"/>
            <ac:spMk id="2" creationId="{C337FB24-DCCC-DA5D-B987-0AFCD4C9632F}"/>
          </ac:spMkLst>
        </pc:spChg>
      </pc:sldChg>
      <pc:sldChg chg="modSp mod">
        <pc:chgData name="Sabīna Liepa" userId="59d04a2e-faa4-4ff4-a25b-9ef563bb24bb" providerId="ADAL" clId="{E2907B38-C42A-4CA2-9C02-1DAFFB61E511}" dt="2026-08-10T10:26:26.919" v="3285" actId="20577"/>
        <pc:sldMkLst>
          <pc:docMk/>
          <pc:sldMk cId="790006510" sldId="352"/>
        </pc:sldMkLst>
        <pc:spChg chg="mod">
          <ac:chgData name="Sabīna Liepa" userId="59d04a2e-faa4-4ff4-a25b-9ef563bb24bb" providerId="ADAL" clId="{E2907B38-C42A-4CA2-9C02-1DAFFB61E511}" dt="2026-08-10T10:26:26.919" v="3285" actId="20577"/>
          <ac:spMkLst>
            <pc:docMk/>
            <pc:sldMk cId="790006510" sldId="352"/>
            <ac:spMk id="2" creationId="{C2A31E4F-67A6-1075-9BD1-3642CB613759}"/>
          </ac:spMkLst>
        </pc:spChg>
        <pc:spChg chg="mod">
          <ac:chgData name="Sabīna Liepa" userId="59d04a2e-faa4-4ff4-a25b-9ef563bb24bb" providerId="ADAL" clId="{E2907B38-C42A-4CA2-9C02-1DAFFB61E511}" dt="2026-08-10T10:25:57.411" v="3280" actId="2711"/>
          <ac:spMkLst>
            <pc:docMk/>
            <pc:sldMk cId="790006510" sldId="352"/>
            <ac:spMk id="3" creationId="{F1488E7B-94ED-5F51-E0AA-15A45E636412}"/>
          </ac:spMkLst>
        </pc:spChg>
      </pc:sldChg>
      <pc:sldChg chg="modSp mod">
        <pc:chgData name="Sabīna Liepa" userId="59d04a2e-faa4-4ff4-a25b-9ef563bb24bb" providerId="ADAL" clId="{E2907B38-C42A-4CA2-9C02-1DAFFB61E511}" dt="2026-08-10T08:46:32.325" v="3137" actId="20577"/>
        <pc:sldMkLst>
          <pc:docMk/>
          <pc:sldMk cId="85491396" sldId="355"/>
        </pc:sldMkLst>
        <pc:spChg chg="mod">
          <ac:chgData name="Sabīna Liepa" userId="59d04a2e-faa4-4ff4-a25b-9ef563bb24bb" providerId="ADAL" clId="{E2907B38-C42A-4CA2-9C02-1DAFFB61E511}" dt="2026-08-10T08:46:32.325" v="3137" actId="20577"/>
          <ac:spMkLst>
            <pc:docMk/>
            <pc:sldMk cId="85491396" sldId="355"/>
            <ac:spMk id="3" creationId="{F4481E01-941C-5148-45E7-5C56E57C6131}"/>
          </ac:spMkLst>
        </pc:spChg>
      </pc:sldChg>
      <pc:sldChg chg="modSp mod">
        <pc:chgData name="Sabīna Liepa" userId="59d04a2e-faa4-4ff4-a25b-9ef563bb24bb" providerId="ADAL" clId="{E2907B38-C42A-4CA2-9C02-1DAFFB61E511}" dt="2026-08-10T10:28:05.015" v="3308" actId="20577"/>
        <pc:sldMkLst>
          <pc:docMk/>
          <pc:sldMk cId="1100154244" sldId="365"/>
        </pc:sldMkLst>
        <pc:spChg chg="mod">
          <ac:chgData name="Sabīna Liepa" userId="59d04a2e-faa4-4ff4-a25b-9ef563bb24bb" providerId="ADAL" clId="{E2907B38-C42A-4CA2-9C02-1DAFFB61E511}" dt="2026-08-10T10:28:05.015" v="3308" actId="20577"/>
          <ac:spMkLst>
            <pc:docMk/>
            <pc:sldMk cId="1100154244" sldId="365"/>
            <ac:spMk id="2" creationId="{1666070C-2E1F-C919-1A98-F02292F0CE2D}"/>
          </ac:spMkLst>
        </pc:spChg>
      </pc:sldChg>
      <pc:sldChg chg="modSp mod">
        <pc:chgData name="Sabīna Liepa" userId="59d04a2e-faa4-4ff4-a25b-9ef563bb24bb" providerId="ADAL" clId="{E2907B38-C42A-4CA2-9C02-1DAFFB61E511}" dt="2026-08-12T13:57:54.406" v="3984" actId="20577"/>
        <pc:sldMkLst>
          <pc:docMk/>
          <pc:sldMk cId="1632666203" sldId="369"/>
        </pc:sldMkLst>
        <pc:spChg chg="mod">
          <ac:chgData name="Sabīna Liepa" userId="59d04a2e-faa4-4ff4-a25b-9ef563bb24bb" providerId="ADAL" clId="{E2907B38-C42A-4CA2-9C02-1DAFFB61E511}" dt="2026-08-10T10:44:39.493" v="3678" actId="20577"/>
          <ac:spMkLst>
            <pc:docMk/>
            <pc:sldMk cId="1632666203" sldId="369"/>
            <ac:spMk id="2" creationId="{8347DB6D-25B9-1D36-604B-2D66BB8CBC25}"/>
          </ac:spMkLst>
        </pc:spChg>
        <pc:spChg chg="mod">
          <ac:chgData name="Sabīna Liepa" userId="59d04a2e-faa4-4ff4-a25b-9ef563bb24bb" providerId="ADAL" clId="{E2907B38-C42A-4CA2-9C02-1DAFFB61E511}" dt="2026-08-12T13:57:54.406" v="3984" actId="20577"/>
          <ac:spMkLst>
            <pc:docMk/>
            <pc:sldMk cId="1632666203" sldId="369"/>
            <ac:spMk id="3" creationId="{F28E3B17-9DE4-568F-3D10-9B6531A27E12}"/>
          </ac:spMkLst>
        </pc:spChg>
      </pc:sldChg>
      <pc:sldChg chg="addSp delSp modSp mod">
        <pc:chgData name="Sabīna Liepa" userId="59d04a2e-faa4-4ff4-a25b-9ef563bb24bb" providerId="ADAL" clId="{E2907B38-C42A-4CA2-9C02-1DAFFB61E511}" dt="2026-08-10T13:26:40.492" v="3796" actId="20577"/>
        <pc:sldMkLst>
          <pc:docMk/>
          <pc:sldMk cId="273056314" sldId="370"/>
        </pc:sldMkLst>
        <pc:spChg chg="mod">
          <ac:chgData name="Sabīna Liepa" userId="59d04a2e-faa4-4ff4-a25b-9ef563bb24bb" providerId="ADAL" clId="{E2907B38-C42A-4CA2-9C02-1DAFFB61E511}" dt="2026-08-10T13:26:40.492" v="3796" actId="20577"/>
          <ac:spMkLst>
            <pc:docMk/>
            <pc:sldMk cId="273056314" sldId="370"/>
            <ac:spMk id="3" creationId="{3B00B713-56F4-CDA5-47AF-70EE09F65899}"/>
          </ac:spMkLst>
        </pc:spChg>
        <pc:graphicFrameChg chg="add mod modGraphic">
          <ac:chgData name="Sabīna Liepa" userId="59d04a2e-faa4-4ff4-a25b-9ef563bb24bb" providerId="ADAL" clId="{E2907B38-C42A-4CA2-9C02-1DAFFB61E511}" dt="2026-07-14T07:28:12.927" v="2967" actId="207"/>
          <ac:graphicFrameMkLst>
            <pc:docMk/>
            <pc:sldMk cId="273056314" sldId="370"/>
            <ac:graphicFrameMk id="7" creationId="{BD38DB1B-B100-ED3F-6C34-179A86CCDF63}"/>
          </ac:graphicFrameMkLst>
        </pc:graphicFrameChg>
      </pc:sldChg>
      <pc:sldChg chg="modSp">
        <pc:chgData name="Sabīna Liepa" userId="59d04a2e-faa4-4ff4-a25b-9ef563bb24bb" providerId="ADAL" clId="{E2907B38-C42A-4CA2-9C02-1DAFFB61E511}" dt="2026-07-20T13:37:32.222" v="2992" actId="20577"/>
        <pc:sldMkLst>
          <pc:docMk/>
          <pc:sldMk cId="1071881490" sldId="371"/>
        </pc:sldMkLst>
        <pc:spChg chg="mod">
          <ac:chgData name="Sabīna Liepa" userId="59d04a2e-faa4-4ff4-a25b-9ef563bb24bb" providerId="ADAL" clId="{E2907B38-C42A-4CA2-9C02-1DAFFB61E511}" dt="2026-07-20T13:37:32.222" v="2992" actId="20577"/>
          <ac:spMkLst>
            <pc:docMk/>
            <pc:sldMk cId="1071881490" sldId="371"/>
            <ac:spMk id="3" creationId="{8E05918B-BB91-6F2B-2301-5119CF1C7D5B}"/>
          </ac:spMkLst>
        </pc:spChg>
      </pc:sldChg>
      <pc:sldChg chg="addSp delSp modSp new mod">
        <pc:chgData name="Sabīna Liepa" userId="59d04a2e-faa4-4ff4-a25b-9ef563bb24bb" providerId="ADAL" clId="{E2907B38-C42A-4CA2-9C02-1DAFFB61E511}" dt="2026-07-20T12:35:52.424" v="2987" actId="20577"/>
        <pc:sldMkLst>
          <pc:docMk/>
          <pc:sldMk cId="1620817633" sldId="374"/>
        </pc:sldMkLst>
        <pc:graphicFrameChg chg="add mod modGraphic">
          <ac:chgData name="Sabīna Liepa" userId="59d04a2e-faa4-4ff4-a25b-9ef563bb24bb" providerId="ADAL" clId="{E2907B38-C42A-4CA2-9C02-1DAFFB61E511}" dt="2026-07-20T12:35:52.424" v="2987" actId="20577"/>
          <ac:graphicFrameMkLst>
            <pc:docMk/>
            <pc:sldMk cId="1620817633" sldId="374"/>
            <ac:graphicFrameMk id="10" creationId="{1F3A780F-E744-C2B2-BBB3-025E230A3DEB}"/>
          </ac:graphicFrameMkLst>
        </pc:graphicFrameChg>
      </pc:sldChg>
      <pc:sldChg chg="modSp mod">
        <pc:chgData name="Sabīna Liepa" userId="59d04a2e-faa4-4ff4-a25b-9ef563bb24bb" providerId="ADAL" clId="{E2907B38-C42A-4CA2-9C02-1DAFFB61E511}" dt="2026-08-06T13:27:14.505" v="2997" actId="1076"/>
        <pc:sldMkLst>
          <pc:docMk/>
          <pc:sldMk cId="3381118546" sldId="375"/>
        </pc:sldMkLst>
        <pc:graphicFrameChg chg="mod">
          <ac:chgData name="Sabīna Liepa" userId="59d04a2e-faa4-4ff4-a25b-9ef563bb24bb" providerId="ADAL" clId="{E2907B38-C42A-4CA2-9C02-1DAFFB61E511}" dt="2026-08-06T13:27:14.505" v="2997" actId="1076"/>
          <ac:graphicFrameMkLst>
            <pc:docMk/>
            <pc:sldMk cId="3381118546" sldId="375"/>
            <ac:graphicFrameMk id="7" creationId="{534E7AEA-CD61-031D-3346-4E032A5F813F}"/>
          </ac:graphicFrameMkLst>
        </pc:graphicFrameChg>
      </pc:sldChg>
      <pc:sldChg chg="modSp new mod">
        <pc:chgData name="Sabīna Liepa" userId="59d04a2e-faa4-4ff4-a25b-9ef563bb24bb" providerId="ADAL" clId="{E2907B38-C42A-4CA2-9C02-1DAFFB61E511}" dt="2026-08-10T10:30:35.890" v="3515" actId="20577"/>
        <pc:sldMkLst>
          <pc:docMk/>
          <pc:sldMk cId="2977036713" sldId="376"/>
        </pc:sldMkLst>
        <pc:spChg chg="mod">
          <ac:chgData name="Sabīna Liepa" userId="59d04a2e-faa4-4ff4-a25b-9ef563bb24bb" providerId="ADAL" clId="{E2907B38-C42A-4CA2-9C02-1DAFFB61E511}" dt="2026-08-10T10:30:35.890" v="3515" actId="20577"/>
          <ac:spMkLst>
            <pc:docMk/>
            <pc:sldMk cId="2977036713" sldId="376"/>
            <ac:spMk id="2" creationId="{98DB0D9D-3F70-8937-8EF9-75C77496F2A5}"/>
          </ac:spMkLst>
        </pc:spChg>
        <pc:spChg chg="mod">
          <ac:chgData name="Sabīna Liepa" userId="59d04a2e-faa4-4ff4-a25b-9ef563bb24bb" providerId="ADAL" clId="{E2907B38-C42A-4CA2-9C02-1DAFFB61E511}" dt="2026-08-10T10:30:14.173" v="3474" actId="20577"/>
          <ac:spMkLst>
            <pc:docMk/>
            <pc:sldMk cId="2977036713" sldId="376"/>
            <ac:spMk id="3" creationId="{3EEBC41F-9CF2-A4CC-7C81-6654F88D00EC}"/>
          </ac:spMkLst>
        </pc:spChg>
      </pc:sldChg>
      <pc:sldChg chg="modSp new mod">
        <pc:chgData name="Sabīna Liepa" userId="59d04a2e-faa4-4ff4-a25b-9ef563bb24bb" providerId="ADAL" clId="{E2907B38-C42A-4CA2-9C02-1DAFFB61E511}" dt="2026-08-12T13:54:16.247" v="3882" actId="21"/>
        <pc:sldMkLst>
          <pc:docMk/>
          <pc:sldMk cId="2576848233" sldId="377"/>
        </pc:sldMkLst>
        <pc:spChg chg="mod">
          <ac:chgData name="Sabīna Liepa" userId="59d04a2e-faa4-4ff4-a25b-9ef563bb24bb" providerId="ADAL" clId="{E2907B38-C42A-4CA2-9C02-1DAFFB61E511}" dt="2026-08-10T10:33:06.992" v="3669" actId="20577"/>
          <ac:spMkLst>
            <pc:docMk/>
            <pc:sldMk cId="2576848233" sldId="377"/>
            <ac:spMk id="2" creationId="{CD6E5A10-90D3-00A7-6928-CB981E2B93DE}"/>
          </ac:spMkLst>
        </pc:spChg>
        <pc:spChg chg="mod">
          <ac:chgData name="Sabīna Liepa" userId="59d04a2e-faa4-4ff4-a25b-9ef563bb24bb" providerId="ADAL" clId="{E2907B38-C42A-4CA2-9C02-1DAFFB61E511}" dt="2026-08-12T13:54:16.247" v="3882" actId="21"/>
          <ac:spMkLst>
            <pc:docMk/>
            <pc:sldMk cId="2576848233" sldId="377"/>
            <ac:spMk id="3" creationId="{0D8197CE-4B87-5561-6CEB-B65B035F9468}"/>
          </ac:spMkLst>
        </pc:spChg>
      </pc:sldChg>
      <pc:sldChg chg="modSp new mod">
        <pc:chgData name="Sabīna Liepa" userId="59d04a2e-faa4-4ff4-a25b-9ef563bb24bb" providerId="ADAL" clId="{E2907B38-C42A-4CA2-9C02-1DAFFB61E511}" dt="2026-08-12T13:54:39.259" v="3886" actId="2711"/>
        <pc:sldMkLst>
          <pc:docMk/>
          <pc:sldMk cId="1933040913" sldId="378"/>
        </pc:sldMkLst>
        <pc:spChg chg="mod">
          <ac:chgData name="Sabīna Liepa" userId="59d04a2e-faa4-4ff4-a25b-9ef563bb24bb" providerId="ADAL" clId="{E2907B38-C42A-4CA2-9C02-1DAFFB61E511}" dt="2026-08-10T10:45:02.055" v="3703" actId="20577"/>
          <ac:spMkLst>
            <pc:docMk/>
            <pc:sldMk cId="1933040913" sldId="378"/>
            <ac:spMk id="2" creationId="{7A665C6E-C54C-F023-18F1-D7EB82B7A784}"/>
          </ac:spMkLst>
        </pc:spChg>
        <pc:spChg chg="mod">
          <ac:chgData name="Sabīna Liepa" userId="59d04a2e-faa4-4ff4-a25b-9ef563bb24bb" providerId="ADAL" clId="{E2907B38-C42A-4CA2-9C02-1DAFFB61E511}" dt="2026-08-12T13:54:39.259" v="3886" actId="2711"/>
          <ac:spMkLst>
            <pc:docMk/>
            <pc:sldMk cId="1933040913" sldId="378"/>
            <ac:spMk id="3" creationId="{41E6B107-2F65-A63E-EB4B-4917FD2BC512}"/>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User1\Downloads\Nodevas_finan&#353;u_anal&#299;ze_15102025_Marik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'Ieņēmumi '!$B$1</c:f>
              <c:strCache>
                <c:ptCount val="1"/>
                <c:pt idx="0">
                  <c:v>Nodevu ieņēmumi 2024. gadā, EUR</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numFmt formatCode="#,##0\ &quot;€&quot;"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5E6175"/>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 '!$A$2:$A$13</c:f>
              <c:strCache>
                <c:ptCount val="12"/>
                <c:pt idx="0">
                  <c:v>Ieņēmumi no pašvaldības infrastruktūras uzturēšanas un attīstības, EUR</c:v>
                </c:pt>
                <c:pt idx="1">
                  <c:v>Ieņēmumi par pašvaldību simbolikas izmantošanu, EUR</c:v>
                </c:pt>
                <c:pt idx="2">
                  <c:v>Ieņēmumi par laivu, motorlaivu un jahtu turēšanu, EUR</c:v>
                </c:pt>
                <c:pt idx="3">
                  <c:v>Ieņēmumi no Izklaidējoša rakstura pasākumu sarīkošanu publiskās vietās, EUR</c:v>
                </c:pt>
                <c:pt idx="4">
                  <c:v>Ieņēmumi no dzīvnieku turēšanas, EUR</c:v>
                </c:pt>
                <c:pt idx="5">
                  <c:v>Ieņēmumi no Domes izstrādāto oficiālo dokumentu un apliecinātu to kopiju saņemšanu, EUR</c:v>
                </c:pt>
                <c:pt idx="6">
                  <c:v>Ieņēmumi no tirdzniecības publiskās vietās, EUR</c:v>
                </c:pt>
                <c:pt idx="7">
                  <c:v>Ieņēmumi par būvatļaujas izdošanu vai būvniecības ieceres akceptu, EUR</c:v>
                </c:pt>
                <c:pt idx="8">
                  <c:v>Ieņēmumi no reklāmas, afišu un sludinājumu izvietošanu publiskās vietās, EUR</c:v>
                </c:pt>
                <c:pt idx="9">
                  <c:v>Ieņēmumi no atpūtnieku un tūristu uzņemšanu, EUR</c:v>
                </c:pt>
                <c:pt idx="10">
                  <c:v>Ieņēmumi no pārējām nodevām, ko uzliek pašvaldības, EUR</c:v>
                </c:pt>
                <c:pt idx="11">
                  <c:v>Ieņēmumi par transportlīdzekļu iebraukšanu īpaša režīma zonās, EUR</c:v>
                </c:pt>
              </c:strCache>
            </c:strRef>
          </c:cat>
          <c:val>
            <c:numRef>
              <c:f>'Ieņēmumi '!$B$2:$B$13</c:f>
              <c:numCache>
                <c:formatCode>_-* #\ ##0_-;\-* #\ ##0_-;_-* "-"??_-;_-@_-</c:formatCode>
                <c:ptCount val="12"/>
                <c:pt idx="0">
                  <c:v>0</c:v>
                </c:pt>
                <c:pt idx="1">
                  <c:v>2</c:v>
                </c:pt>
                <c:pt idx="2">
                  <c:v>100</c:v>
                </c:pt>
                <c:pt idx="3">
                  <c:v>25172</c:v>
                </c:pt>
                <c:pt idx="4">
                  <c:v>72243</c:v>
                </c:pt>
                <c:pt idx="5">
                  <c:v>424782</c:v>
                </c:pt>
                <c:pt idx="6">
                  <c:v>1102549</c:v>
                </c:pt>
                <c:pt idx="7">
                  <c:v>1111287</c:v>
                </c:pt>
                <c:pt idx="8">
                  <c:v>1431888</c:v>
                </c:pt>
                <c:pt idx="9">
                  <c:v>1729221</c:v>
                </c:pt>
                <c:pt idx="10">
                  <c:v>2354534</c:v>
                </c:pt>
                <c:pt idx="11">
                  <c:v>5768327</c:v>
                </c:pt>
              </c:numCache>
            </c:numRef>
          </c:val>
          <c:extLst>
            <c:ext xmlns:c16="http://schemas.microsoft.com/office/drawing/2014/chart" uri="{C3380CC4-5D6E-409C-BE32-E72D297353CC}">
              <c16:uniqueId val="{00000000-3592-40FF-B413-6600547BA542}"/>
            </c:ext>
          </c:extLst>
        </c:ser>
        <c:ser>
          <c:idx val="1"/>
          <c:order val="1"/>
          <c:tx>
            <c:strRef>
              <c:f>'Ieņēmumi '!$C$1</c:f>
              <c:strCache>
                <c:ptCount val="1"/>
                <c:pt idx="0">
                  <c:v>Nodevu ieņēmumi 2023. gadā, EUR</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numFmt formatCode="#,##0\ &quot;€&quot;"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5E6175"/>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 '!$A$2:$A$13</c:f>
              <c:strCache>
                <c:ptCount val="12"/>
                <c:pt idx="0">
                  <c:v>Ieņēmumi no pašvaldības infrastruktūras uzturēšanas un attīstības, EUR</c:v>
                </c:pt>
                <c:pt idx="1">
                  <c:v>Ieņēmumi par pašvaldību simbolikas izmantošanu, EUR</c:v>
                </c:pt>
                <c:pt idx="2">
                  <c:v>Ieņēmumi par laivu, motorlaivu un jahtu turēšanu, EUR</c:v>
                </c:pt>
                <c:pt idx="3">
                  <c:v>Ieņēmumi no Izklaidējoša rakstura pasākumu sarīkošanu publiskās vietās, EUR</c:v>
                </c:pt>
                <c:pt idx="4">
                  <c:v>Ieņēmumi no dzīvnieku turēšanas, EUR</c:v>
                </c:pt>
                <c:pt idx="5">
                  <c:v>Ieņēmumi no Domes izstrādāto oficiālo dokumentu un apliecinātu to kopiju saņemšanu, EUR</c:v>
                </c:pt>
                <c:pt idx="6">
                  <c:v>Ieņēmumi no tirdzniecības publiskās vietās, EUR</c:v>
                </c:pt>
                <c:pt idx="7">
                  <c:v>Ieņēmumi par būvatļaujas izdošanu vai būvniecības ieceres akceptu, EUR</c:v>
                </c:pt>
                <c:pt idx="8">
                  <c:v>Ieņēmumi no reklāmas, afišu un sludinājumu izvietošanu publiskās vietās, EUR</c:v>
                </c:pt>
                <c:pt idx="9">
                  <c:v>Ieņēmumi no atpūtnieku un tūristu uzņemšanu, EUR</c:v>
                </c:pt>
                <c:pt idx="10">
                  <c:v>Ieņēmumi no pārējām nodevām, ko uzliek pašvaldības, EUR</c:v>
                </c:pt>
                <c:pt idx="11">
                  <c:v>Ieņēmumi par transportlīdzekļu iebraukšanu īpaša režīma zonās, EUR</c:v>
                </c:pt>
              </c:strCache>
            </c:strRef>
          </c:cat>
          <c:val>
            <c:numRef>
              <c:f>'Ieņēmumi '!$C$2:$C$13</c:f>
              <c:numCache>
                <c:formatCode>_-* #\ ##0_-;\-* #\ ##0_-;_-* "-"??_-;_-@_-</c:formatCode>
                <c:ptCount val="12"/>
                <c:pt idx="0">
                  <c:v>0</c:v>
                </c:pt>
                <c:pt idx="1">
                  <c:v>0</c:v>
                </c:pt>
                <c:pt idx="2" formatCode="General">
                  <c:v>130</c:v>
                </c:pt>
                <c:pt idx="3" formatCode="General">
                  <c:v>25364</c:v>
                </c:pt>
                <c:pt idx="4" formatCode="General">
                  <c:v>96875</c:v>
                </c:pt>
                <c:pt idx="5" formatCode="General">
                  <c:v>406258</c:v>
                </c:pt>
                <c:pt idx="6" formatCode="General">
                  <c:v>1087411</c:v>
                </c:pt>
                <c:pt idx="7" formatCode="General">
                  <c:v>1214936</c:v>
                </c:pt>
                <c:pt idx="8" formatCode="General">
                  <c:v>1264614</c:v>
                </c:pt>
                <c:pt idx="9" formatCode="General">
                  <c:v>1368512</c:v>
                </c:pt>
                <c:pt idx="10" formatCode="General">
                  <c:v>2038568</c:v>
                </c:pt>
                <c:pt idx="11" formatCode="General">
                  <c:v>2875318</c:v>
                </c:pt>
              </c:numCache>
            </c:numRef>
          </c:val>
          <c:extLst>
            <c:ext xmlns:c16="http://schemas.microsoft.com/office/drawing/2014/chart" uri="{C3380CC4-5D6E-409C-BE32-E72D297353CC}">
              <c16:uniqueId val="{00000001-3592-40FF-B413-6600547BA542}"/>
            </c:ext>
          </c:extLst>
        </c:ser>
        <c:ser>
          <c:idx val="2"/>
          <c:order val="2"/>
          <c:tx>
            <c:strRef>
              <c:f>'Ieņēmumi '!$D$1</c:f>
              <c:strCache>
                <c:ptCount val="1"/>
                <c:pt idx="0">
                  <c:v>Nodevu ieņēmumi 2022. gadā, EUR</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numFmt formatCode="#,##0\ &quot;€&quot;"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5E6175"/>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'Ieņēmumi '!$A$2:$A$13</c:f>
              <c:strCache>
                <c:ptCount val="12"/>
                <c:pt idx="0">
                  <c:v>Ieņēmumi no pašvaldības infrastruktūras uzturēšanas un attīstības, EUR</c:v>
                </c:pt>
                <c:pt idx="1">
                  <c:v>Ieņēmumi par pašvaldību simbolikas izmantošanu, EUR</c:v>
                </c:pt>
                <c:pt idx="2">
                  <c:v>Ieņēmumi par laivu, motorlaivu un jahtu turēšanu, EUR</c:v>
                </c:pt>
                <c:pt idx="3">
                  <c:v>Ieņēmumi no Izklaidējoša rakstura pasākumu sarīkošanu publiskās vietās, EUR</c:v>
                </c:pt>
                <c:pt idx="4">
                  <c:v>Ieņēmumi no dzīvnieku turēšanas, EUR</c:v>
                </c:pt>
                <c:pt idx="5">
                  <c:v>Ieņēmumi no Domes izstrādāto oficiālo dokumentu un apliecinātu to kopiju saņemšanu, EUR</c:v>
                </c:pt>
                <c:pt idx="6">
                  <c:v>Ieņēmumi no tirdzniecības publiskās vietās, EUR</c:v>
                </c:pt>
                <c:pt idx="7">
                  <c:v>Ieņēmumi par būvatļaujas izdošanu vai būvniecības ieceres akceptu, EUR</c:v>
                </c:pt>
                <c:pt idx="8">
                  <c:v>Ieņēmumi no reklāmas, afišu un sludinājumu izvietošanu publiskās vietās, EUR</c:v>
                </c:pt>
                <c:pt idx="9">
                  <c:v>Ieņēmumi no atpūtnieku un tūristu uzņemšanu, EUR</c:v>
                </c:pt>
                <c:pt idx="10">
                  <c:v>Ieņēmumi no pārējām nodevām, ko uzliek pašvaldības, EUR</c:v>
                </c:pt>
                <c:pt idx="11">
                  <c:v>Ieņēmumi par transportlīdzekļu iebraukšanu īpaša režīma zonās, EUR</c:v>
                </c:pt>
              </c:strCache>
            </c:strRef>
          </c:cat>
          <c:val>
            <c:numRef>
              <c:f>'Ieņēmumi '!$D$2:$D$13</c:f>
              <c:numCache>
                <c:formatCode>General</c:formatCode>
                <c:ptCount val="12"/>
                <c:pt idx="0" formatCode="_-* #\ ##0_-;\-* #\ ##0_-;_-* &quot;-&quot;??_-;_-@_-">
                  <c:v>0</c:v>
                </c:pt>
                <c:pt idx="1">
                  <c:v>32</c:v>
                </c:pt>
                <c:pt idx="2">
                  <c:v>75</c:v>
                </c:pt>
                <c:pt idx="3">
                  <c:v>22922</c:v>
                </c:pt>
                <c:pt idx="4">
                  <c:v>80263</c:v>
                </c:pt>
                <c:pt idx="5">
                  <c:v>315706</c:v>
                </c:pt>
                <c:pt idx="6">
                  <c:v>946736</c:v>
                </c:pt>
                <c:pt idx="7">
                  <c:v>1408847</c:v>
                </c:pt>
                <c:pt idx="8">
                  <c:v>1377123</c:v>
                </c:pt>
                <c:pt idx="9">
                  <c:v>0</c:v>
                </c:pt>
                <c:pt idx="10">
                  <c:v>2654637</c:v>
                </c:pt>
                <c:pt idx="11">
                  <c:v>2920079</c:v>
                </c:pt>
              </c:numCache>
            </c:numRef>
          </c:val>
          <c:extLst>
            <c:ext xmlns:c16="http://schemas.microsoft.com/office/drawing/2014/chart" uri="{C3380CC4-5D6E-409C-BE32-E72D297353CC}">
              <c16:uniqueId val="{00000002-3592-40FF-B413-6600547BA542}"/>
            </c:ext>
          </c:extLst>
        </c:ser>
        <c:dLbls>
          <c:dLblPos val="outEnd"/>
          <c:showLegendKey val="0"/>
          <c:showVal val="1"/>
          <c:showCatName val="0"/>
          <c:showSerName val="0"/>
          <c:showPercent val="0"/>
          <c:showBubbleSize val="0"/>
        </c:dLbls>
        <c:gapWidth val="115"/>
        <c:overlap val="-20"/>
        <c:axId val="124895232"/>
        <c:axId val="124896768"/>
      </c:barChart>
      <c:catAx>
        <c:axId val="12489523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124896768"/>
        <c:crosses val="autoZero"/>
        <c:auto val="1"/>
        <c:lblAlgn val="ctr"/>
        <c:lblOffset val="100"/>
        <c:noMultiLvlLbl val="0"/>
      </c:catAx>
      <c:valAx>
        <c:axId val="124896768"/>
        <c:scaling>
          <c:orientation val="minMax"/>
        </c:scaling>
        <c:delete val="0"/>
        <c:axPos val="b"/>
        <c:majorGridlines>
          <c:spPr>
            <a:ln w="9525" cap="flat" cmpd="sng" algn="ctr">
              <a:solidFill>
                <a:schemeClr val="tx1">
                  <a:lumMod val="15000"/>
                  <a:lumOff val="85000"/>
                </a:schemeClr>
              </a:solidFill>
              <a:round/>
            </a:ln>
            <a:effectLst/>
          </c:spPr>
        </c:majorGridlines>
        <c:numFmt formatCode="_-* #\ ##0_-;\-* #\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crossAx val="124895232"/>
        <c:crosses val="autoZero"/>
        <c:crossBetween val="between"/>
      </c:valAx>
      <c:spPr>
        <a:noFill/>
        <a:ln>
          <a:noFill/>
        </a:ln>
        <a:effectLst/>
      </c:spPr>
    </c:plotArea>
    <c:legend>
      <c:legendPos val="b"/>
      <c:layout>
        <c:manualLayout>
          <c:xMode val="edge"/>
          <c:yMode val="edge"/>
          <c:x val="4.154624393179842E-2"/>
          <c:y val="0.91013688404367299"/>
          <c:w val="0.90620185162862565"/>
          <c:h val="5.46159028971953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lv-LV"/>
    </a:p>
  </c:txPr>
  <c:externalData r:id="rId1">
    <c:autoUpdate val="0"/>
  </c:externalData>
</c:chartSpace>
</file>

<file path=ppt/diagrams/_rels/data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7.svg"/></Relationships>
</file>

<file path=ppt/diagrams/_rels/data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8.svg"/></Relationships>
</file>

<file path=ppt/diagrams/_rels/data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3.xml.rels><?xml version="1.0" encoding="UTF-8" standalone="yes"?>
<Relationships xmlns="http://schemas.openxmlformats.org/package/2006/relationships"><Relationship Id="rId1" Type="http://schemas.openxmlformats.org/officeDocument/2006/relationships/image" Target="../media/image4.svg"/></Relationships>
</file>

<file path=ppt/diagrams/_rels/data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7.svg"/></Relationships>
</file>

<file path=ppt/diagrams/_rels/drawing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8.svg"/></Relationships>
</file>

<file path=ppt/diagrams/_rels/drawing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BD893A-A2F1-40CB-BDB2-D72B280FE8B3}"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D4B7924B-8DD8-44C2-8203-91772E94D5D2}">
      <dgm:prSet custT="1"/>
      <dgm:spPr>
        <a:solidFill>
          <a:srgbClr val="00B050"/>
        </a:solidFill>
      </dgm:spPr>
      <dgm:t>
        <a:bodyPr/>
        <a:lstStyle/>
        <a:p>
          <a:r>
            <a:rPr lang="lv-LV" sz="2200" dirty="0"/>
            <a:t>[1] Tiesiskais ietvars un saistošo noteikumu izstrāde</a:t>
          </a:r>
          <a:endParaRPr lang="en-US" sz="2200" dirty="0"/>
        </a:p>
      </dgm:t>
    </dgm:pt>
    <dgm:pt modelId="{B6FEA824-FFEB-43FE-9AF6-4136493EB64A}" type="parTrans" cxnId="{0B51A1C4-3E3F-4355-A79F-1CA047A5E589}">
      <dgm:prSet/>
      <dgm:spPr/>
      <dgm:t>
        <a:bodyPr/>
        <a:lstStyle/>
        <a:p>
          <a:endParaRPr lang="en-US"/>
        </a:p>
      </dgm:t>
    </dgm:pt>
    <dgm:pt modelId="{793B312F-6344-4D32-B6A4-E512433BE622}" type="sibTrans" cxnId="{0B51A1C4-3E3F-4355-A79F-1CA047A5E589}">
      <dgm:prSet/>
      <dgm:spPr/>
      <dgm:t>
        <a:bodyPr/>
        <a:lstStyle/>
        <a:p>
          <a:endParaRPr lang="en-US"/>
        </a:p>
      </dgm:t>
    </dgm:pt>
    <dgm:pt modelId="{C685DBA2-CBC9-48D2-A620-9F5B1E34B13F}">
      <dgm:prSet custT="1"/>
      <dgm:spPr>
        <a:solidFill>
          <a:srgbClr val="00B050"/>
        </a:solidFill>
      </dgm:spPr>
      <dgm:t>
        <a:bodyPr/>
        <a:lstStyle/>
        <a:p>
          <a:r>
            <a:rPr lang="lv-LV" sz="2200" dirty="0"/>
            <a:t>[2] Pētījums “Pašvaldību darbības jomas paplašinātā pārraudzība par pašvaldību nodevu objektiem un to </a:t>
          </a:r>
          <a:r>
            <a:rPr lang="lv-LV" sz="2200" dirty="0" err="1"/>
            <a:t>izvērtējums</a:t>
          </a:r>
          <a:r>
            <a:rPr lang="lv-LV" sz="2200" dirty="0"/>
            <a:t>”</a:t>
          </a:r>
          <a:endParaRPr lang="en-US" sz="2200" dirty="0"/>
        </a:p>
      </dgm:t>
    </dgm:pt>
    <dgm:pt modelId="{9C1E54D1-3044-4039-BF56-7EBEC3F0F71C}" type="parTrans" cxnId="{2BC74C64-A67C-4E1D-AD4A-3885B9DC32F6}">
      <dgm:prSet/>
      <dgm:spPr/>
      <dgm:t>
        <a:bodyPr/>
        <a:lstStyle/>
        <a:p>
          <a:endParaRPr lang="en-US"/>
        </a:p>
      </dgm:t>
    </dgm:pt>
    <dgm:pt modelId="{9FD259C1-9298-4A64-AD4A-8978573F22FC}" type="sibTrans" cxnId="{2BC74C64-A67C-4E1D-AD4A-3885B9DC32F6}">
      <dgm:prSet/>
      <dgm:spPr/>
      <dgm:t>
        <a:bodyPr/>
        <a:lstStyle/>
        <a:p>
          <a:endParaRPr lang="en-US"/>
        </a:p>
      </dgm:t>
    </dgm:pt>
    <dgm:pt modelId="{F48AB5E3-591B-449C-B80D-540F65AD2DC3}">
      <dgm:prSet custT="1"/>
      <dgm:spPr>
        <a:solidFill>
          <a:srgbClr val="00B050"/>
        </a:solidFill>
      </dgm:spPr>
      <dgm:t>
        <a:bodyPr/>
        <a:lstStyle/>
        <a:p>
          <a:r>
            <a:rPr lang="lv-LV" sz="2200" dirty="0"/>
            <a:t>[3] Nodevu objekti un to raksturojums – pētījuma atziņas</a:t>
          </a:r>
          <a:endParaRPr lang="en-US" sz="2200" dirty="0"/>
        </a:p>
      </dgm:t>
    </dgm:pt>
    <dgm:pt modelId="{4D2AA65E-EC81-4905-BEB0-7D6B7C029391}" type="parTrans" cxnId="{149F78DA-D1DE-4869-99E5-45BD35D77ACB}">
      <dgm:prSet/>
      <dgm:spPr/>
      <dgm:t>
        <a:bodyPr/>
        <a:lstStyle/>
        <a:p>
          <a:endParaRPr lang="en-US"/>
        </a:p>
      </dgm:t>
    </dgm:pt>
    <dgm:pt modelId="{E3F2E671-813D-4531-9A13-0ECF2F5CF88A}" type="sibTrans" cxnId="{149F78DA-D1DE-4869-99E5-45BD35D77ACB}">
      <dgm:prSet/>
      <dgm:spPr/>
      <dgm:t>
        <a:bodyPr/>
        <a:lstStyle/>
        <a:p>
          <a:endParaRPr lang="en-US"/>
        </a:p>
      </dgm:t>
    </dgm:pt>
    <dgm:pt modelId="{DDCC0FD4-425E-4386-AF56-0CACCD913D22}">
      <dgm:prSet custT="1"/>
      <dgm:spPr>
        <a:solidFill>
          <a:srgbClr val="00B050"/>
        </a:solidFill>
      </dgm:spPr>
      <dgm:t>
        <a:bodyPr/>
        <a:lstStyle/>
        <a:p>
          <a:r>
            <a:rPr lang="lv-LV" sz="2200" dirty="0"/>
            <a:t>[4] Kopsavilkums</a:t>
          </a:r>
          <a:endParaRPr lang="en-US" sz="2200" dirty="0"/>
        </a:p>
      </dgm:t>
    </dgm:pt>
    <dgm:pt modelId="{1A4EDDC5-69C8-47F2-9395-698918052279}" type="parTrans" cxnId="{3B358A51-1284-417F-B22B-6BAC0C8386D1}">
      <dgm:prSet/>
      <dgm:spPr/>
      <dgm:t>
        <a:bodyPr/>
        <a:lstStyle/>
        <a:p>
          <a:endParaRPr lang="en-US"/>
        </a:p>
      </dgm:t>
    </dgm:pt>
    <dgm:pt modelId="{31991817-033F-4588-95E1-4417FC1D9D1F}" type="sibTrans" cxnId="{3B358A51-1284-417F-B22B-6BAC0C8386D1}">
      <dgm:prSet/>
      <dgm:spPr/>
      <dgm:t>
        <a:bodyPr/>
        <a:lstStyle/>
        <a:p>
          <a:endParaRPr lang="en-US"/>
        </a:p>
      </dgm:t>
    </dgm:pt>
    <dgm:pt modelId="{D8C43FC8-E6D0-41FC-8156-ADABE705C5A6}" type="pres">
      <dgm:prSet presAssocID="{97BD893A-A2F1-40CB-BDB2-D72B280FE8B3}" presName="linear" presStyleCnt="0">
        <dgm:presLayoutVars>
          <dgm:animLvl val="lvl"/>
          <dgm:resizeHandles val="exact"/>
        </dgm:presLayoutVars>
      </dgm:prSet>
      <dgm:spPr/>
    </dgm:pt>
    <dgm:pt modelId="{1233229E-6F6C-4F9E-9576-D4D20056E169}" type="pres">
      <dgm:prSet presAssocID="{D4B7924B-8DD8-44C2-8203-91772E94D5D2}" presName="parentText" presStyleLbl="node1" presStyleIdx="0" presStyleCnt="4" custLinFactNeighborX="625">
        <dgm:presLayoutVars>
          <dgm:chMax val="0"/>
          <dgm:bulletEnabled val="1"/>
        </dgm:presLayoutVars>
      </dgm:prSet>
      <dgm:spPr/>
    </dgm:pt>
    <dgm:pt modelId="{B02A506D-FA82-4985-A539-B216DDDD126D}" type="pres">
      <dgm:prSet presAssocID="{793B312F-6344-4D32-B6A4-E512433BE622}" presName="spacer" presStyleCnt="0"/>
      <dgm:spPr/>
    </dgm:pt>
    <dgm:pt modelId="{5E551A15-6DE1-410C-9C55-42E67A27FD82}" type="pres">
      <dgm:prSet presAssocID="{C685DBA2-CBC9-48D2-A620-9F5B1E34B13F}" presName="parentText" presStyleLbl="node1" presStyleIdx="1" presStyleCnt="4">
        <dgm:presLayoutVars>
          <dgm:chMax val="0"/>
          <dgm:bulletEnabled val="1"/>
        </dgm:presLayoutVars>
      </dgm:prSet>
      <dgm:spPr/>
    </dgm:pt>
    <dgm:pt modelId="{DE4A555A-A274-4971-8AC7-2257834D325C}" type="pres">
      <dgm:prSet presAssocID="{9FD259C1-9298-4A64-AD4A-8978573F22FC}" presName="spacer" presStyleCnt="0"/>
      <dgm:spPr/>
    </dgm:pt>
    <dgm:pt modelId="{D003F8AA-6DBF-41A3-A843-D6612E6AA832}" type="pres">
      <dgm:prSet presAssocID="{F48AB5E3-591B-449C-B80D-540F65AD2DC3}" presName="parentText" presStyleLbl="node1" presStyleIdx="2" presStyleCnt="4">
        <dgm:presLayoutVars>
          <dgm:chMax val="0"/>
          <dgm:bulletEnabled val="1"/>
        </dgm:presLayoutVars>
      </dgm:prSet>
      <dgm:spPr/>
    </dgm:pt>
    <dgm:pt modelId="{49CA819D-7CEE-4F23-B79F-67416329E20F}" type="pres">
      <dgm:prSet presAssocID="{E3F2E671-813D-4531-9A13-0ECF2F5CF88A}" presName="spacer" presStyleCnt="0"/>
      <dgm:spPr/>
    </dgm:pt>
    <dgm:pt modelId="{B40376FA-9755-41AA-B5CB-267D678D7A4D}" type="pres">
      <dgm:prSet presAssocID="{DDCC0FD4-425E-4386-AF56-0CACCD913D22}" presName="parentText" presStyleLbl="node1" presStyleIdx="3" presStyleCnt="4">
        <dgm:presLayoutVars>
          <dgm:chMax val="0"/>
          <dgm:bulletEnabled val="1"/>
        </dgm:presLayoutVars>
      </dgm:prSet>
      <dgm:spPr/>
    </dgm:pt>
  </dgm:ptLst>
  <dgm:cxnLst>
    <dgm:cxn modelId="{2BC74C64-A67C-4E1D-AD4A-3885B9DC32F6}" srcId="{97BD893A-A2F1-40CB-BDB2-D72B280FE8B3}" destId="{C685DBA2-CBC9-48D2-A620-9F5B1E34B13F}" srcOrd="1" destOrd="0" parTransId="{9C1E54D1-3044-4039-BF56-7EBEC3F0F71C}" sibTransId="{9FD259C1-9298-4A64-AD4A-8978573F22FC}"/>
    <dgm:cxn modelId="{0C13C149-31FB-435C-9674-CD42D4F0DE49}" type="presOf" srcId="{DDCC0FD4-425E-4386-AF56-0CACCD913D22}" destId="{B40376FA-9755-41AA-B5CB-267D678D7A4D}" srcOrd="0" destOrd="0" presId="urn:microsoft.com/office/officeart/2005/8/layout/vList2"/>
    <dgm:cxn modelId="{3B358A51-1284-417F-B22B-6BAC0C8386D1}" srcId="{97BD893A-A2F1-40CB-BDB2-D72B280FE8B3}" destId="{DDCC0FD4-425E-4386-AF56-0CACCD913D22}" srcOrd="3" destOrd="0" parTransId="{1A4EDDC5-69C8-47F2-9395-698918052279}" sibTransId="{31991817-033F-4588-95E1-4417FC1D9D1F}"/>
    <dgm:cxn modelId="{10C6BF76-48DB-4095-B95F-0204E2638EC8}" type="presOf" srcId="{97BD893A-A2F1-40CB-BDB2-D72B280FE8B3}" destId="{D8C43FC8-E6D0-41FC-8156-ADABE705C5A6}" srcOrd="0" destOrd="0" presId="urn:microsoft.com/office/officeart/2005/8/layout/vList2"/>
    <dgm:cxn modelId="{1386B5B7-EA8D-4B3C-9E94-4C54922C7AE0}" type="presOf" srcId="{C685DBA2-CBC9-48D2-A620-9F5B1E34B13F}" destId="{5E551A15-6DE1-410C-9C55-42E67A27FD82}" srcOrd="0" destOrd="0" presId="urn:microsoft.com/office/officeart/2005/8/layout/vList2"/>
    <dgm:cxn modelId="{0B51A1C4-3E3F-4355-A79F-1CA047A5E589}" srcId="{97BD893A-A2F1-40CB-BDB2-D72B280FE8B3}" destId="{D4B7924B-8DD8-44C2-8203-91772E94D5D2}" srcOrd="0" destOrd="0" parTransId="{B6FEA824-FFEB-43FE-9AF6-4136493EB64A}" sibTransId="{793B312F-6344-4D32-B6A4-E512433BE622}"/>
    <dgm:cxn modelId="{149F78DA-D1DE-4869-99E5-45BD35D77ACB}" srcId="{97BD893A-A2F1-40CB-BDB2-D72B280FE8B3}" destId="{F48AB5E3-591B-449C-B80D-540F65AD2DC3}" srcOrd="2" destOrd="0" parTransId="{4D2AA65E-EC81-4905-BEB0-7D6B7C029391}" sibTransId="{E3F2E671-813D-4531-9A13-0ECF2F5CF88A}"/>
    <dgm:cxn modelId="{7F3BB6E6-3443-416B-9A29-63239D588F91}" type="presOf" srcId="{D4B7924B-8DD8-44C2-8203-91772E94D5D2}" destId="{1233229E-6F6C-4F9E-9576-D4D20056E169}" srcOrd="0" destOrd="0" presId="urn:microsoft.com/office/officeart/2005/8/layout/vList2"/>
    <dgm:cxn modelId="{E24508F0-BFB7-4346-8C1E-F38B16B9E459}" type="presOf" srcId="{F48AB5E3-591B-449C-B80D-540F65AD2DC3}" destId="{D003F8AA-6DBF-41A3-A843-D6612E6AA832}" srcOrd="0" destOrd="0" presId="urn:microsoft.com/office/officeart/2005/8/layout/vList2"/>
    <dgm:cxn modelId="{2040D4C7-85DE-4459-A976-A5675C471417}" type="presParOf" srcId="{D8C43FC8-E6D0-41FC-8156-ADABE705C5A6}" destId="{1233229E-6F6C-4F9E-9576-D4D20056E169}" srcOrd="0" destOrd="0" presId="urn:microsoft.com/office/officeart/2005/8/layout/vList2"/>
    <dgm:cxn modelId="{25DCA171-1782-4179-A8D9-3CEF5DEF8C92}" type="presParOf" srcId="{D8C43FC8-E6D0-41FC-8156-ADABE705C5A6}" destId="{B02A506D-FA82-4985-A539-B216DDDD126D}" srcOrd="1" destOrd="0" presId="urn:microsoft.com/office/officeart/2005/8/layout/vList2"/>
    <dgm:cxn modelId="{C42DAEB7-0F5E-49AA-8DF0-B5351553DB01}" type="presParOf" srcId="{D8C43FC8-E6D0-41FC-8156-ADABE705C5A6}" destId="{5E551A15-6DE1-410C-9C55-42E67A27FD82}" srcOrd="2" destOrd="0" presId="urn:microsoft.com/office/officeart/2005/8/layout/vList2"/>
    <dgm:cxn modelId="{A77783C4-55CC-4C30-AA27-0A01CEAF9134}" type="presParOf" srcId="{D8C43FC8-E6D0-41FC-8156-ADABE705C5A6}" destId="{DE4A555A-A274-4971-8AC7-2257834D325C}" srcOrd="3" destOrd="0" presId="urn:microsoft.com/office/officeart/2005/8/layout/vList2"/>
    <dgm:cxn modelId="{6228DCAE-73D9-4617-81E3-829EB5752A44}" type="presParOf" srcId="{D8C43FC8-E6D0-41FC-8156-ADABE705C5A6}" destId="{D003F8AA-6DBF-41A3-A843-D6612E6AA832}" srcOrd="4" destOrd="0" presId="urn:microsoft.com/office/officeart/2005/8/layout/vList2"/>
    <dgm:cxn modelId="{9678A968-084D-499A-9E3A-53263A9AA073}" type="presParOf" srcId="{D8C43FC8-E6D0-41FC-8156-ADABE705C5A6}" destId="{49CA819D-7CEE-4F23-B79F-67416329E20F}" srcOrd="5" destOrd="0" presId="urn:microsoft.com/office/officeart/2005/8/layout/vList2"/>
    <dgm:cxn modelId="{8F18B18D-43CA-46D8-AFF8-904BCB46CC16}" type="presParOf" srcId="{D8C43FC8-E6D0-41FC-8156-ADABE705C5A6}" destId="{B40376FA-9755-41AA-B5CB-267D678D7A4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tirgojas publiskā vietā saskaņā ar normatīvajiem aktiem par tirdzniecības veidiem, kas saskaņojami ar pašvaldību, un tirdzniecības organizēšanas kārtību (</a:t>
          </a:r>
          <a:r>
            <a:rPr lang="lv-LV" sz="1400" i="1" dirty="0"/>
            <a:t>MK noteikumu Nr. 480 9.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600" dirty="0"/>
            <a:t>Patērētāju tiesību aizsardzības likums, Alkoholisko dzērienu aprites likums, Pornogrāfijas ierobežošanas likums, MK 12.05.2010. noteikumi Nr. 440 “Noteikumi par tirdzniecības veidiem, kas saskaņojami ar pašvaldību, un tirdzniecības organizēšanas kārtību”</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ir attiecīgā dzīvnieka īpašnieks. Nodevu uzliek tā vietējā pašvaldība, kuras teritorijā tiek turēts attiecīgais mājdzīvnieks (</a:t>
          </a:r>
          <a:r>
            <a:rPr lang="lv-LV" sz="1400" i="1" dirty="0"/>
            <a:t>MK noteikumu Nr. 480 10.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600" dirty="0"/>
            <a:t>Veterinārmedicīnas likums, Dzīvnieku aizsardzības likums, MK 25.06.2024. noteikumi Nr. 411 “Mājas (istabas) dzīvnieku labturības un aizsardzības noteikumi”, 21.06.2022. noteikumi Nr. 359 “Mājas (istabas) dzīvnieku reģistrācijas kārtība”</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kuras transportlīdzeklis iebrauc attiecīgajā īpaša režīma zonās (</a:t>
          </a:r>
          <a:r>
            <a:rPr lang="lv-LV" sz="1600" i="1" dirty="0"/>
            <a:t>MK noteikumu Nr. 480 11.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600" dirty="0"/>
            <a:t>Vides aizsardzības likums, Teritorijas attīstības plānošanas likums</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7E9587D0-ED50-41DA-A44A-9C5A0DCA43DA}">
      <dgm:prSet phldrT="[Text]" custT="1"/>
      <dgm:spPr>
        <a:solidFill>
          <a:srgbClr val="00B050"/>
        </a:solidFill>
      </dgm:spPr>
      <dgm:t>
        <a:bodyPr/>
        <a:lstStyle/>
        <a:p>
          <a:pPr>
            <a:buNone/>
          </a:pPr>
          <a:r>
            <a:rPr lang="lv-LV" sz="1600" dirty="0"/>
            <a:t>Zona, kura ir noteikta attiecīgās pašvaldības teritorijas plānojumā</a:t>
          </a:r>
        </a:p>
      </dgm:t>
    </dgm:pt>
    <dgm:pt modelId="{0F0428D5-3B07-485F-A9CF-EF8ADFD8365C}" type="parTrans" cxnId="{6D7F3301-9FFD-439E-8D6D-657AE94560BC}">
      <dgm:prSet/>
      <dgm:spPr/>
      <dgm:t>
        <a:bodyPr/>
        <a:lstStyle/>
        <a:p>
          <a:endParaRPr lang="lv-LV"/>
        </a:p>
      </dgm:t>
    </dgm:pt>
    <dgm:pt modelId="{F4D01984-93D8-4B33-A798-9CCEF1B52884}" type="sibTrans" cxnId="{6D7F3301-9FFD-439E-8D6D-657AE94560BC}">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6C45E63A-7845-4ADB-BD0D-D6F8E8E14B0C}" type="pres">
      <dgm:prSet presAssocID="{7E9587D0-ED50-41DA-A44A-9C5A0DCA43DA}" presName="composite" presStyleCnt="0"/>
      <dgm:spPr/>
    </dgm:pt>
    <dgm:pt modelId="{FDA189AE-BD72-4161-9F3D-6778BEF42D55}" type="pres">
      <dgm:prSet presAssocID="{7E9587D0-ED50-41DA-A44A-9C5A0DCA43DA}"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Map with pin with solid fill"/>
        </a:ext>
      </dgm:extLst>
    </dgm:pt>
    <dgm:pt modelId="{59D8C19F-BFA6-49ED-B82B-363B3C89AE4B}" type="pres">
      <dgm:prSet presAssocID="{7E9587D0-ED50-41DA-A44A-9C5A0DCA43DA}" presName="txShp" presStyleLbl="node1" presStyleIdx="0" presStyleCnt="3" custLinFactNeighborY="2687">
        <dgm:presLayoutVars>
          <dgm:bulletEnabled val="1"/>
        </dgm:presLayoutVars>
      </dgm:prSet>
      <dgm:spPr/>
    </dgm:pt>
    <dgm:pt modelId="{AAF086EB-2AC8-469C-9139-940275478624}" type="pres">
      <dgm:prSet presAssocID="{F4D01984-93D8-4B33-A798-9CCEF1B52884}" presName="spacing" presStyleCnt="0"/>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1" presStyleCnt="3" custLinFactNeighborX="604" custLinFactNeighborY="820">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2" presStyleCnt="3">
        <dgm:presLayoutVars>
          <dgm:bulletEnabled val="1"/>
        </dgm:presLayoutVars>
      </dgm:prSet>
      <dgm:spPr/>
    </dgm:pt>
  </dgm:ptLst>
  <dgm:cxnLst>
    <dgm:cxn modelId="{6D7F3301-9FFD-439E-8D6D-657AE94560BC}" srcId="{492F6434-D54F-454F-BA04-0C85E1AD796D}" destId="{7E9587D0-ED50-41DA-A44A-9C5A0DCA43DA}" srcOrd="0" destOrd="0" parTransId="{0F0428D5-3B07-485F-A9CF-EF8ADFD8365C}" sibTransId="{F4D01984-93D8-4B33-A798-9CCEF1B52884}"/>
    <dgm:cxn modelId="{7CC87E7F-F3FD-4748-BFF9-E2B3ADAC00F2}" srcId="{492F6434-D54F-454F-BA04-0C85E1AD796D}" destId="{FD3EB7B0-7D88-49DC-BEC3-B1F077D92096}" srcOrd="2" destOrd="0" parTransId="{86F6102A-A644-4E20-ADEB-912316E9FEF4}" sibTransId="{FBBDA02E-9EC7-4F28-BFF4-9F2753DA94BB}"/>
    <dgm:cxn modelId="{1FBF52BD-3F2F-43C3-8267-F8C0E9982F14}" type="presOf" srcId="{FD3EB7B0-7D88-49DC-BEC3-B1F077D92096}" destId="{A7C3D673-6F87-4022-AA79-0A83AD13AB65}" srcOrd="0" destOrd="0" presId="urn:microsoft.com/office/officeart/2005/8/layout/vList3"/>
    <dgm:cxn modelId="{07D088C3-F1A8-47FC-A7D7-8A9A9B6B3874}" srcId="{492F6434-D54F-454F-BA04-0C85E1AD796D}" destId="{185D3EE7-4310-489A-A8F7-E80A9FC40DCA}" srcOrd="1"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2BCBE0D5-06A6-41C3-B322-45C7407478A9}" type="presOf" srcId="{185D3EE7-4310-489A-A8F7-E80A9FC40DCA}" destId="{8ADDD1A1-04B4-42A3-A96D-D8865E239E71}" srcOrd="0" destOrd="0" presId="urn:microsoft.com/office/officeart/2005/8/layout/vList3"/>
    <dgm:cxn modelId="{FBF77CEC-BE9B-4407-A031-5CF362B5E643}" type="presOf" srcId="{7E9587D0-ED50-41DA-A44A-9C5A0DCA43DA}" destId="{59D8C19F-BFA6-49ED-B82B-363B3C89AE4B}" srcOrd="0" destOrd="0" presId="urn:microsoft.com/office/officeart/2005/8/layout/vList3"/>
    <dgm:cxn modelId="{B0C520EC-9B8B-4263-BAB4-AB279E01B84E}" type="presParOf" srcId="{5890D813-9E7D-494F-822C-EFFAA33ACB7B}" destId="{6C45E63A-7845-4ADB-BD0D-D6F8E8E14B0C}" srcOrd="0" destOrd="0" presId="urn:microsoft.com/office/officeart/2005/8/layout/vList3"/>
    <dgm:cxn modelId="{4C73CE2F-5EF4-471D-BA52-42C0DE2CB593}" type="presParOf" srcId="{6C45E63A-7845-4ADB-BD0D-D6F8E8E14B0C}" destId="{FDA189AE-BD72-4161-9F3D-6778BEF42D55}" srcOrd="0" destOrd="0" presId="urn:microsoft.com/office/officeart/2005/8/layout/vList3"/>
    <dgm:cxn modelId="{F58D362A-F230-480F-B4B5-8F292D0C3E93}" type="presParOf" srcId="{6C45E63A-7845-4ADB-BD0D-D6F8E8E14B0C}" destId="{59D8C19F-BFA6-49ED-B82B-363B3C89AE4B}" srcOrd="1" destOrd="0" presId="urn:microsoft.com/office/officeart/2005/8/layout/vList3"/>
    <dgm:cxn modelId="{F6A10EB5-E8D4-4D12-97C7-E50648D98422}" type="presParOf" srcId="{5890D813-9E7D-494F-822C-EFFAA33ACB7B}" destId="{AAF086EB-2AC8-469C-9139-940275478624}" srcOrd="1" destOrd="0" presId="urn:microsoft.com/office/officeart/2005/8/layout/vList3"/>
    <dgm:cxn modelId="{50DD5AD1-84E4-4E26-991D-B530868E4A01}" type="presParOf" srcId="{5890D813-9E7D-494F-822C-EFFAA33ACB7B}" destId="{993D38F9-048E-40AA-A912-C5FAA66A0E9C}" srcOrd="2" destOrd="0" presId="urn:microsoft.com/office/officeart/2005/8/layout/vList3"/>
    <dgm:cxn modelId="{B1B187C6-6276-416B-A7E6-BCF093547232}" type="presParOf" srcId="{993D38F9-048E-40AA-A912-C5FAA66A0E9C}" destId="{AC439BAD-6C50-4BA3-812E-232F4F861548}" srcOrd="0" destOrd="0" presId="urn:microsoft.com/office/officeart/2005/8/layout/vList3"/>
    <dgm:cxn modelId="{B52CFEFF-9A7C-402F-A0B6-F9D1C7934347}" type="presParOf" srcId="{993D38F9-048E-40AA-A912-C5FAA66A0E9C}" destId="{8ADDD1A1-04B4-42A3-A96D-D8865E239E71}" srcOrd="1" destOrd="0" presId="urn:microsoft.com/office/officeart/2005/8/layout/vList3"/>
    <dgm:cxn modelId="{538028AD-261D-4E9D-8B7C-5161771CD520}" type="presParOf" srcId="{5890D813-9E7D-494F-822C-EFFAA33ACB7B}" destId="{8FC3FC6E-034F-4546-B265-077E975555CF}" srcOrd="3" destOrd="0" presId="urn:microsoft.com/office/officeart/2005/8/layout/vList3"/>
    <dgm:cxn modelId="{403EDEA6-B1A1-4C0A-882D-5BFFB5A86851}" type="presParOf" srcId="{5890D813-9E7D-494F-822C-EFFAA33ACB7B}" destId="{545F22B8-81D6-4F71-8FE8-D4900AF9AA05}" srcOrd="4" destOrd="0" presId="urn:microsoft.com/office/officeart/2005/8/layout/vList3"/>
    <dgm:cxn modelId="{75F4906A-6701-46E5-BBEB-D41168F8D22A}" type="presParOf" srcId="{545F22B8-81D6-4F71-8FE8-D4900AF9AA05}" destId="{33559133-6DDF-41A2-A806-A84ADEA2E472}" srcOrd="0" destOrd="0" presId="urn:microsoft.com/office/officeart/2005/8/layout/vList3"/>
    <dgm:cxn modelId="{32DC1220-A37D-4A5B-90C4-589D7DB7C42D}"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uz vietējās pašvaldības teritorijā esošām būvēm vai zemes, kā arī citās tam atvēlētās vietās izvieto reklāmu vai reklāmas objektu (</a:t>
          </a:r>
          <a:r>
            <a:rPr lang="lv-LV" sz="1400" i="1" dirty="0"/>
            <a:t>MK noteikumu Nr. 480 12.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400" dirty="0"/>
            <a:t>Reklāmas likums, Priekšvēlēšanu aģitācijas likums, Pornogrāfijas ierobežošanas likums, Alkoholisko dzērienu aprites likums, Azartspēļu un izložu likums, MK 07.06.2005. noteikumi Nr. 402 “Noteikumi par reklāmas objektu vai informācijas objektu izvietošanu gar ceļiem, kā arī kārtību, kādā saskaņojama reklāmas objektu vai informācijas objektu izvietošana”, MK 30.10.2012. noteikumi Nr. 732 “Kārtība, kādā saņemama atļauja reklāmas izvietošanai publiskās vietās vai vietās, kas vērstas pret publisku vietu”</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attiecīgās pašvaldības teritorijā esošo ūdenstilpju (izņemot privātīpašniekiem piederošo) krastos tur laivu, motorlaivu vai jahtu (</a:t>
          </a:r>
          <a:r>
            <a:rPr lang="lv-LV" sz="1400" i="1" dirty="0"/>
            <a:t>MK noteikumu Nr. 480 13.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600" dirty="0"/>
            <a:t>Jūrlietu pārvaldes un jūras drošības likums, Vides aizsardzības likums</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custLinFactNeighborX="-604" custLinFactNeighborY="1718">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izmanto attiecīgās pašvaldības simboliku reklāmā, preču zīmēs, suvenīru ražošanā vai citiem mērķiem (</a:t>
          </a:r>
          <a:r>
            <a:rPr lang="lv-LV" sz="1400" i="1" dirty="0"/>
            <a:t>MK noteikumu Nr. 480 14.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600" dirty="0"/>
            <a:t>Ģerboņu likums, Preču zīmju likums</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custLinFactNeighborX="-604" custLinFactNeighborY="1718">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saskaņojot būvniecību, saņem no vietējās pašvaldības būvvaldes būvatļauju vai būvniecības ieceres akceptu(</a:t>
          </a:r>
          <a:r>
            <a:rPr lang="lv-LV" sz="1400" i="1" dirty="0"/>
            <a:t>MK noteikumu Nr. 480 15.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600" dirty="0"/>
            <a:t>Būvniecības likums, MK 19.08.2014. noteikumi Nr. 500 “Vispārīgie būvnoteikumi”</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710FAD6D-32E9-4E17-82FE-1DCA84FFD834}">
      <dgm:prSet phldrT="[Text]" custT="1"/>
      <dgm:spPr>
        <a:solidFill>
          <a:srgbClr val="00B050"/>
        </a:solidFill>
      </dgm:spPr>
      <dgm:t>
        <a:bodyPr/>
        <a:lstStyle/>
        <a:p>
          <a:pPr>
            <a:buNone/>
          </a:pPr>
          <a:r>
            <a:rPr lang="lv-LV" sz="1600" dirty="0"/>
            <a:t>Būvatļaujas izdošana un būvniecības ieceres akcepts</a:t>
          </a:r>
        </a:p>
      </dgm:t>
    </dgm:pt>
    <dgm:pt modelId="{F896550F-7215-41F1-AF50-406B11E1C323}" type="parTrans" cxnId="{94B3EC0A-9040-4067-865C-21E53BC70EAF}">
      <dgm:prSet/>
      <dgm:spPr/>
      <dgm:t>
        <a:bodyPr/>
        <a:lstStyle/>
        <a:p>
          <a:endParaRPr lang="lv-LV"/>
        </a:p>
      </dgm:t>
    </dgm:pt>
    <dgm:pt modelId="{32159D9C-DD24-4C38-82AD-078CEF12B952}" type="sibTrans" cxnId="{94B3EC0A-9040-4067-865C-21E53BC70EAF}">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89232AC4-CB12-4BD9-B551-BA1636AECDA8}" type="pres">
      <dgm:prSet presAssocID="{710FAD6D-32E9-4E17-82FE-1DCA84FFD834}" presName="composite" presStyleCnt="0"/>
      <dgm:spPr/>
    </dgm:pt>
    <dgm:pt modelId="{9749E16F-17E2-486A-A6CC-25BB2B8F009A}" type="pres">
      <dgm:prSet presAssocID="{710FAD6D-32E9-4E17-82FE-1DCA84FFD834}"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Tools with solid fill"/>
        </a:ext>
      </dgm:extLst>
    </dgm:pt>
    <dgm:pt modelId="{EEBFE05A-95C6-4AFF-97F3-2A9C65411320}" type="pres">
      <dgm:prSet presAssocID="{710FAD6D-32E9-4E17-82FE-1DCA84FFD834}" presName="txShp" presStyleLbl="node1" presStyleIdx="0" presStyleCnt="3">
        <dgm:presLayoutVars>
          <dgm:bulletEnabled val="1"/>
        </dgm:presLayoutVars>
      </dgm:prSet>
      <dgm:spPr/>
    </dgm:pt>
    <dgm:pt modelId="{7EBAA28D-70CF-4E53-A529-D3911D6F63FE}" type="pres">
      <dgm:prSet presAssocID="{32159D9C-DD24-4C38-82AD-078CEF12B952}" presName="spacing" presStyleCnt="0"/>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1" presStyleCnt="3" custLinFactNeighborX="-604" custLinFactNeighborY="1718">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2" presStyleCnt="3">
        <dgm:presLayoutVars>
          <dgm:bulletEnabled val="1"/>
        </dgm:presLayoutVars>
      </dgm:prSet>
      <dgm:spPr/>
    </dgm:pt>
  </dgm:ptLst>
  <dgm:cxnLst>
    <dgm:cxn modelId="{94B3EC0A-9040-4067-865C-21E53BC70EAF}" srcId="{492F6434-D54F-454F-BA04-0C85E1AD796D}" destId="{710FAD6D-32E9-4E17-82FE-1DCA84FFD834}" srcOrd="0" destOrd="0" parTransId="{F896550F-7215-41F1-AF50-406B11E1C323}" sibTransId="{32159D9C-DD24-4C38-82AD-078CEF12B952}"/>
    <dgm:cxn modelId="{7F41F76C-BB88-4B0A-8332-C90328F03E4E}" type="presOf" srcId="{185D3EE7-4310-489A-A8F7-E80A9FC40DCA}" destId="{8ADDD1A1-04B4-42A3-A96D-D8865E239E71}" srcOrd="0" destOrd="0" presId="urn:microsoft.com/office/officeart/2005/8/layout/vList3"/>
    <dgm:cxn modelId="{7CC87E7F-F3FD-4748-BFF9-E2B3ADAC00F2}" srcId="{492F6434-D54F-454F-BA04-0C85E1AD796D}" destId="{FD3EB7B0-7D88-49DC-BEC3-B1F077D92096}" srcOrd="2" destOrd="0" parTransId="{86F6102A-A644-4E20-ADEB-912316E9FEF4}" sibTransId="{FBBDA02E-9EC7-4F28-BFF4-9F2753DA94BB}"/>
    <dgm:cxn modelId="{9456DF8B-A772-4285-91E3-4AFACC6233A7}" type="presOf" srcId="{FD3EB7B0-7D88-49DC-BEC3-B1F077D92096}" destId="{A7C3D673-6F87-4022-AA79-0A83AD13AB65}" srcOrd="0" destOrd="0" presId="urn:microsoft.com/office/officeart/2005/8/layout/vList3"/>
    <dgm:cxn modelId="{07D088C3-F1A8-47FC-A7D7-8A9A9B6B3874}" srcId="{492F6434-D54F-454F-BA04-0C85E1AD796D}" destId="{185D3EE7-4310-489A-A8F7-E80A9FC40DCA}" srcOrd="1"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5060C4D4-19F1-474B-B7C9-45A802F154DB}" type="presOf" srcId="{710FAD6D-32E9-4E17-82FE-1DCA84FFD834}" destId="{EEBFE05A-95C6-4AFF-97F3-2A9C65411320}" srcOrd="0" destOrd="0" presId="urn:microsoft.com/office/officeart/2005/8/layout/vList3"/>
    <dgm:cxn modelId="{3A74F118-548C-4128-98E1-E04BF2703F54}" type="presParOf" srcId="{5890D813-9E7D-494F-822C-EFFAA33ACB7B}" destId="{89232AC4-CB12-4BD9-B551-BA1636AECDA8}" srcOrd="0" destOrd="0" presId="urn:microsoft.com/office/officeart/2005/8/layout/vList3"/>
    <dgm:cxn modelId="{B4F3B346-0A7B-44EA-ABC4-1697C880A4E3}" type="presParOf" srcId="{89232AC4-CB12-4BD9-B551-BA1636AECDA8}" destId="{9749E16F-17E2-486A-A6CC-25BB2B8F009A}" srcOrd="0" destOrd="0" presId="urn:microsoft.com/office/officeart/2005/8/layout/vList3"/>
    <dgm:cxn modelId="{0928A4D4-237A-47AD-ACCC-6F5AABBE88BC}" type="presParOf" srcId="{89232AC4-CB12-4BD9-B551-BA1636AECDA8}" destId="{EEBFE05A-95C6-4AFF-97F3-2A9C65411320}" srcOrd="1" destOrd="0" presId="urn:microsoft.com/office/officeart/2005/8/layout/vList3"/>
    <dgm:cxn modelId="{783AC314-BDC2-4B79-9316-3A3889280CE1}" type="presParOf" srcId="{5890D813-9E7D-494F-822C-EFFAA33ACB7B}" destId="{7EBAA28D-70CF-4E53-A529-D3911D6F63FE}" srcOrd="1" destOrd="0" presId="urn:microsoft.com/office/officeart/2005/8/layout/vList3"/>
    <dgm:cxn modelId="{336CFF14-E3DA-4118-B6F3-E4258AB88826}" type="presParOf" srcId="{5890D813-9E7D-494F-822C-EFFAA33ACB7B}" destId="{993D38F9-048E-40AA-A912-C5FAA66A0E9C}" srcOrd="2" destOrd="0" presId="urn:microsoft.com/office/officeart/2005/8/layout/vList3"/>
    <dgm:cxn modelId="{F2FF141C-A45C-4304-B6CA-B666CC424926}" type="presParOf" srcId="{993D38F9-048E-40AA-A912-C5FAA66A0E9C}" destId="{AC439BAD-6C50-4BA3-812E-232F4F861548}" srcOrd="0" destOrd="0" presId="urn:microsoft.com/office/officeart/2005/8/layout/vList3"/>
    <dgm:cxn modelId="{94D7870F-2F1D-425E-86AE-2B9380464FCC}" type="presParOf" srcId="{993D38F9-048E-40AA-A912-C5FAA66A0E9C}" destId="{8ADDD1A1-04B4-42A3-A96D-D8865E239E71}" srcOrd="1" destOrd="0" presId="urn:microsoft.com/office/officeart/2005/8/layout/vList3"/>
    <dgm:cxn modelId="{2F5DAE6D-64A4-487E-8403-E17C521BC7CE}" type="presParOf" srcId="{5890D813-9E7D-494F-822C-EFFAA33ACB7B}" destId="{8FC3FC6E-034F-4546-B265-077E975555CF}" srcOrd="3" destOrd="0" presId="urn:microsoft.com/office/officeart/2005/8/layout/vList3"/>
    <dgm:cxn modelId="{A5067F2F-EDFB-417D-A2DC-CF1391CF06E6}" type="presParOf" srcId="{5890D813-9E7D-494F-822C-EFFAA33ACB7B}" destId="{545F22B8-81D6-4F71-8FE8-D4900AF9AA05}" srcOrd="4" destOrd="0" presId="urn:microsoft.com/office/officeart/2005/8/layout/vList3"/>
    <dgm:cxn modelId="{6553B94E-474C-45A3-85E8-FDE87366BD02}" type="presParOf" srcId="{545F22B8-81D6-4F71-8FE8-D4900AF9AA05}" destId="{33559133-6DDF-41A2-A806-A84ADEA2E472}" srcOrd="0" destOrd="0" presId="urn:microsoft.com/office/officeart/2005/8/layout/vList3"/>
    <dgm:cxn modelId="{4743CC9F-93F0-4D95-850D-813659A81B90}"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pašvaldības teritorijā īsteno būvniecības ieceri (</a:t>
          </a:r>
          <a:r>
            <a:rPr lang="lv-LV" sz="1400" i="1" dirty="0"/>
            <a:t>MK noteikumu Nr. 480 </a:t>
          </a:r>
          <a:r>
            <a:rPr lang="lv-LV" sz="1400" b="0" i="1" dirty="0"/>
            <a:t>14.</a:t>
          </a:r>
          <a:r>
            <a:rPr lang="lv-LV" sz="1400" b="0" i="1" baseline="30000" dirty="0"/>
            <a:t>1</a:t>
          </a:r>
          <a:r>
            <a:rPr lang="lv-LV" sz="1400" i="1" dirty="0"/>
            <a:t>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FD3EB7B0-7D88-49DC-BEC3-B1F077D92096}">
      <dgm:prSet phldrT="[Text]" custT="1"/>
      <dgm:spPr>
        <a:solidFill>
          <a:srgbClr val="00B050"/>
        </a:solidFill>
      </dgm:spPr>
      <dgm:t>
        <a:bodyPr/>
        <a:lstStyle/>
        <a:p>
          <a:pPr>
            <a:buNone/>
          </a:pPr>
          <a:r>
            <a:rPr lang="lv-LV" sz="1400" dirty="0"/>
            <a:t>Būvniecības likums, MK 09.05.2017. noteikumi Nr. 253 “Atsevišķu inženierbūvju būvnoteikumi”, MK 30.06.2015. noteikumi Nr. 327 “Noteikumi par Latvijas būvnormatīvu LBN 223-15 "Kanalizācijas būves"”, MK 30.06.2015. noteikumi Nr. 326 “noteikumi par Latvijas būvnormatīvu LBN 222-15 "Ūdensapgādes būves"”, MK 14.10.2014. noteikumi Nr. 633 “Autoceļu un ielu būvnoteikumi”</a:t>
          </a:r>
        </a:p>
      </dgm:t>
    </dgm:pt>
    <dgm:pt modelId="{FBBDA02E-9EC7-4F28-BFF4-9F2753DA94BB}" type="sibTrans" cxnId="{7CC87E7F-F3FD-4748-BFF9-E2B3ADAC00F2}">
      <dgm:prSet/>
      <dgm:spPr/>
      <dgm:t>
        <a:bodyPr/>
        <a:lstStyle/>
        <a:p>
          <a:endParaRPr lang="lv-LV"/>
        </a:p>
      </dgm:t>
    </dgm:pt>
    <dgm:pt modelId="{86F6102A-A644-4E20-ADEB-912316E9FEF4}" type="parTrans" cxnId="{7CC87E7F-F3FD-4748-BFF9-E2B3ADAC00F2}">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custLinFactNeighborX="-604" custLinFactNeighborY="1718">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0BAAAEA-B85F-4B7B-AD0F-641589969FD9}"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lv-LV"/>
        </a:p>
      </dgm:t>
    </dgm:pt>
    <dgm:pt modelId="{DD51A3F3-E645-449A-BB13-CE5699911FB6}">
      <dgm:prSet phldrT="[Text]" phldr="0"/>
      <dgm:spPr>
        <a:solidFill>
          <a:srgbClr val="00B050"/>
        </a:solidFill>
      </dgm:spPr>
      <dgm:t>
        <a:bodyPr/>
        <a:lstStyle/>
        <a:p>
          <a:r>
            <a:rPr lang="lv-LV" dirty="0"/>
            <a:t>Nodevu uzskaitījums likumā </a:t>
          </a:r>
        </a:p>
      </dgm:t>
    </dgm:pt>
    <dgm:pt modelId="{D92D2B2E-6C55-41A3-8F07-37723E5CEBB4}" type="parTrans" cxnId="{949085D0-A2DB-44AE-86F1-428BB89A6060}">
      <dgm:prSet/>
      <dgm:spPr/>
      <dgm:t>
        <a:bodyPr/>
        <a:lstStyle/>
        <a:p>
          <a:endParaRPr lang="lv-LV"/>
        </a:p>
      </dgm:t>
    </dgm:pt>
    <dgm:pt modelId="{FAAEE955-5143-45C4-8F3D-2BF7CC2BE269}" type="sibTrans" cxnId="{949085D0-A2DB-44AE-86F1-428BB89A6060}">
      <dgm:prSet/>
      <dgm:spPr/>
      <dgm:t>
        <a:bodyPr/>
        <a:lstStyle/>
        <a:p>
          <a:endParaRPr lang="lv-LV"/>
        </a:p>
      </dgm:t>
    </dgm:pt>
    <dgm:pt modelId="{10D78190-CD5E-4AA9-B5A0-1C251C845C19}">
      <dgm:prSet phldrT="[Text]" phldr="0"/>
      <dgm:spPr>
        <a:solidFill>
          <a:srgbClr val="92D050"/>
        </a:solidFill>
      </dgm:spPr>
      <dgm:t>
        <a:bodyPr/>
        <a:lstStyle/>
        <a:p>
          <a:r>
            <a:rPr lang="lv-LV" dirty="0"/>
            <a:t>Aktuāls</a:t>
          </a:r>
        </a:p>
      </dgm:t>
    </dgm:pt>
    <dgm:pt modelId="{245D98E1-AD01-4E3F-8C0D-C0DDC025283A}" type="parTrans" cxnId="{3353EE3D-83AF-4D4E-B5FC-306F32C98AE6}">
      <dgm:prSet/>
      <dgm:spPr/>
      <dgm:t>
        <a:bodyPr/>
        <a:lstStyle/>
        <a:p>
          <a:endParaRPr lang="lv-LV"/>
        </a:p>
      </dgm:t>
    </dgm:pt>
    <dgm:pt modelId="{2A2A1A9B-CCAF-4CBF-A775-8238C717C638}" type="sibTrans" cxnId="{3353EE3D-83AF-4D4E-B5FC-306F32C98AE6}">
      <dgm:prSet/>
      <dgm:spPr/>
      <dgm:t>
        <a:bodyPr/>
        <a:lstStyle/>
        <a:p>
          <a:endParaRPr lang="lv-LV"/>
        </a:p>
      </dgm:t>
    </dgm:pt>
    <dgm:pt modelId="{62A574C5-85F3-4D67-A080-BBD3ED5C55E2}">
      <dgm:prSet phldrT="[Text]" phldr="0"/>
      <dgm:spPr>
        <a:solidFill>
          <a:srgbClr val="00B050"/>
        </a:solidFill>
      </dgm:spPr>
      <dgm:t>
        <a:bodyPr/>
        <a:lstStyle/>
        <a:p>
          <a:r>
            <a:rPr lang="lv-LV" dirty="0"/>
            <a:t>Nodevu saistošie noteikumi</a:t>
          </a:r>
        </a:p>
      </dgm:t>
    </dgm:pt>
    <dgm:pt modelId="{B4708439-E21D-45AB-BC5C-44DD4D03FF33}" type="parTrans" cxnId="{F9C45A51-D25C-4908-8450-279B46391688}">
      <dgm:prSet/>
      <dgm:spPr/>
      <dgm:t>
        <a:bodyPr/>
        <a:lstStyle/>
        <a:p>
          <a:endParaRPr lang="lv-LV"/>
        </a:p>
      </dgm:t>
    </dgm:pt>
    <dgm:pt modelId="{5AF2DEE9-3C77-4928-9620-E7B0713E1315}" type="sibTrans" cxnId="{F9C45A51-D25C-4908-8450-279B46391688}">
      <dgm:prSet/>
      <dgm:spPr/>
      <dgm:t>
        <a:bodyPr/>
        <a:lstStyle/>
        <a:p>
          <a:endParaRPr lang="lv-LV"/>
        </a:p>
      </dgm:t>
    </dgm:pt>
    <dgm:pt modelId="{CCE613C5-ED55-4E2B-8925-2FD7EBE0A192}">
      <dgm:prSet phldrT="[Text]" phldr="0"/>
      <dgm:spPr>
        <a:solidFill>
          <a:srgbClr val="92D050"/>
        </a:solidFill>
      </dgm:spPr>
      <dgm:t>
        <a:bodyPr/>
        <a:lstStyle/>
        <a:p>
          <a:r>
            <a:rPr lang="lv-LV" dirty="0" err="1"/>
            <a:t>Rīcībpolitikas</a:t>
          </a:r>
          <a:r>
            <a:rPr lang="lv-LV" dirty="0"/>
            <a:t> instruments</a:t>
          </a:r>
        </a:p>
      </dgm:t>
    </dgm:pt>
    <dgm:pt modelId="{52D09960-EE43-4AEE-B79B-44460EEE8D22}" type="parTrans" cxnId="{FA4C6368-1B21-4CF7-AB5A-819C59314565}">
      <dgm:prSet/>
      <dgm:spPr/>
      <dgm:t>
        <a:bodyPr/>
        <a:lstStyle/>
        <a:p>
          <a:endParaRPr lang="lv-LV"/>
        </a:p>
      </dgm:t>
    </dgm:pt>
    <dgm:pt modelId="{A9F34E6B-7868-406B-BA03-E65C89F6129C}" type="sibTrans" cxnId="{FA4C6368-1B21-4CF7-AB5A-819C59314565}">
      <dgm:prSet/>
      <dgm:spPr/>
      <dgm:t>
        <a:bodyPr/>
        <a:lstStyle/>
        <a:p>
          <a:endParaRPr lang="lv-LV"/>
        </a:p>
      </dgm:t>
    </dgm:pt>
    <dgm:pt modelId="{EFB98A40-3E0E-40C3-B343-CC54C7F4ADCB}">
      <dgm:prSet phldrT="[Text]"/>
      <dgm:spPr>
        <a:solidFill>
          <a:srgbClr val="00B050"/>
        </a:solidFill>
      </dgm:spPr>
      <dgm:t>
        <a:bodyPr/>
        <a:lstStyle/>
        <a:p>
          <a:r>
            <a:rPr lang="lv-LV" dirty="0"/>
            <a:t>Nodevu ieņēmumi</a:t>
          </a:r>
        </a:p>
      </dgm:t>
    </dgm:pt>
    <dgm:pt modelId="{497FC505-29E2-490A-A745-6802559883C8}" type="parTrans" cxnId="{D69FAAF7-617C-467C-A307-B00018A2C503}">
      <dgm:prSet/>
      <dgm:spPr/>
      <dgm:t>
        <a:bodyPr/>
        <a:lstStyle/>
        <a:p>
          <a:endParaRPr lang="lv-LV"/>
        </a:p>
      </dgm:t>
    </dgm:pt>
    <dgm:pt modelId="{55ACED37-54FA-4CC0-89F0-35CD30BBA017}" type="sibTrans" cxnId="{D69FAAF7-617C-467C-A307-B00018A2C503}">
      <dgm:prSet/>
      <dgm:spPr/>
      <dgm:t>
        <a:bodyPr/>
        <a:lstStyle/>
        <a:p>
          <a:endParaRPr lang="lv-LV"/>
        </a:p>
      </dgm:t>
    </dgm:pt>
    <dgm:pt modelId="{C314B1B1-4874-4827-A534-9E78EF32EC4F}">
      <dgm:prSet phldrT="[Text]" phldr="0"/>
      <dgm:spPr>
        <a:solidFill>
          <a:srgbClr val="92D050"/>
        </a:solidFill>
      </dgm:spPr>
      <dgm:t>
        <a:bodyPr/>
        <a:lstStyle/>
        <a:p>
          <a:r>
            <a:rPr lang="lv-LV" dirty="0"/>
            <a:t>0,35%*</a:t>
          </a:r>
        </a:p>
      </dgm:t>
    </dgm:pt>
    <dgm:pt modelId="{C484B843-6927-47C8-8B68-74B89FD171E6}" type="parTrans" cxnId="{E459D6DA-40BE-4454-B903-47A7FEA14D13}">
      <dgm:prSet/>
      <dgm:spPr/>
      <dgm:t>
        <a:bodyPr/>
        <a:lstStyle/>
        <a:p>
          <a:endParaRPr lang="lv-LV"/>
        </a:p>
      </dgm:t>
    </dgm:pt>
    <dgm:pt modelId="{A366A548-F66C-4157-9D58-9135BF3F78F7}" type="sibTrans" cxnId="{E459D6DA-40BE-4454-B903-47A7FEA14D13}">
      <dgm:prSet/>
      <dgm:spPr/>
      <dgm:t>
        <a:bodyPr/>
        <a:lstStyle/>
        <a:p>
          <a:endParaRPr lang="lv-LV"/>
        </a:p>
      </dgm:t>
    </dgm:pt>
    <dgm:pt modelId="{E1AA2A3B-FED0-4C58-9C82-3855A748B7A7}">
      <dgm:prSet phldrT="[Text]" phldr="0"/>
      <dgm:spPr>
        <a:solidFill>
          <a:srgbClr val="92D050"/>
        </a:solidFill>
      </dgm:spPr>
      <dgm:t>
        <a:bodyPr/>
        <a:lstStyle/>
        <a:p>
          <a:r>
            <a:rPr lang="lv-LV" dirty="0"/>
            <a:t>Atbilst</a:t>
          </a:r>
        </a:p>
      </dgm:t>
    </dgm:pt>
    <dgm:pt modelId="{5AF965DF-8514-48E1-9903-5FBCE3503434}" type="parTrans" cxnId="{A32BDAC5-157E-4494-988D-E8245E075968}">
      <dgm:prSet/>
      <dgm:spPr/>
      <dgm:t>
        <a:bodyPr/>
        <a:lstStyle/>
        <a:p>
          <a:endParaRPr lang="lv-LV"/>
        </a:p>
      </dgm:t>
    </dgm:pt>
    <dgm:pt modelId="{AE7BF721-EEF6-4837-822D-5922CF5C5771}" type="sibTrans" cxnId="{A32BDAC5-157E-4494-988D-E8245E075968}">
      <dgm:prSet/>
      <dgm:spPr/>
      <dgm:t>
        <a:bodyPr/>
        <a:lstStyle/>
        <a:p>
          <a:endParaRPr lang="lv-LV"/>
        </a:p>
      </dgm:t>
    </dgm:pt>
    <dgm:pt modelId="{822DC627-984E-4837-8607-62C2FBD39D90}">
      <dgm:prSet phldrT="[Text]" phldr="0"/>
      <dgm:spPr>
        <a:solidFill>
          <a:srgbClr val="92D050"/>
        </a:solidFill>
      </dgm:spPr>
      <dgm:t>
        <a:bodyPr/>
        <a:lstStyle/>
        <a:p>
          <a:r>
            <a:rPr lang="lv-LV" dirty="0"/>
            <a:t>Nemainīgs</a:t>
          </a:r>
        </a:p>
      </dgm:t>
    </dgm:pt>
    <dgm:pt modelId="{735E08CC-1301-4872-B9AE-745867C7978D}" type="parTrans" cxnId="{DC4A796A-7A7E-4A8B-B64F-8A5D960E1206}">
      <dgm:prSet/>
      <dgm:spPr/>
      <dgm:t>
        <a:bodyPr/>
        <a:lstStyle/>
        <a:p>
          <a:endParaRPr lang="lv-LV"/>
        </a:p>
      </dgm:t>
    </dgm:pt>
    <dgm:pt modelId="{DB1E1F36-A484-49EF-A01A-2770E48A7E2B}" type="sibTrans" cxnId="{DC4A796A-7A7E-4A8B-B64F-8A5D960E1206}">
      <dgm:prSet/>
      <dgm:spPr/>
      <dgm:t>
        <a:bodyPr/>
        <a:lstStyle/>
        <a:p>
          <a:endParaRPr lang="lv-LV"/>
        </a:p>
      </dgm:t>
    </dgm:pt>
    <dgm:pt modelId="{91862145-06C7-4111-A631-273A050080F0}">
      <dgm:prSet phldrT="[Text]" phldr="0"/>
      <dgm:spPr>
        <a:solidFill>
          <a:srgbClr val="92D050"/>
        </a:solidFill>
      </dgm:spPr>
      <dgm:t>
        <a:bodyPr/>
        <a:lstStyle/>
        <a:p>
          <a:r>
            <a:rPr lang="lv-LV" dirty="0"/>
            <a:t>Samērīgums un lietderība</a:t>
          </a:r>
        </a:p>
      </dgm:t>
    </dgm:pt>
    <dgm:pt modelId="{E04B9307-E13F-401A-B4D1-6F289F197FD7}" type="parTrans" cxnId="{F54716E0-6CCF-477A-87B8-28D1D177284D}">
      <dgm:prSet/>
      <dgm:spPr/>
      <dgm:t>
        <a:bodyPr/>
        <a:lstStyle/>
        <a:p>
          <a:endParaRPr lang="lv-LV"/>
        </a:p>
      </dgm:t>
    </dgm:pt>
    <dgm:pt modelId="{D9FEEDC9-6F1B-4530-8FC9-C3FB155A4D19}" type="sibTrans" cxnId="{F54716E0-6CCF-477A-87B8-28D1D177284D}">
      <dgm:prSet/>
      <dgm:spPr/>
      <dgm:t>
        <a:bodyPr/>
        <a:lstStyle/>
        <a:p>
          <a:endParaRPr lang="lv-LV"/>
        </a:p>
      </dgm:t>
    </dgm:pt>
    <dgm:pt modelId="{BB82736F-8279-408E-B9F5-8A341D8E504C}">
      <dgm:prSet phldrT="[Text]" phldr="0"/>
      <dgm:spPr>
        <a:solidFill>
          <a:srgbClr val="92D050"/>
        </a:solidFill>
      </dgm:spPr>
      <dgm:t>
        <a:bodyPr/>
        <a:lstStyle/>
        <a:p>
          <a:r>
            <a:rPr lang="lv-LV" dirty="0"/>
            <a:t>Nodevas aprēķina standartizēšana</a:t>
          </a:r>
        </a:p>
      </dgm:t>
    </dgm:pt>
    <dgm:pt modelId="{CAB00398-FC57-4FA4-A9A4-9E2D3A9427A4}" type="parTrans" cxnId="{9092E05F-3C0D-47B7-9A2D-A23E7C87A00D}">
      <dgm:prSet/>
      <dgm:spPr/>
      <dgm:t>
        <a:bodyPr/>
        <a:lstStyle/>
        <a:p>
          <a:endParaRPr lang="lv-LV"/>
        </a:p>
      </dgm:t>
    </dgm:pt>
    <dgm:pt modelId="{906982C4-4A9C-488C-ABCE-5361AFEDFA5A}" type="sibTrans" cxnId="{9092E05F-3C0D-47B7-9A2D-A23E7C87A00D}">
      <dgm:prSet/>
      <dgm:spPr/>
      <dgm:t>
        <a:bodyPr/>
        <a:lstStyle/>
        <a:p>
          <a:endParaRPr lang="lv-LV"/>
        </a:p>
      </dgm:t>
    </dgm:pt>
    <dgm:pt modelId="{6F6BA9AF-65A1-47F4-9623-452DDB5AFCF1}">
      <dgm:prSet phldrT="[Text]" phldr="0"/>
      <dgm:spPr>
        <a:solidFill>
          <a:srgbClr val="92D050"/>
        </a:solidFill>
      </dgm:spPr>
      <dgm:t>
        <a:bodyPr/>
        <a:lstStyle/>
        <a:p>
          <a:r>
            <a:rPr lang="lv-LV" dirty="0" err="1"/>
            <a:t>Izvērtējums</a:t>
          </a:r>
          <a:endParaRPr lang="lv-LV" dirty="0"/>
        </a:p>
      </dgm:t>
    </dgm:pt>
    <dgm:pt modelId="{F27D5208-0B56-44F2-8C64-B96FE1177643}" type="parTrans" cxnId="{CD94E89E-4A43-4688-A005-B94A409FFE56}">
      <dgm:prSet/>
      <dgm:spPr/>
      <dgm:t>
        <a:bodyPr/>
        <a:lstStyle/>
        <a:p>
          <a:endParaRPr lang="lv-LV"/>
        </a:p>
      </dgm:t>
    </dgm:pt>
    <dgm:pt modelId="{6285ED5F-1AB4-40A5-ABC8-B371022E116E}" type="sibTrans" cxnId="{CD94E89E-4A43-4688-A005-B94A409FFE56}">
      <dgm:prSet/>
      <dgm:spPr/>
      <dgm:t>
        <a:bodyPr/>
        <a:lstStyle/>
        <a:p>
          <a:endParaRPr lang="lv-LV"/>
        </a:p>
      </dgm:t>
    </dgm:pt>
    <dgm:pt modelId="{3A3D9037-5CE5-4A59-89C4-6C2051A44964}">
      <dgm:prSet phldrT="[Text]" phldr="0"/>
      <dgm:spPr>
        <a:solidFill>
          <a:srgbClr val="92D050"/>
        </a:solidFill>
      </dgm:spPr>
      <dgm:t>
        <a:bodyPr/>
        <a:lstStyle/>
        <a:p>
          <a:endParaRPr lang="lv-LV" dirty="0"/>
        </a:p>
      </dgm:t>
    </dgm:pt>
    <dgm:pt modelId="{C04A2982-A6D9-4221-B2BA-9B280E4423DA}" type="parTrans" cxnId="{60CE9F41-AA73-476A-B1F8-8CD64D9CCB84}">
      <dgm:prSet/>
      <dgm:spPr/>
      <dgm:t>
        <a:bodyPr/>
        <a:lstStyle/>
        <a:p>
          <a:endParaRPr lang="lv-LV"/>
        </a:p>
      </dgm:t>
    </dgm:pt>
    <dgm:pt modelId="{AE370232-F4B0-4E8A-98BF-688FF523723C}" type="sibTrans" cxnId="{60CE9F41-AA73-476A-B1F8-8CD64D9CCB84}">
      <dgm:prSet/>
      <dgm:spPr/>
      <dgm:t>
        <a:bodyPr/>
        <a:lstStyle/>
        <a:p>
          <a:endParaRPr lang="lv-LV"/>
        </a:p>
      </dgm:t>
    </dgm:pt>
    <dgm:pt modelId="{A0E36EEC-778B-4624-BB8C-F910B09BCB97}">
      <dgm:prSet phldrT="[Text]" phldr="0"/>
      <dgm:spPr>
        <a:solidFill>
          <a:srgbClr val="92D050"/>
        </a:solidFill>
      </dgm:spPr>
      <dgm:t>
        <a:bodyPr/>
        <a:lstStyle/>
        <a:p>
          <a:endParaRPr lang="lv-LV" dirty="0"/>
        </a:p>
      </dgm:t>
    </dgm:pt>
    <dgm:pt modelId="{FF0E1C19-30F7-4501-8EFA-28DCB0366FD2}" type="parTrans" cxnId="{44D39578-EE28-45FA-B973-7B336147B66E}">
      <dgm:prSet/>
      <dgm:spPr/>
      <dgm:t>
        <a:bodyPr/>
        <a:lstStyle/>
        <a:p>
          <a:endParaRPr lang="lv-LV"/>
        </a:p>
      </dgm:t>
    </dgm:pt>
    <dgm:pt modelId="{C94815A1-4673-46AB-95ED-7CE921E4A226}" type="sibTrans" cxnId="{44D39578-EE28-45FA-B973-7B336147B66E}">
      <dgm:prSet/>
      <dgm:spPr/>
      <dgm:t>
        <a:bodyPr/>
        <a:lstStyle/>
        <a:p>
          <a:endParaRPr lang="lv-LV"/>
        </a:p>
      </dgm:t>
    </dgm:pt>
    <dgm:pt modelId="{F75E8B89-AA81-4DB8-91AC-0F19400E48DB}">
      <dgm:prSet phldrT="[Text]" phldr="0"/>
      <dgm:spPr>
        <a:solidFill>
          <a:srgbClr val="92D050"/>
        </a:solidFill>
      </dgm:spPr>
      <dgm:t>
        <a:bodyPr/>
        <a:lstStyle/>
        <a:p>
          <a:r>
            <a:rPr lang="lv-LV" dirty="0"/>
            <a:t>EKK kodi</a:t>
          </a:r>
        </a:p>
      </dgm:t>
    </dgm:pt>
    <dgm:pt modelId="{89E65341-31C2-4E59-8D07-45C36415EB15}" type="parTrans" cxnId="{5B3E142C-38EA-487F-A862-13F17DBD8A83}">
      <dgm:prSet/>
      <dgm:spPr/>
      <dgm:t>
        <a:bodyPr/>
        <a:lstStyle/>
        <a:p>
          <a:endParaRPr lang="lv-LV"/>
        </a:p>
      </dgm:t>
    </dgm:pt>
    <dgm:pt modelId="{ADD0F671-97CA-4871-AF3F-93587B6B15AD}" type="sibTrans" cxnId="{5B3E142C-38EA-487F-A862-13F17DBD8A83}">
      <dgm:prSet/>
      <dgm:spPr/>
      <dgm:t>
        <a:bodyPr/>
        <a:lstStyle/>
        <a:p>
          <a:endParaRPr lang="lv-LV"/>
        </a:p>
      </dgm:t>
    </dgm:pt>
    <dgm:pt modelId="{B4D8B8EC-07C1-48F4-B6E2-0516BC4378BE}" type="pres">
      <dgm:prSet presAssocID="{60BAAAEA-B85F-4B7B-AD0F-641589969FD9}" presName="theList" presStyleCnt="0">
        <dgm:presLayoutVars>
          <dgm:dir/>
          <dgm:animLvl val="lvl"/>
          <dgm:resizeHandles val="exact"/>
        </dgm:presLayoutVars>
      </dgm:prSet>
      <dgm:spPr/>
    </dgm:pt>
    <dgm:pt modelId="{8866AE36-A6F3-42D3-A61E-57EFAE81E458}" type="pres">
      <dgm:prSet presAssocID="{DD51A3F3-E645-449A-BB13-CE5699911FB6}" presName="compNode" presStyleCnt="0"/>
      <dgm:spPr/>
    </dgm:pt>
    <dgm:pt modelId="{F57E7079-AB67-4B12-99DC-BF64BA3B11C1}" type="pres">
      <dgm:prSet presAssocID="{DD51A3F3-E645-449A-BB13-CE5699911FB6}" presName="noGeometry" presStyleCnt="0"/>
      <dgm:spPr/>
    </dgm:pt>
    <dgm:pt modelId="{743E5A27-8CE5-4356-8DAB-6637F3A45B5C}" type="pres">
      <dgm:prSet presAssocID="{DD51A3F3-E645-449A-BB13-CE5699911FB6}" presName="childTextVisible" presStyleLbl="bgAccFollowNode1" presStyleIdx="0" presStyleCnt="3">
        <dgm:presLayoutVars>
          <dgm:bulletEnabled val="1"/>
        </dgm:presLayoutVars>
      </dgm:prSet>
      <dgm:spPr/>
    </dgm:pt>
    <dgm:pt modelId="{6B8D5753-EA8F-4878-B259-EBF0F3066656}" type="pres">
      <dgm:prSet presAssocID="{DD51A3F3-E645-449A-BB13-CE5699911FB6}" presName="childTextHidden" presStyleLbl="bgAccFollowNode1" presStyleIdx="0" presStyleCnt="3"/>
      <dgm:spPr/>
    </dgm:pt>
    <dgm:pt modelId="{6C041730-DA09-41A9-BC05-B81C4725A2A0}" type="pres">
      <dgm:prSet presAssocID="{DD51A3F3-E645-449A-BB13-CE5699911FB6}" presName="parentText" presStyleLbl="node1" presStyleIdx="0" presStyleCnt="3">
        <dgm:presLayoutVars>
          <dgm:chMax val="1"/>
          <dgm:bulletEnabled val="1"/>
        </dgm:presLayoutVars>
      </dgm:prSet>
      <dgm:spPr/>
    </dgm:pt>
    <dgm:pt modelId="{DAF8B684-41E3-4146-A5DD-E0730A625FED}" type="pres">
      <dgm:prSet presAssocID="{DD51A3F3-E645-449A-BB13-CE5699911FB6}" presName="aSpace" presStyleCnt="0"/>
      <dgm:spPr/>
    </dgm:pt>
    <dgm:pt modelId="{99395F41-0486-4A15-8BAB-7E205ECEB17F}" type="pres">
      <dgm:prSet presAssocID="{62A574C5-85F3-4D67-A080-BBD3ED5C55E2}" presName="compNode" presStyleCnt="0"/>
      <dgm:spPr/>
    </dgm:pt>
    <dgm:pt modelId="{7FB65702-0B19-4550-A82C-317F7CB79606}" type="pres">
      <dgm:prSet presAssocID="{62A574C5-85F3-4D67-A080-BBD3ED5C55E2}" presName="noGeometry" presStyleCnt="0"/>
      <dgm:spPr/>
    </dgm:pt>
    <dgm:pt modelId="{2D16B915-A383-4F2A-82F2-943517B060A5}" type="pres">
      <dgm:prSet presAssocID="{62A574C5-85F3-4D67-A080-BBD3ED5C55E2}" presName="childTextVisible" presStyleLbl="bgAccFollowNode1" presStyleIdx="1" presStyleCnt="3">
        <dgm:presLayoutVars>
          <dgm:bulletEnabled val="1"/>
        </dgm:presLayoutVars>
      </dgm:prSet>
      <dgm:spPr/>
    </dgm:pt>
    <dgm:pt modelId="{A0A3B13F-3E58-4C86-841F-6435E5878C67}" type="pres">
      <dgm:prSet presAssocID="{62A574C5-85F3-4D67-A080-BBD3ED5C55E2}" presName="childTextHidden" presStyleLbl="bgAccFollowNode1" presStyleIdx="1" presStyleCnt="3"/>
      <dgm:spPr/>
    </dgm:pt>
    <dgm:pt modelId="{C7844F35-1877-46AF-A2F7-D7765E909067}" type="pres">
      <dgm:prSet presAssocID="{62A574C5-85F3-4D67-A080-BBD3ED5C55E2}" presName="parentText" presStyleLbl="node1" presStyleIdx="1" presStyleCnt="3">
        <dgm:presLayoutVars>
          <dgm:chMax val="1"/>
          <dgm:bulletEnabled val="1"/>
        </dgm:presLayoutVars>
      </dgm:prSet>
      <dgm:spPr/>
    </dgm:pt>
    <dgm:pt modelId="{BEB5E5C9-67AF-44FE-B51E-48F9A0F8C290}" type="pres">
      <dgm:prSet presAssocID="{62A574C5-85F3-4D67-A080-BBD3ED5C55E2}" presName="aSpace" presStyleCnt="0"/>
      <dgm:spPr/>
    </dgm:pt>
    <dgm:pt modelId="{9B0E2238-2CAC-4E39-89D8-1D21C42AD598}" type="pres">
      <dgm:prSet presAssocID="{EFB98A40-3E0E-40C3-B343-CC54C7F4ADCB}" presName="compNode" presStyleCnt="0"/>
      <dgm:spPr/>
    </dgm:pt>
    <dgm:pt modelId="{3AAFADF5-8E91-4401-B134-069594AAC861}" type="pres">
      <dgm:prSet presAssocID="{EFB98A40-3E0E-40C3-B343-CC54C7F4ADCB}" presName="noGeometry" presStyleCnt="0"/>
      <dgm:spPr/>
    </dgm:pt>
    <dgm:pt modelId="{A2EE00A6-A011-4D52-AEA1-8CA739DC7A02}" type="pres">
      <dgm:prSet presAssocID="{EFB98A40-3E0E-40C3-B343-CC54C7F4ADCB}" presName="childTextVisible" presStyleLbl="bgAccFollowNode1" presStyleIdx="2" presStyleCnt="3">
        <dgm:presLayoutVars>
          <dgm:bulletEnabled val="1"/>
        </dgm:presLayoutVars>
      </dgm:prSet>
      <dgm:spPr/>
    </dgm:pt>
    <dgm:pt modelId="{C47BD7CC-8A93-4BA9-BAA9-68302D8800F8}" type="pres">
      <dgm:prSet presAssocID="{EFB98A40-3E0E-40C3-B343-CC54C7F4ADCB}" presName="childTextHidden" presStyleLbl="bgAccFollowNode1" presStyleIdx="2" presStyleCnt="3"/>
      <dgm:spPr/>
    </dgm:pt>
    <dgm:pt modelId="{1751EE9F-6BB8-411F-9924-8F51A0933E4B}" type="pres">
      <dgm:prSet presAssocID="{EFB98A40-3E0E-40C3-B343-CC54C7F4ADCB}" presName="parentText" presStyleLbl="node1" presStyleIdx="2" presStyleCnt="3">
        <dgm:presLayoutVars>
          <dgm:chMax val="1"/>
          <dgm:bulletEnabled val="1"/>
        </dgm:presLayoutVars>
      </dgm:prSet>
      <dgm:spPr/>
    </dgm:pt>
  </dgm:ptLst>
  <dgm:cxnLst>
    <dgm:cxn modelId="{8A49B100-C424-4665-89FC-9F1F277306FC}" type="presOf" srcId="{822DC627-984E-4837-8607-62C2FBD39D90}" destId="{6B8D5753-EA8F-4878-B259-EBF0F3066656}" srcOrd="1" destOrd="2" presId="urn:microsoft.com/office/officeart/2005/8/layout/hProcess6"/>
    <dgm:cxn modelId="{C582DC05-6CEC-4438-BB9D-9FB43C25FCD9}" type="presOf" srcId="{91862145-06C7-4111-A631-273A050080F0}" destId="{A0A3B13F-3E58-4C86-841F-6435E5878C67}" srcOrd="1" destOrd="1" presId="urn:microsoft.com/office/officeart/2005/8/layout/hProcess6"/>
    <dgm:cxn modelId="{0C46BF07-C8C9-42AD-93FB-FF1F22882934}" type="presOf" srcId="{DD51A3F3-E645-449A-BB13-CE5699911FB6}" destId="{6C041730-DA09-41A9-BC05-B81C4725A2A0}" srcOrd="0" destOrd="0" presId="urn:microsoft.com/office/officeart/2005/8/layout/hProcess6"/>
    <dgm:cxn modelId="{2441F013-344B-4DCD-B7C7-D66965C280C5}" type="presOf" srcId="{60BAAAEA-B85F-4B7B-AD0F-641589969FD9}" destId="{B4D8B8EC-07C1-48F4-B6E2-0516BC4378BE}" srcOrd="0" destOrd="0" presId="urn:microsoft.com/office/officeart/2005/8/layout/hProcess6"/>
    <dgm:cxn modelId="{0EA4D11A-A34B-4CDD-8F05-318A437E98F6}" type="presOf" srcId="{A0E36EEC-778B-4624-BB8C-F910B09BCB97}" destId="{A2EE00A6-A011-4D52-AEA1-8CA739DC7A02}" srcOrd="0" destOrd="3" presId="urn:microsoft.com/office/officeart/2005/8/layout/hProcess6"/>
    <dgm:cxn modelId="{5B3E142C-38EA-487F-A862-13F17DBD8A83}" srcId="{EFB98A40-3E0E-40C3-B343-CC54C7F4ADCB}" destId="{F75E8B89-AA81-4DB8-91AC-0F19400E48DB}" srcOrd="1" destOrd="0" parTransId="{89E65341-31C2-4E59-8D07-45C36415EB15}" sibTransId="{ADD0F671-97CA-4871-AF3F-93587B6B15AD}"/>
    <dgm:cxn modelId="{0121F32E-34A2-4DB9-AD51-212C0CA79C50}" type="presOf" srcId="{10D78190-CD5E-4AA9-B5A0-1C251C845C19}" destId="{743E5A27-8CE5-4356-8DAB-6637F3A45B5C}" srcOrd="0" destOrd="0" presId="urn:microsoft.com/office/officeart/2005/8/layout/hProcess6"/>
    <dgm:cxn modelId="{F0CB5A35-9793-4DCA-996C-7B560E9F44C4}" type="presOf" srcId="{E1AA2A3B-FED0-4C58-9C82-3855A748B7A7}" destId="{6B8D5753-EA8F-4878-B259-EBF0F3066656}" srcOrd="1" destOrd="1" presId="urn:microsoft.com/office/officeart/2005/8/layout/hProcess6"/>
    <dgm:cxn modelId="{3353EE3D-83AF-4D4E-B5FC-306F32C98AE6}" srcId="{DD51A3F3-E645-449A-BB13-CE5699911FB6}" destId="{10D78190-CD5E-4AA9-B5A0-1C251C845C19}" srcOrd="0" destOrd="0" parTransId="{245D98E1-AD01-4E3F-8C0D-C0DDC025283A}" sibTransId="{2A2A1A9B-CCAF-4CBF-A775-8238C717C638}"/>
    <dgm:cxn modelId="{9092E05F-3C0D-47B7-9A2D-A23E7C87A00D}" srcId="{62A574C5-85F3-4D67-A080-BBD3ED5C55E2}" destId="{BB82736F-8279-408E-B9F5-8A341D8E504C}" srcOrd="2" destOrd="0" parTransId="{CAB00398-FC57-4FA4-A9A4-9E2D3A9427A4}" sibTransId="{906982C4-4A9C-488C-ABCE-5361AFEDFA5A}"/>
    <dgm:cxn modelId="{60CE9F41-AA73-476A-B1F8-8CD64D9CCB84}" srcId="{EFB98A40-3E0E-40C3-B343-CC54C7F4ADCB}" destId="{3A3D9037-5CE5-4A59-89C4-6C2051A44964}" srcOrd="4" destOrd="0" parTransId="{C04A2982-A6D9-4221-B2BA-9B280E4423DA}" sibTransId="{AE370232-F4B0-4E8A-98BF-688FF523723C}"/>
    <dgm:cxn modelId="{31496E45-E206-44CB-A99B-3B92E2D4B7F4}" type="presOf" srcId="{E1AA2A3B-FED0-4C58-9C82-3855A748B7A7}" destId="{743E5A27-8CE5-4356-8DAB-6637F3A45B5C}" srcOrd="0" destOrd="1" presId="urn:microsoft.com/office/officeart/2005/8/layout/hProcess6"/>
    <dgm:cxn modelId="{FA4C6368-1B21-4CF7-AB5A-819C59314565}" srcId="{62A574C5-85F3-4D67-A080-BBD3ED5C55E2}" destId="{CCE613C5-ED55-4E2B-8925-2FD7EBE0A192}" srcOrd="0" destOrd="0" parTransId="{52D09960-EE43-4AEE-B79B-44460EEE8D22}" sibTransId="{A9F34E6B-7868-406B-BA03-E65C89F6129C}"/>
    <dgm:cxn modelId="{DC4A796A-7A7E-4A8B-B64F-8A5D960E1206}" srcId="{DD51A3F3-E645-449A-BB13-CE5699911FB6}" destId="{822DC627-984E-4837-8607-62C2FBD39D90}" srcOrd="2" destOrd="0" parTransId="{735E08CC-1301-4872-B9AE-745867C7978D}" sibTransId="{DB1E1F36-A484-49EF-A01A-2770E48A7E2B}"/>
    <dgm:cxn modelId="{6DD7BA6C-312F-4C08-98B0-1CC22EF1930B}" type="presOf" srcId="{F75E8B89-AA81-4DB8-91AC-0F19400E48DB}" destId="{C47BD7CC-8A93-4BA9-BAA9-68302D8800F8}" srcOrd="1" destOrd="1" presId="urn:microsoft.com/office/officeart/2005/8/layout/hProcess6"/>
    <dgm:cxn modelId="{F9C45A51-D25C-4908-8450-279B46391688}" srcId="{60BAAAEA-B85F-4B7B-AD0F-641589969FD9}" destId="{62A574C5-85F3-4D67-A080-BBD3ED5C55E2}" srcOrd="1" destOrd="0" parTransId="{B4708439-E21D-45AB-BC5C-44DD4D03FF33}" sibTransId="{5AF2DEE9-3C77-4928-9620-E7B0713E1315}"/>
    <dgm:cxn modelId="{D35F4474-EBB7-4B08-A552-6A47413DD999}" type="presOf" srcId="{EFB98A40-3E0E-40C3-B343-CC54C7F4ADCB}" destId="{1751EE9F-6BB8-411F-9924-8F51A0933E4B}" srcOrd="0" destOrd="0" presId="urn:microsoft.com/office/officeart/2005/8/layout/hProcess6"/>
    <dgm:cxn modelId="{44D39578-EE28-45FA-B973-7B336147B66E}" srcId="{EFB98A40-3E0E-40C3-B343-CC54C7F4ADCB}" destId="{A0E36EEC-778B-4624-BB8C-F910B09BCB97}" srcOrd="3" destOrd="0" parTransId="{FF0E1C19-30F7-4501-8EFA-28DCB0366FD2}" sibTransId="{C94815A1-4673-46AB-95ED-7CE921E4A226}"/>
    <dgm:cxn modelId="{8916AB5A-8DCB-4C23-AC8B-8DF75E556AE1}" type="presOf" srcId="{F75E8B89-AA81-4DB8-91AC-0F19400E48DB}" destId="{A2EE00A6-A011-4D52-AEA1-8CA739DC7A02}" srcOrd="0" destOrd="1" presId="urn:microsoft.com/office/officeart/2005/8/layout/hProcess6"/>
    <dgm:cxn modelId="{7BDAE47D-6965-481B-BE43-64A7E19FD129}" type="presOf" srcId="{3A3D9037-5CE5-4A59-89C4-6C2051A44964}" destId="{C47BD7CC-8A93-4BA9-BAA9-68302D8800F8}" srcOrd="1" destOrd="4" presId="urn:microsoft.com/office/officeart/2005/8/layout/hProcess6"/>
    <dgm:cxn modelId="{D8B03C7F-7019-4109-82C8-714FC364AA6A}" type="presOf" srcId="{CCE613C5-ED55-4E2B-8925-2FD7EBE0A192}" destId="{A0A3B13F-3E58-4C86-841F-6435E5878C67}" srcOrd="1" destOrd="0" presId="urn:microsoft.com/office/officeart/2005/8/layout/hProcess6"/>
    <dgm:cxn modelId="{73064B8C-DC88-4F72-B0B5-97FE7AEFD1A4}" type="presOf" srcId="{C314B1B1-4874-4827-A534-9E78EF32EC4F}" destId="{A2EE00A6-A011-4D52-AEA1-8CA739DC7A02}" srcOrd="0" destOrd="0" presId="urn:microsoft.com/office/officeart/2005/8/layout/hProcess6"/>
    <dgm:cxn modelId="{27B24592-DB7B-4B34-BBC8-A6216637E2DE}" type="presOf" srcId="{62A574C5-85F3-4D67-A080-BBD3ED5C55E2}" destId="{C7844F35-1877-46AF-A2F7-D7765E909067}" srcOrd="0" destOrd="0" presId="urn:microsoft.com/office/officeart/2005/8/layout/hProcess6"/>
    <dgm:cxn modelId="{D9A68793-4B5D-4A6F-9AAA-DF782F15FE52}" type="presOf" srcId="{3A3D9037-5CE5-4A59-89C4-6C2051A44964}" destId="{A2EE00A6-A011-4D52-AEA1-8CA739DC7A02}" srcOrd="0" destOrd="4" presId="urn:microsoft.com/office/officeart/2005/8/layout/hProcess6"/>
    <dgm:cxn modelId="{2F18B19A-EB08-43D0-A45D-0169369AC6DF}" type="presOf" srcId="{6F6BA9AF-65A1-47F4-9623-452DDB5AFCF1}" destId="{A2EE00A6-A011-4D52-AEA1-8CA739DC7A02}" srcOrd="0" destOrd="2" presId="urn:microsoft.com/office/officeart/2005/8/layout/hProcess6"/>
    <dgm:cxn modelId="{3C3C5C9E-6F09-4565-8EC0-56AB09A60E82}" type="presOf" srcId="{10D78190-CD5E-4AA9-B5A0-1C251C845C19}" destId="{6B8D5753-EA8F-4878-B259-EBF0F3066656}" srcOrd="1" destOrd="0" presId="urn:microsoft.com/office/officeart/2005/8/layout/hProcess6"/>
    <dgm:cxn modelId="{CD94E89E-4A43-4688-A005-B94A409FFE56}" srcId="{EFB98A40-3E0E-40C3-B343-CC54C7F4ADCB}" destId="{6F6BA9AF-65A1-47F4-9623-452DDB5AFCF1}" srcOrd="2" destOrd="0" parTransId="{F27D5208-0B56-44F2-8C64-B96FE1177643}" sibTransId="{6285ED5F-1AB4-40A5-ABC8-B371022E116E}"/>
    <dgm:cxn modelId="{815670B2-1168-4FFB-947D-92511AFC3E48}" type="presOf" srcId="{91862145-06C7-4111-A631-273A050080F0}" destId="{2D16B915-A383-4F2A-82F2-943517B060A5}" srcOrd="0" destOrd="1" presId="urn:microsoft.com/office/officeart/2005/8/layout/hProcess6"/>
    <dgm:cxn modelId="{DCA8D5B2-D285-4EAF-8FC7-1E0C52ECEDCB}" type="presOf" srcId="{A0E36EEC-778B-4624-BB8C-F910B09BCB97}" destId="{C47BD7CC-8A93-4BA9-BAA9-68302D8800F8}" srcOrd="1" destOrd="3" presId="urn:microsoft.com/office/officeart/2005/8/layout/hProcess6"/>
    <dgm:cxn modelId="{0AF13EBC-FBBA-4A76-A68A-73D9441EB373}" type="presOf" srcId="{C314B1B1-4874-4827-A534-9E78EF32EC4F}" destId="{C47BD7CC-8A93-4BA9-BAA9-68302D8800F8}" srcOrd="1" destOrd="0" presId="urn:microsoft.com/office/officeart/2005/8/layout/hProcess6"/>
    <dgm:cxn modelId="{A32BDAC5-157E-4494-988D-E8245E075968}" srcId="{DD51A3F3-E645-449A-BB13-CE5699911FB6}" destId="{E1AA2A3B-FED0-4C58-9C82-3855A748B7A7}" srcOrd="1" destOrd="0" parTransId="{5AF965DF-8514-48E1-9903-5FBCE3503434}" sibTransId="{AE7BF721-EEF6-4837-822D-5922CF5C5771}"/>
    <dgm:cxn modelId="{949085D0-A2DB-44AE-86F1-428BB89A6060}" srcId="{60BAAAEA-B85F-4B7B-AD0F-641589969FD9}" destId="{DD51A3F3-E645-449A-BB13-CE5699911FB6}" srcOrd="0" destOrd="0" parTransId="{D92D2B2E-6C55-41A3-8F07-37723E5CEBB4}" sibTransId="{FAAEE955-5143-45C4-8F3D-2BF7CC2BE269}"/>
    <dgm:cxn modelId="{663FDBD2-80A2-42D8-B531-885709C66DF0}" type="presOf" srcId="{BB82736F-8279-408E-B9F5-8A341D8E504C}" destId="{2D16B915-A383-4F2A-82F2-943517B060A5}" srcOrd="0" destOrd="2" presId="urn:microsoft.com/office/officeart/2005/8/layout/hProcess6"/>
    <dgm:cxn modelId="{70471CD8-EFEA-4936-A54D-2F1C9801FBFC}" type="presOf" srcId="{6F6BA9AF-65A1-47F4-9623-452DDB5AFCF1}" destId="{C47BD7CC-8A93-4BA9-BAA9-68302D8800F8}" srcOrd="1" destOrd="2" presId="urn:microsoft.com/office/officeart/2005/8/layout/hProcess6"/>
    <dgm:cxn modelId="{E459D6DA-40BE-4454-B903-47A7FEA14D13}" srcId="{EFB98A40-3E0E-40C3-B343-CC54C7F4ADCB}" destId="{C314B1B1-4874-4827-A534-9E78EF32EC4F}" srcOrd="0" destOrd="0" parTransId="{C484B843-6927-47C8-8B68-74B89FD171E6}" sibTransId="{A366A548-F66C-4157-9D58-9135BF3F78F7}"/>
    <dgm:cxn modelId="{2B854CDB-D64B-49ED-9E91-86218BE27B5E}" type="presOf" srcId="{BB82736F-8279-408E-B9F5-8A341D8E504C}" destId="{A0A3B13F-3E58-4C86-841F-6435E5878C67}" srcOrd="1" destOrd="2" presId="urn:microsoft.com/office/officeart/2005/8/layout/hProcess6"/>
    <dgm:cxn modelId="{F54716E0-6CCF-477A-87B8-28D1D177284D}" srcId="{62A574C5-85F3-4D67-A080-BBD3ED5C55E2}" destId="{91862145-06C7-4111-A631-273A050080F0}" srcOrd="1" destOrd="0" parTransId="{E04B9307-E13F-401A-B4D1-6F289F197FD7}" sibTransId="{D9FEEDC9-6F1B-4530-8FC9-C3FB155A4D19}"/>
    <dgm:cxn modelId="{93054FE6-FE89-4E48-82ED-E6A9EC476B82}" type="presOf" srcId="{822DC627-984E-4837-8607-62C2FBD39D90}" destId="{743E5A27-8CE5-4356-8DAB-6637F3A45B5C}" srcOrd="0" destOrd="2" presId="urn:microsoft.com/office/officeart/2005/8/layout/hProcess6"/>
    <dgm:cxn modelId="{6795C8F3-4EFA-4544-894D-BED70077CB31}" type="presOf" srcId="{CCE613C5-ED55-4E2B-8925-2FD7EBE0A192}" destId="{2D16B915-A383-4F2A-82F2-943517B060A5}" srcOrd="0" destOrd="0" presId="urn:microsoft.com/office/officeart/2005/8/layout/hProcess6"/>
    <dgm:cxn modelId="{D69FAAF7-617C-467C-A307-B00018A2C503}" srcId="{60BAAAEA-B85F-4B7B-AD0F-641589969FD9}" destId="{EFB98A40-3E0E-40C3-B343-CC54C7F4ADCB}" srcOrd="2" destOrd="0" parTransId="{497FC505-29E2-490A-A745-6802559883C8}" sibTransId="{55ACED37-54FA-4CC0-89F0-35CD30BBA017}"/>
    <dgm:cxn modelId="{04B4FB0A-8BDB-42EF-8000-042B02AEABF2}" type="presParOf" srcId="{B4D8B8EC-07C1-48F4-B6E2-0516BC4378BE}" destId="{8866AE36-A6F3-42D3-A61E-57EFAE81E458}" srcOrd="0" destOrd="0" presId="urn:microsoft.com/office/officeart/2005/8/layout/hProcess6"/>
    <dgm:cxn modelId="{935C075C-893D-458A-A661-9DE9DFBD3EB4}" type="presParOf" srcId="{8866AE36-A6F3-42D3-A61E-57EFAE81E458}" destId="{F57E7079-AB67-4B12-99DC-BF64BA3B11C1}" srcOrd="0" destOrd="0" presId="urn:microsoft.com/office/officeart/2005/8/layout/hProcess6"/>
    <dgm:cxn modelId="{76102763-5C10-4393-A420-C85576E82CFA}" type="presParOf" srcId="{8866AE36-A6F3-42D3-A61E-57EFAE81E458}" destId="{743E5A27-8CE5-4356-8DAB-6637F3A45B5C}" srcOrd="1" destOrd="0" presId="urn:microsoft.com/office/officeart/2005/8/layout/hProcess6"/>
    <dgm:cxn modelId="{DD114718-3D06-4EB9-B73F-DCDCEE67365B}" type="presParOf" srcId="{8866AE36-A6F3-42D3-A61E-57EFAE81E458}" destId="{6B8D5753-EA8F-4878-B259-EBF0F3066656}" srcOrd="2" destOrd="0" presId="urn:microsoft.com/office/officeart/2005/8/layout/hProcess6"/>
    <dgm:cxn modelId="{EF3EA55B-43BE-40FF-B044-BF2B30406614}" type="presParOf" srcId="{8866AE36-A6F3-42D3-A61E-57EFAE81E458}" destId="{6C041730-DA09-41A9-BC05-B81C4725A2A0}" srcOrd="3" destOrd="0" presId="urn:microsoft.com/office/officeart/2005/8/layout/hProcess6"/>
    <dgm:cxn modelId="{CB34557D-76E9-41D2-8313-8198E1263DF1}" type="presParOf" srcId="{B4D8B8EC-07C1-48F4-B6E2-0516BC4378BE}" destId="{DAF8B684-41E3-4146-A5DD-E0730A625FED}" srcOrd="1" destOrd="0" presId="urn:microsoft.com/office/officeart/2005/8/layout/hProcess6"/>
    <dgm:cxn modelId="{DB5F066C-9A6B-4468-AC76-BE088604D8EA}" type="presParOf" srcId="{B4D8B8EC-07C1-48F4-B6E2-0516BC4378BE}" destId="{99395F41-0486-4A15-8BAB-7E205ECEB17F}" srcOrd="2" destOrd="0" presId="urn:microsoft.com/office/officeart/2005/8/layout/hProcess6"/>
    <dgm:cxn modelId="{DC656D73-9A3B-4788-B9AD-8FFF473708AB}" type="presParOf" srcId="{99395F41-0486-4A15-8BAB-7E205ECEB17F}" destId="{7FB65702-0B19-4550-A82C-317F7CB79606}" srcOrd="0" destOrd="0" presId="urn:microsoft.com/office/officeart/2005/8/layout/hProcess6"/>
    <dgm:cxn modelId="{F51E6E61-99A8-494A-AC47-D656147B2FF4}" type="presParOf" srcId="{99395F41-0486-4A15-8BAB-7E205ECEB17F}" destId="{2D16B915-A383-4F2A-82F2-943517B060A5}" srcOrd="1" destOrd="0" presId="urn:microsoft.com/office/officeart/2005/8/layout/hProcess6"/>
    <dgm:cxn modelId="{23BFA609-73CA-4CE4-8FE2-51BBC0740127}" type="presParOf" srcId="{99395F41-0486-4A15-8BAB-7E205ECEB17F}" destId="{A0A3B13F-3E58-4C86-841F-6435E5878C67}" srcOrd="2" destOrd="0" presId="urn:microsoft.com/office/officeart/2005/8/layout/hProcess6"/>
    <dgm:cxn modelId="{EB21385B-0540-4B46-B26C-1FB2FA1400C3}" type="presParOf" srcId="{99395F41-0486-4A15-8BAB-7E205ECEB17F}" destId="{C7844F35-1877-46AF-A2F7-D7765E909067}" srcOrd="3" destOrd="0" presId="urn:microsoft.com/office/officeart/2005/8/layout/hProcess6"/>
    <dgm:cxn modelId="{4381338F-1BAE-4C3A-AF30-43FC5D29E432}" type="presParOf" srcId="{B4D8B8EC-07C1-48F4-B6E2-0516BC4378BE}" destId="{BEB5E5C9-67AF-44FE-B51E-48F9A0F8C290}" srcOrd="3" destOrd="0" presId="urn:microsoft.com/office/officeart/2005/8/layout/hProcess6"/>
    <dgm:cxn modelId="{24AC9CCC-1CA3-4DC1-B40B-8D92773D0D96}" type="presParOf" srcId="{B4D8B8EC-07C1-48F4-B6E2-0516BC4378BE}" destId="{9B0E2238-2CAC-4E39-89D8-1D21C42AD598}" srcOrd="4" destOrd="0" presId="urn:microsoft.com/office/officeart/2005/8/layout/hProcess6"/>
    <dgm:cxn modelId="{A6CC5049-C7AA-4049-AAD7-426E39EA1B16}" type="presParOf" srcId="{9B0E2238-2CAC-4E39-89D8-1D21C42AD598}" destId="{3AAFADF5-8E91-4401-B134-069594AAC861}" srcOrd="0" destOrd="0" presId="urn:microsoft.com/office/officeart/2005/8/layout/hProcess6"/>
    <dgm:cxn modelId="{76811E7D-2EB7-424B-99D0-AC602190AF54}" type="presParOf" srcId="{9B0E2238-2CAC-4E39-89D8-1D21C42AD598}" destId="{A2EE00A6-A011-4D52-AEA1-8CA739DC7A02}" srcOrd="1" destOrd="0" presId="urn:microsoft.com/office/officeart/2005/8/layout/hProcess6"/>
    <dgm:cxn modelId="{AB90C5D4-1C85-4B18-A327-D1895B7B68AB}" type="presParOf" srcId="{9B0E2238-2CAC-4E39-89D8-1D21C42AD598}" destId="{C47BD7CC-8A93-4BA9-BAA9-68302D8800F8}" srcOrd="2" destOrd="0" presId="urn:microsoft.com/office/officeart/2005/8/layout/hProcess6"/>
    <dgm:cxn modelId="{62D48F58-3007-484B-884D-D77F58522B6F}" type="presParOf" srcId="{9B0E2238-2CAC-4E39-89D8-1D21C42AD598}" destId="{1751EE9F-6BB8-411F-9924-8F51A0933E4B}"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014626-C7CD-4065-AD42-715CFFB8E08E}"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lv-LV"/>
        </a:p>
      </dgm:t>
    </dgm:pt>
    <dgm:pt modelId="{77B092F5-5C5E-4FBD-961D-DBC7EAB7FE89}">
      <dgm:prSet phldrT="[Text]" phldr="0" custT="1"/>
      <dgm:spPr>
        <a:solidFill>
          <a:srgbClr val="00B050"/>
        </a:solidFill>
      </dgm:spPr>
      <dgm:t>
        <a:bodyPr/>
        <a:lstStyle/>
        <a:p>
          <a:pPr algn="ctr"/>
          <a:r>
            <a:rPr lang="lv-LV" sz="1800" dirty="0">
              <a:latin typeface="+mj-lt"/>
            </a:rPr>
            <a:t>Likums “Par nodokļiem un nodevām”</a:t>
          </a:r>
          <a:endParaRPr lang="lv-LV" sz="1800" dirty="0"/>
        </a:p>
      </dgm:t>
    </dgm:pt>
    <dgm:pt modelId="{ECDD9A14-4E6D-4E51-8D52-B5248DD916FD}" type="parTrans" cxnId="{AA1B9E07-9FB6-4D6C-ABD3-4EB1B1646DE1}">
      <dgm:prSet/>
      <dgm:spPr/>
      <dgm:t>
        <a:bodyPr/>
        <a:lstStyle/>
        <a:p>
          <a:endParaRPr lang="lv-LV"/>
        </a:p>
      </dgm:t>
    </dgm:pt>
    <dgm:pt modelId="{BE0590AE-F6AB-4E48-A3DB-EB8E3B91786A}" type="sibTrans" cxnId="{AA1B9E07-9FB6-4D6C-ABD3-4EB1B1646DE1}">
      <dgm:prSet/>
      <dgm:spPr/>
      <dgm:t>
        <a:bodyPr/>
        <a:lstStyle/>
        <a:p>
          <a:endParaRPr lang="lv-LV"/>
        </a:p>
      </dgm:t>
    </dgm:pt>
    <dgm:pt modelId="{6DDE315E-31D0-420C-B03E-F1DB972E7246}">
      <dgm:prSet phldrT="[Text]"/>
      <dgm:spPr>
        <a:solidFill>
          <a:srgbClr val="00B050"/>
        </a:solidFill>
      </dgm:spPr>
      <dgm:t>
        <a:bodyPr/>
        <a:lstStyle/>
        <a:p>
          <a:pPr>
            <a:buFont typeface="Courier New" panose="02070309020205020404" pitchFamily="49" charset="0"/>
            <a:buChar char="o"/>
          </a:pPr>
          <a:r>
            <a:rPr lang="lv-LV" dirty="0">
              <a:latin typeface="+mj-lt"/>
            </a:rPr>
            <a:t>Ministru kabineta 2005.gada 28.jūnija noteikumi Nr.480 “Noteikumi par kārtību, kādā pašvaldības var uzlikt pašvaldību nodevas”</a:t>
          </a:r>
          <a:endParaRPr lang="lv-LV" dirty="0"/>
        </a:p>
      </dgm:t>
    </dgm:pt>
    <dgm:pt modelId="{A2354879-E3D0-45B5-B05C-1E6871317D9B}" type="parTrans" cxnId="{9A3B61D9-7903-46AF-AE65-D4C9A478D9AB}">
      <dgm:prSet/>
      <dgm:spPr/>
      <dgm:t>
        <a:bodyPr/>
        <a:lstStyle/>
        <a:p>
          <a:endParaRPr lang="lv-LV"/>
        </a:p>
      </dgm:t>
    </dgm:pt>
    <dgm:pt modelId="{74D70E80-7DB1-4320-86F2-10DD18E2815D}" type="sibTrans" cxnId="{9A3B61D9-7903-46AF-AE65-D4C9A478D9AB}">
      <dgm:prSet/>
      <dgm:spPr/>
      <dgm:t>
        <a:bodyPr/>
        <a:lstStyle/>
        <a:p>
          <a:endParaRPr lang="lv-LV"/>
        </a:p>
      </dgm:t>
    </dgm:pt>
    <dgm:pt modelId="{46F88204-5D20-455E-93EA-CA22017B722D}">
      <dgm:prSet phldrT="[Text]" phldr="0"/>
      <dgm:spPr>
        <a:solidFill>
          <a:srgbClr val="00B050"/>
        </a:solidFill>
      </dgm:spPr>
      <dgm:t>
        <a:bodyPr/>
        <a:lstStyle/>
        <a:p>
          <a:r>
            <a:rPr lang="lv-LV" dirty="0"/>
            <a:t>Nozares normatīvie akti, kuros noteiktas pašvaldības tiesības un pienākumi konkrētajā jomā</a:t>
          </a:r>
        </a:p>
      </dgm:t>
    </dgm:pt>
    <dgm:pt modelId="{A5851060-53AE-4A8D-8342-5F9EC78CC0B6}" type="parTrans" cxnId="{101A9DAA-B730-4637-8AE2-D82B32DA8575}">
      <dgm:prSet/>
      <dgm:spPr/>
      <dgm:t>
        <a:bodyPr/>
        <a:lstStyle/>
        <a:p>
          <a:endParaRPr lang="lv-LV"/>
        </a:p>
      </dgm:t>
    </dgm:pt>
    <dgm:pt modelId="{57AEC4F1-7E2A-4E33-8FE2-69F501E00CD3}" type="sibTrans" cxnId="{101A9DAA-B730-4637-8AE2-D82B32DA8575}">
      <dgm:prSet/>
      <dgm:spPr/>
      <dgm:t>
        <a:bodyPr/>
        <a:lstStyle/>
        <a:p>
          <a:endParaRPr lang="lv-LV"/>
        </a:p>
      </dgm:t>
    </dgm:pt>
    <dgm:pt modelId="{E4241D80-EF40-43E2-A0AF-8A08080B69C5}">
      <dgm:prSet phldrT="[Text]" phldr="0" custT="1"/>
      <dgm:spPr>
        <a:solidFill>
          <a:srgbClr val="00B050"/>
        </a:solidFill>
      </dgm:spPr>
      <dgm:t>
        <a:bodyPr/>
        <a:lstStyle/>
        <a:p>
          <a:r>
            <a:rPr lang="lv-LV" sz="1800" dirty="0"/>
            <a:t>Nodeva</a:t>
          </a:r>
        </a:p>
      </dgm:t>
    </dgm:pt>
    <dgm:pt modelId="{BB9A3C7E-0682-4AA9-BBDE-C19A3F2A894E}" type="parTrans" cxnId="{C4535215-5824-4DC9-A122-495C5798D6A0}">
      <dgm:prSet/>
      <dgm:spPr/>
      <dgm:t>
        <a:bodyPr/>
        <a:lstStyle/>
        <a:p>
          <a:endParaRPr lang="lv-LV"/>
        </a:p>
      </dgm:t>
    </dgm:pt>
    <dgm:pt modelId="{C438070E-1601-4D44-A75C-CA0746E1C4B3}" type="sibTrans" cxnId="{C4535215-5824-4DC9-A122-495C5798D6A0}">
      <dgm:prSet/>
      <dgm:spPr/>
      <dgm:t>
        <a:bodyPr/>
        <a:lstStyle/>
        <a:p>
          <a:endParaRPr lang="lv-LV"/>
        </a:p>
      </dgm:t>
    </dgm:pt>
    <dgm:pt modelId="{A8F23C52-C3F3-4A87-BE18-76DD3F88DE7D}" type="pres">
      <dgm:prSet presAssocID="{F9014626-C7CD-4065-AD42-715CFFB8E08E}" presName="Name0" presStyleCnt="0">
        <dgm:presLayoutVars>
          <dgm:dir/>
          <dgm:animLvl val="lvl"/>
          <dgm:resizeHandles val="exact"/>
        </dgm:presLayoutVars>
      </dgm:prSet>
      <dgm:spPr/>
    </dgm:pt>
    <dgm:pt modelId="{010F8380-9DBF-482C-96AD-8341D419F715}" type="pres">
      <dgm:prSet presAssocID="{E4241D80-EF40-43E2-A0AF-8A08080B69C5}" presName="Name8" presStyleCnt="0"/>
      <dgm:spPr/>
    </dgm:pt>
    <dgm:pt modelId="{6EC6EB53-2F87-4C9C-A81F-AAADE384451F}" type="pres">
      <dgm:prSet presAssocID="{E4241D80-EF40-43E2-A0AF-8A08080B69C5}" presName="level" presStyleLbl="node1" presStyleIdx="0" presStyleCnt="4">
        <dgm:presLayoutVars>
          <dgm:chMax val="1"/>
          <dgm:bulletEnabled val="1"/>
        </dgm:presLayoutVars>
      </dgm:prSet>
      <dgm:spPr/>
    </dgm:pt>
    <dgm:pt modelId="{53F5B754-D046-4C9D-86F4-30026C986C73}" type="pres">
      <dgm:prSet presAssocID="{E4241D80-EF40-43E2-A0AF-8A08080B69C5}" presName="levelTx" presStyleLbl="revTx" presStyleIdx="0" presStyleCnt="0">
        <dgm:presLayoutVars>
          <dgm:chMax val="1"/>
          <dgm:bulletEnabled val="1"/>
        </dgm:presLayoutVars>
      </dgm:prSet>
      <dgm:spPr/>
    </dgm:pt>
    <dgm:pt modelId="{A7B41C20-6CAC-4132-AA3E-0E9B524CE53D}" type="pres">
      <dgm:prSet presAssocID="{77B092F5-5C5E-4FBD-961D-DBC7EAB7FE89}" presName="Name8" presStyleCnt="0"/>
      <dgm:spPr/>
    </dgm:pt>
    <dgm:pt modelId="{FED41B89-AD16-47E6-94B1-AD98EC3B31CD}" type="pres">
      <dgm:prSet presAssocID="{77B092F5-5C5E-4FBD-961D-DBC7EAB7FE89}" presName="level" presStyleLbl="node1" presStyleIdx="1" presStyleCnt="4">
        <dgm:presLayoutVars>
          <dgm:chMax val="1"/>
          <dgm:bulletEnabled val="1"/>
        </dgm:presLayoutVars>
      </dgm:prSet>
      <dgm:spPr/>
    </dgm:pt>
    <dgm:pt modelId="{2DF950D6-263C-4A1C-9FD9-3A5E57D27567}" type="pres">
      <dgm:prSet presAssocID="{77B092F5-5C5E-4FBD-961D-DBC7EAB7FE89}" presName="levelTx" presStyleLbl="revTx" presStyleIdx="0" presStyleCnt="0">
        <dgm:presLayoutVars>
          <dgm:chMax val="1"/>
          <dgm:bulletEnabled val="1"/>
        </dgm:presLayoutVars>
      </dgm:prSet>
      <dgm:spPr/>
    </dgm:pt>
    <dgm:pt modelId="{5AF2F207-7013-4C69-8A7A-CC7C742D0CDE}" type="pres">
      <dgm:prSet presAssocID="{6DDE315E-31D0-420C-B03E-F1DB972E7246}" presName="Name8" presStyleCnt="0"/>
      <dgm:spPr/>
    </dgm:pt>
    <dgm:pt modelId="{09287D5E-F5ED-4853-A30F-E17C67A47AED}" type="pres">
      <dgm:prSet presAssocID="{6DDE315E-31D0-420C-B03E-F1DB972E7246}" presName="level" presStyleLbl="node1" presStyleIdx="2" presStyleCnt="4">
        <dgm:presLayoutVars>
          <dgm:chMax val="1"/>
          <dgm:bulletEnabled val="1"/>
        </dgm:presLayoutVars>
      </dgm:prSet>
      <dgm:spPr/>
    </dgm:pt>
    <dgm:pt modelId="{5D9434BD-43D7-4107-967C-E91B69C1C783}" type="pres">
      <dgm:prSet presAssocID="{6DDE315E-31D0-420C-B03E-F1DB972E7246}" presName="levelTx" presStyleLbl="revTx" presStyleIdx="0" presStyleCnt="0">
        <dgm:presLayoutVars>
          <dgm:chMax val="1"/>
          <dgm:bulletEnabled val="1"/>
        </dgm:presLayoutVars>
      </dgm:prSet>
      <dgm:spPr/>
    </dgm:pt>
    <dgm:pt modelId="{E85930BD-EAD5-41B2-889D-5648D3D5C9DB}" type="pres">
      <dgm:prSet presAssocID="{46F88204-5D20-455E-93EA-CA22017B722D}" presName="Name8" presStyleCnt="0"/>
      <dgm:spPr/>
    </dgm:pt>
    <dgm:pt modelId="{5AE6FB97-BB8A-4D3C-A470-23501950F2C0}" type="pres">
      <dgm:prSet presAssocID="{46F88204-5D20-455E-93EA-CA22017B722D}" presName="level" presStyleLbl="node1" presStyleIdx="3" presStyleCnt="4">
        <dgm:presLayoutVars>
          <dgm:chMax val="1"/>
          <dgm:bulletEnabled val="1"/>
        </dgm:presLayoutVars>
      </dgm:prSet>
      <dgm:spPr/>
    </dgm:pt>
    <dgm:pt modelId="{6C25062C-2888-42AC-AFA6-AC668E1BB3DB}" type="pres">
      <dgm:prSet presAssocID="{46F88204-5D20-455E-93EA-CA22017B722D}" presName="levelTx" presStyleLbl="revTx" presStyleIdx="0" presStyleCnt="0">
        <dgm:presLayoutVars>
          <dgm:chMax val="1"/>
          <dgm:bulletEnabled val="1"/>
        </dgm:presLayoutVars>
      </dgm:prSet>
      <dgm:spPr/>
    </dgm:pt>
  </dgm:ptLst>
  <dgm:cxnLst>
    <dgm:cxn modelId="{E15E6B00-3BCF-4EEE-B5AD-3E3C70F7B5E2}" type="presOf" srcId="{77B092F5-5C5E-4FBD-961D-DBC7EAB7FE89}" destId="{FED41B89-AD16-47E6-94B1-AD98EC3B31CD}" srcOrd="0" destOrd="0" presId="urn:microsoft.com/office/officeart/2005/8/layout/pyramid1"/>
    <dgm:cxn modelId="{AA1B9E07-9FB6-4D6C-ABD3-4EB1B1646DE1}" srcId="{F9014626-C7CD-4065-AD42-715CFFB8E08E}" destId="{77B092F5-5C5E-4FBD-961D-DBC7EAB7FE89}" srcOrd="1" destOrd="0" parTransId="{ECDD9A14-4E6D-4E51-8D52-B5248DD916FD}" sibTransId="{BE0590AE-F6AB-4E48-A3DB-EB8E3B91786A}"/>
    <dgm:cxn modelId="{4863560B-7F5C-41B9-AD0E-D136360E5181}" type="presOf" srcId="{F9014626-C7CD-4065-AD42-715CFFB8E08E}" destId="{A8F23C52-C3F3-4A87-BE18-76DD3F88DE7D}" srcOrd="0" destOrd="0" presId="urn:microsoft.com/office/officeart/2005/8/layout/pyramid1"/>
    <dgm:cxn modelId="{C4E5B60E-6918-43E8-9BA2-D85B66055BA4}" type="presOf" srcId="{6DDE315E-31D0-420C-B03E-F1DB972E7246}" destId="{09287D5E-F5ED-4853-A30F-E17C67A47AED}" srcOrd="0" destOrd="0" presId="urn:microsoft.com/office/officeart/2005/8/layout/pyramid1"/>
    <dgm:cxn modelId="{C4535215-5824-4DC9-A122-495C5798D6A0}" srcId="{F9014626-C7CD-4065-AD42-715CFFB8E08E}" destId="{E4241D80-EF40-43E2-A0AF-8A08080B69C5}" srcOrd="0" destOrd="0" parTransId="{BB9A3C7E-0682-4AA9-BBDE-C19A3F2A894E}" sibTransId="{C438070E-1601-4D44-A75C-CA0746E1C4B3}"/>
    <dgm:cxn modelId="{6EA3FE62-4570-4A86-B8D6-798A01E26CB4}" type="presOf" srcId="{E4241D80-EF40-43E2-A0AF-8A08080B69C5}" destId="{53F5B754-D046-4C9D-86F4-30026C986C73}" srcOrd="1" destOrd="0" presId="urn:microsoft.com/office/officeart/2005/8/layout/pyramid1"/>
    <dgm:cxn modelId="{9827EE75-DBF5-4CC6-8BE1-225D083186F1}" type="presOf" srcId="{46F88204-5D20-455E-93EA-CA22017B722D}" destId="{6C25062C-2888-42AC-AFA6-AC668E1BB3DB}" srcOrd="1" destOrd="0" presId="urn:microsoft.com/office/officeart/2005/8/layout/pyramid1"/>
    <dgm:cxn modelId="{1E58B08F-EEE5-4D66-A176-27D6F81893DF}" type="presOf" srcId="{E4241D80-EF40-43E2-A0AF-8A08080B69C5}" destId="{6EC6EB53-2F87-4C9C-A81F-AAADE384451F}" srcOrd="0" destOrd="0" presId="urn:microsoft.com/office/officeart/2005/8/layout/pyramid1"/>
    <dgm:cxn modelId="{101A9DAA-B730-4637-8AE2-D82B32DA8575}" srcId="{F9014626-C7CD-4065-AD42-715CFFB8E08E}" destId="{46F88204-5D20-455E-93EA-CA22017B722D}" srcOrd="3" destOrd="0" parTransId="{A5851060-53AE-4A8D-8342-5F9EC78CC0B6}" sibTransId="{57AEC4F1-7E2A-4E33-8FE2-69F501E00CD3}"/>
    <dgm:cxn modelId="{AE92D0AE-B3C9-47E4-A5BF-2CA7DD075664}" type="presOf" srcId="{46F88204-5D20-455E-93EA-CA22017B722D}" destId="{5AE6FB97-BB8A-4D3C-A470-23501950F2C0}" srcOrd="0" destOrd="0" presId="urn:microsoft.com/office/officeart/2005/8/layout/pyramid1"/>
    <dgm:cxn modelId="{D9194BB1-32F1-434C-B11D-0DC1B2E07306}" type="presOf" srcId="{6DDE315E-31D0-420C-B03E-F1DB972E7246}" destId="{5D9434BD-43D7-4107-967C-E91B69C1C783}" srcOrd="1" destOrd="0" presId="urn:microsoft.com/office/officeart/2005/8/layout/pyramid1"/>
    <dgm:cxn modelId="{9A3B61D9-7903-46AF-AE65-D4C9A478D9AB}" srcId="{F9014626-C7CD-4065-AD42-715CFFB8E08E}" destId="{6DDE315E-31D0-420C-B03E-F1DB972E7246}" srcOrd="2" destOrd="0" parTransId="{A2354879-E3D0-45B5-B05C-1E6871317D9B}" sibTransId="{74D70E80-7DB1-4320-86F2-10DD18E2815D}"/>
    <dgm:cxn modelId="{66D0FCEB-0961-4993-B60E-CED3E743B344}" type="presOf" srcId="{77B092F5-5C5E-4FBD-961D-DBC7EAB7FE89}" destId="{2DF950D6-263C-4A1C-9FD9-3A5E57D27567}" srcOrd="1" destOrd="0" presId="urn:microsoft.com/office/officeart/2005/8/layout/pyramid1"/>
    <dgm:cxn modelId="{D1D047B0-3ECD-4820-BAA2-62378D8A090D}" type="presParOf" srcId="{A8F23C52-C3F3-4A87-BE18-76DD3F88DE7D}" destId="{010F8380-9DBF-482C-96AD-8341D419F715}" srcOrd="0" destOrd="0" presId="urn:microsoft.com/office/officeart/2005/8/layout/pyramid1"/>
    <dgm:cxn modelId="{DBE95173-78E6-4EFA-AEAB-EC69F6534199}" type="presParOf" srcId="{010F8380-9DBF-482C-96AD-8341D419F715}" destId="{6EC6EB53-2F87-4C9C-A81F-AAADE384451F}" srcOrd="0" destOrd="0" presId="urn:microsoft.com/office/officeart/2005/8/layout/pyramid1"/>
    <dgm:cxn modelId="{4CD34577-5EE2-4ED8-BF91-A2037BFC8F56}" type="presParOf" srcId="{010F8380-9DBF-482C-96AD-8341D419F715}" destId="{53F5B754-D046-4C9D-86F4-30026C986C73}" srcOrd="1" destOrd="0" presId="urn:microsoft.com/office/officeart/2005/8/layout/pyramid1"/>
    <dgm:cxn modelId="{252D31C8-FDE8-418A-94EA-523590229FEC}" type="presParOf" srcId="{A8F23C52-C3F3-4A87-BE18-76DD3F88DE7D}" destId="{A7B41C20-6CAC-4132-AA3E-0E9B524CE53D}" srcOrd="1" destOrd="0" presId="urn:microsoft.com/office/officeart/2005/8/layout/pyramid1"/>
    <dgm:cxn modelId="{DC789E27-67CE-4A29-B47C-622CC9B06BBA}" type="presParOf" srcId="{A7B41C20-6CAC-4132-AA3E-0E9B524CE53D}" destId="{FED41B89-AD16-47E6-94B1-AD98EC3B31CD}" srcOrd="0" destOrd="0" presId="urn:microsoft.com/office/officeart/2005/8/layout/pyramid1"/>
    <dgm:cxn modelId="{8CDCC0FB-6395-45F2-B5CE-2D3FFC8AEB81}" type="presParOf" srcId="{A7B41C20-6CAC-4132-AA3E-0E9B524CE53D}" destId="{2DF950D6-263C-4A1C-9FD9-3A5E57D27567}" srcOrd="1" destOrd="0" presId="urn:microsoft.com/office/officeart/2005/8/layout/pyramid1"/>
    <dgm:cxn modelId="{9013DA62-235E-467E-B284-326DB51055D9}" type="presParOf" srcId="{A8F23C52-C3F3-4A87-BE18-76DD3F88DE7D}" destId="{5AF2F207-7013-4C69-8A7A-CC7C742D0CDE}" srcOrd="2" destOrd="0" presId="urn:microsoft.com/office/officeart/2005/8/layout/pyramid1"/>
    <dgm:cxn modelId="{D7D718C9-E435-4408-B13A-3BD5BB259032}" type="presParOf" srcId="{5AF2F207-7013-4C69-8A7A-CC7C742D0CDE}" destId="{09287D5E-F5ED-4853-A30F-E17C67A47AED}" srcOrd="0" destOrd="0" presId="urn:microsoft.com/office/officeart/2005/8/layout/pyramid1"/>
    <dgm:cxn modelId="{C0273B10-4620-4BBF-A2F4-0FDB4767C441}" type="presParOf" srcId="{5AF2F207-7013-4C69-8A7A-CC7C742D0CDE}" destId="{5D9434BD-43D7-4107-967C-E91B69C1C783}" srcOrd="1" destOrd="0" presId="urn:microsoft.com/office/officeart/2005/8/layout/pyramid1"/>
    <dgm:cxn modelId="{8254C948-CF5C-4F0B-8273-994098C5AC10}" type="presParOf" srcId="{A8F23C52-C3F3-4A87-BE18-76DD3F88DE7D}" destId="{E85930BD-EAD5-41B2-889D-5648D3D5C9DB}" srcOrd="3" destOrd="0" presId="urn:microsoft.com/office/officeart/2005/8/layout/pyramid1"/>
    <dgm:cxn modelId="{F4DE71EF-EB02-438E-9095-98E3A3767D00}" type="presParOf" srcId="{E85930BD-EAD5-41B2-889D-5648D3D5C9DB}" destId="{5AE6FB97-BB8A-4D3C-A470-23501950F2C0}" srcOrd="0" destOrd="0" presId="urn:microsoft.com/office/officeart/2005/8/layout/pyramid1"/>
    <dgm:cxn modelId="{911E5DAD-D534-4530-AA94-8894A64367AC}" type="presParOf" srcId="{E85930BD-EAD5-41B2-889D-5648D3D5C9DB}" destId="{6C25062C-2888-42AC-AFA6-AC668E1BB3DB}"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533876-7B19-4FE3-BA5F-F35E9D6302B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92053B3A-D0C3-4FFD-B2EA-8EFC4204A47F}">
      <dgm:prSet phldrT="[Text]"/>
      <dgm:spPr>
        <a:solidFill>
          <a:srgbClr val="00B050"/>
        </a:solidFill>
      </dgm:spPr>
      <dgm:t>
        <a:bodyPr/>
        <a:lstStyle/>
        <a:p>
          <a:r>
            <a:rPr lang="lv-LV" dirty="0"/>
            <a:t>vai visas pašvaldību nodevas atbilst nodevas pazīmēm un nebūtu atzīstamas par maksas pakalpojumu</a:t>
          </a:r>
        </a:p>
      </dgm:t>
    </dgm:pt>
    <dgm:pt modelId="{23FAD6B3-4FA6-43D6-9C26-C1E18B9DEABE}" type="parTrans" cxnId="{C4040F6C-6474-4289-A7E7-010F672AAA3F}">
      <dgm:prSet/>
      <dgm:spPr/>
      <dgm:t>
        <a:bodyPr/>
        <a:lstStyle/>
        <a:p>
          <a:endParaRPr lang="lv-LV"/>
        </a:p>
      </dgm:t>
    </dgm:pt>
    <dgm:pt modelId="{8FAC50A8-5003-44F7-A476-DE9FD8F80CA1}" type="sibTrans" cxnId="{C4040F6C-6474-4289-A7E7-010F672AAA3F}">
      <dgm:prSet/>
      <dgm:spPr/>
      <dgm:t>
        <a:bodyPr/>
        <a:lstStyle/>
        <a:p>
          <a:endParaRPr lang="lv-LV"/>
        </a:p>
      </dgm:t>
    </dgm:pt>
    <dgm:pt modelId="{96CFFEF1-F0C9-43FB-8A10-4DF1CF64BE54}">
      <dgm:prSet phldrT="[Text]"/>
      <dgm:spPr>
        <a:solidFill>
          <a:srgbClr val="00B050"/>
        </a:solidFill>
      </dgm:spPr>
      <dgm:t>
        <a:bodyPr/>
        <a:lstStyle/>
        <a:p>
          <a:pPr>
            <a:buBlip>
              <a:blip xmlns:r="http://schemas.openxmlformats.org/officeDocument/2006/relationships">
                <a:extLst>
                  <a:ext uri="{96DAC541-7B7A-43D3-8B79-37D633B846F1}">
                    <asvg:svgBlip xmlns:asvg="http://schemas.microsoft.com/office/drawing/2016/SVG/main" r:embed="rId1"/>
                  </a:ext>
                </a:extLst>
              </a:blip>
            </a:buBlip>
          </a:pPr>
          <a:r>
            <a:rPr lang="lv-LV" dirty="0"/>
            <a:t>pašvaldību praksi pašvaldību nodevu apmēra noteikšanā un ieņēmumu uzskaitē</a:t>
          </a:r>
        </a:p>
      </dgm:t>
    </dgm:pt>
    <dgm:pt modelId="{7EA7670E-46E2-4699-82AA-19F3FBB2607E}" type="parTrans" cxnId="{BB5B5D2E-58AA-424A-A7FB-219F8FA78466}">
      <dgm:prSet/>
      <dgm:spPr/>
      <dgm:t>
        <a:bodyPr/>
        <a:lstStyle/>
        <a:p>
          <a:endParaRPr lang="lv-LV"/>
        </a:p>
      </dgm:t>
    </dgm:pt>
    <dgm:pt modelId="{1F04DDBB-A19A-41DA-AF8B-A626595BE49F}" type="sibTrans" cxnId="{BB5B5D2E-58AA-424A-A7FB-219F8FA78466}">
      <dgm:prSet/>
      <dgm:spPr/>
      <dgm:t>
        <a:bodyPr/>
        <a:lstStyle/>
        <a:p>
          <a:endParaRPr lang="lv-LV"/>
        </a:p>
      </dgm:t>
    </dgm:pt>
    <dgm:pt modelId="{5F0B400F-94DF-4E36-9AAA-0C54EA03771C}">
      <dgm:prSet phldrT="[Text]"/>
      <dgm:spPr>
        <a:solidFill>
          <a:srgbClr val="00B050"/>
        </a:solidFill>
      </dgm:spPr>
      <dgm:t>
        <a:bodyPr/>
        <a:lstStyle/>
        <a:p>
          <a:pPr>
            <a:buBlip>
              <a:blip xmlns:r="http://schemas.openxmlformats.org/officeDocument/2006/relationships">
                <a:extLst>
                  <a:ext uri="{96DAC541-7B7A-43D3-8B79-37D633B846F1}">
                    <asvg:svgBlip xmlns:asvg="http://schemas.microsoft.com/office/drawing/2016/SVG/main" r:embed="rId1"/>
                  </a:ext>
                </a:extLst>
              </a:blip>
            </a:buBlip>
          </a:pPr>
          <a:r>
            <a:rPr lang="lv-LV" dirty="0"/>
            <a:t>katras konkrētās pašvaldības nodevas mērķi</a:t>
          </a:r>
        </a:p>
      </dgm:t>
    </dgm:pt>
    <dgm:pt modelId="{12430FB8-BFEE-4FDE-96ED-5DE7F6C0A2C6}" type="parTrans" cxnId="{EEC660F3-1BE8-450A-A1EE-E9DA8F6D16DF}">
      <dgm:prSet/>
      <dgm:spPr/>
      <dgm:t>
        <a:bodyPr/>
        <a:lstStyle/>
        <a:p>
          <a:endParaRPr lang="lv-LV"/>
        </a:p>
      </dgm:t>
    </dgm:pt>
    <dgm:pt modelId="{ED409D82-D29B-4B44-B494-50C4C1F70F3B}" type="sibTrans" cxnId="{EEC660F3-1BE8-450A-A1EE-E9DA8F6D16DF}">
      <dgm:prSet/>
      <dgm:spPr/>
      <dgm:t>
        <a:bodyPr/>
        <a:lstStyle/>
        <a:p>
          <a:endParaRPr lang="lv-LV"/>
        </a:p>
      </dgm:t>
    </dgm:pt>
    <dgm:pt modelId="{3703FB13-0CDD-4D6D-88FD-0C990AF68EAC}">
      <dgm:prSet phldrT="[Text]"/>
      <dgm:spPr>
        <a:solidFill>
          <a:srgbClr val="00B050"/>
        </a:solidFill>
      </dgm:spPr>
      <dgm:t>
        <a:bodyPr/>
        <a:lstStyle/>
        <a:p>
          <a:r>
            <a:rPr lang="lv-LV" dirty="0"/>
            <a:t>vai esošais nodevu uzskaitījums būtu papildināms</a:t>
          </a:r>
        </a:p>
      </dgm:t>
    </dgm:pt>
    <dgm:pt modelId="{47879D15-7092-4838-A400-C5C4129B8835}" type="parTrans" cxnId="{3A9A433F-AADE-4F25-BFB6-D4367AFDE737}">
      <dgm:prSet/>
      <dgm:spPr/>
      <dgm:t>
        <a:bodyPr/>
        <a:lstStyle/>
        <a:p>
          <a:endParaRPr lang="lv-LV"/>
        </a:p>
      </dgm:t>
    </dgm:pt>
    <dgm:pt modelId="{1AA76AA6-4FBA-4E3C-B1F4-EA8A22941207}" type="sibTrans" cxnId="{3A9A433F-AADE-4F25-BFB6-D4367AFDE737}">
      <dgm:prSet/>
      <dgm:spPr/>
      <dgm:t>
        <a:bodyPr/>
        <a:lstStyle/>
        <a:p>
          <a:endParaRPr lang="lv-LV"/>
        </a:p>
      </dgm:t>
    </dgm:pt>
    <dgm:pt modelId="{488190D1-04A4-46F7-804E-FF240848A309}">
      <dgm:prSet phldrT="[Text]"/>
      <dgm:spPr>
        <a:solidFill>
          <a:srgbClr val="00B050"/>
        </a:solidFill>
      </dgm:spPr>
      <dgm:t>
        <a:bodyPr/>
        <a:lstStyle/>
        <a:p>
          <a:r>
            <a:rPr lang="lv-LV" dirty="0"/>
            <a:t>vai visi pašvaldību nodevu objekti ir aktuāli</a:t>
          </a:r>
        </a:p>
      </dgm:t>
    </dgm:pt>
    <dgm:pt modelId="{C1654571-28E0-4E6C-BC4F-144A734BE117}" type="sibTrans" cxnId="{7CEF2C4F-D0BC-45EB-A792-4063C75E7137}">
      <dgm:prSet/>
      <dgm:spPr/>
      <dgm:t>
        <a:bodyPr/>
        <a:lstStyle/>
        <a:p>
          <a:endParaRPr lang="lv-LV"/>
        </a:p>
      </dgm:t>
    </dgm:pt>
    <dgm:pt modelId="{6AE679DA-2F80-45E9-9A5C-EEC5A42A2B65}" type="parTrans" cxnId="{7CEF2C4F-D0BC-45EB-A792-4063C75E7137}">
      <dgm:prSet/>
      <dgm:spPr/>
      <dgm:t>
        <a:bodyPr/>
        <a:lstStyle/>
        <a:p>
          <a:endParaRPr lang="lv-LV"/>
        </a:p>
      </dgm:t>
    </dgm:pt>
    <dgm:pt modelId="{3591CDF4-E165-4606-8AD7-C45F368C6060}" type="pres">
      <dgm:prSet presAssocID="{7E533876-7B19-4FE3-BA5F-F35E9D6302BB}" presName="linear" presStyleCnt="0">
        <dgm:presLayoutVars>
          <dgm:dir/>
          <dgm:animLvl val="lvl"/>
          <dgm:resizeHandles val="exact"/>
        </dgm:presLayoutVars>
      </dgm:prSet>
      <dgm:spPr/>
    </dgm:pt>
    <dgm:pt modelId="{D32E8F27-ED1D-4639-87B6-80C172DBD4F5}" type="pres">
      <dgm:prSet presAssocID="{92053B3A-D0C3-4FFD-B2EA-8EFC4204A47F}" presName="parentLin" presStyleCnt="0"/>
      <dgm:spPr/>
    </dgm:pt>
    <dgm:pt modelId="{5E87F5C5-A44A-48FF-9987-5A08F1F2333A}" type="pres">
      <dgm:prSet presAssocID="{92053B3A-D0C3-4FFD-B2EA-8EFC4204A47F}" presName="parentLeftMargin" presStyleLbl="node1" presStyleIdx="0" presStyleCnt="5"/>
      <dgm:spPr/>
    </dgm:pt>
    <dgm:pt modelId="{049FE12D-D0B2-4F72-BBF7-7E92322300DF}" type="pres">
      <dgm:prSet presAssocID="{92053B3A-D0C3-4FFD-B2EA-8EFC4204A47F}" presName="parentText" presStyleLbl="node1" presStyleIdx="0" presStyleCnt="5">
        <dgm:presLayoutVars>
          <dgm:chMax val="0"/>
          <dgm:bulletEnabled val="1"/>
        </dgm:presLayoutVars>
      </dgm:prSet>
      <dgm:spPr/>
    </dgm:pt>
    <dgm:pt modelId="{A14F03FB-76BB-4AEE-B919-B9335044A4D4}" type="pres">
      <dgm:prSet presAssocID="{92053B3A-D0C3-4FFD-B2EA-8EFC4204A47F}" presName="negativeSpace" presStyleCnt="0"/>
      <dgm:spPr/>
    </dgm:pt>
    <dgm:pt modelId="{DB53B1E7-110C-4F75-8465-D1710CDFBDE1}" type="pres">
      <dgm:prSet presAssocID="{92053B3A-D0C3-4FFD-B2EA-8EFC4204A47F}" presName="childText" presStyleLbl="conFgAcc1" presStyleIdx="0" presStyleCnt="5">
        <dgm:presLayoutVars>
          <dgm:bulletEnabled val="1"/>
        </dgm:presLayoutVars>
      </dgm:prSet>
      <dgm:spPr/>
    </dgm:pt>
    <dgm:pt modelId="{7EF25CF4-F5B3-4C2F-944C-409A8697EB1E}" type="pres">
      <dgm:prSet presAssocID="{8FAC50A8-5003-44F7-A476-DE9FD8F80CA1}" presName="spaceBetweenRectangles" presStyleCnt="0"/>
      <dgm:spPr/>
    </dgm:pt>
    <dgm:pt modelId="{2CC506DF-4C82-465C-922E-C3EB7B14ACB7}" type="pres">
      <dgm:prSet presAssocID="{488190D1-04A4-46F7-804E-FF240848A309}" presName="parentLin" presStyleCnt="0"/>
      <dgm:spPr/>
    </dgm:pt>
    <dgm:pt modelId="{90E1E666-F8B5-4242-B296-8B8A92DA35E2}" type="pres">
      <dgm:prSet presAssocID="{488190D1-04A4-46F7-804E-FF240848A309}" presName="parentLeftMargin" presStyleLbl="node1" presStyleIdx="0" presStyleCnt="5"/>
      <dgm:spPr/>
    </dgm:pt>
    <dgm:pt modelId="{7463678C-F22A-4B0E-80E0-791E4F3EAA92}" type="pres">
      <dgm:prSet presAssocID="{488190D1-04A4-46F7-804E-FF240848A309}" presName="parentText" presStyleLbl="node1" presStyleIdx="1" presStyleCnt="5">
        <dgm:presLayoutVars>
          <dgm:chMax val="0"/>
          <dgm:bulletEnabled val="1"/>
        </dgm:presLayoutVars>
      </dgm:prSet>
      <dgm:spPr/>
    </dgm:pt>
    <dgm:pt modelId="{7CD146B3-90CC-4FFE-A13D-7D0434B3D9A6}" type="pres">
      <dgm:prSet presAssocID="{488190D1-04A4-46F7-804E-FF240848A309}" presName="negativeSpace" presStyleCnt="0"/>
      <dgm:spPr/>
    </dgm:pt>
    <dgm:pt modelId="{0B7A2B43-397F-44D7-91FA-BDAABDDFCE7E}" type="pres">
      <dgm:prSet presAssocID="{488190D1-04A4-46F7-804E-FF240848A309}" presName="childText" presStyleLbl="conFgAcc1" presStyleIdx="1" presStyleCnt="5">
        <dgm:presLayoutVars>
          <dgm:bulletEnabled val="1"/>
        </dgm:presLayoutVars>
      </dgm:prSet>
      <dgm:spPr/>
    </dgm:pt>
    <dgm:pt modelId="{740FFD98-11AA-4976-8172-FEF910E6A0D7}" type="pres">
      <dgm:prSet presAssocID="{C1654571-28E0-4E6C-BC4F-144A734BE117}" presName="spaceBetweenRectangles" presStyleCnt="0"/>
      <dgm:spPr/>
    </dgm:pt>
    <dgm:pt modelId="{BD47A4F3-8341-45A0-B1C4-9610E44EE2A7}" type="pres">
      <dgm:prSet presAssocID="{3703FB13-0CDD-4D6D-88FD-0C990AF68EAC}" presName="parentLin" presStyleCnt="0"/>
      <dgm:spPr/>
    </dgm:pt>
    <dgm:pt modelId="{E2123F4B-376E-4126-A989-AAB6C92DB2D0}" type="pres">
      <dgm:prSet presAssocID="{3703FB13-0CDD-4D6D-88FD-0C990AF68EAC}" presName="parentLeftMargin" presStyleLbl="node1" presStyleIdx="1" presStyleCnt="5"/>
      <dgm:spPr/>
    </dgm:pt>
    <dgm:pt modelId="{6A7922F5-65F7-4609-8B35-75D8C7D7D0BB}" type="pres">
      <dgm:prSet presAssocID="{3703FB13-0CDD-4D6D-88FD-0C990AF68EAC}" presName="parentText" presStyleLbl="node1" presStyleIdx="2" presStyleCnt="5">
        <dgm:presLayoutVars>
          <dgm:chMax val="0"/>
          <dgm:bulletEnabled val="1"/>
        </dgm:presLayoutVars>
      </dgm:prSet>
      <dgm:spPr/>
    </dgm:pt>
    <dgm:pt modelId="{E89C2B47-7855-477A-954F-B50D26BBEE29}" type="pres">
      <dgm:prSet presAssocID="{3703FB13-0CDD-4D6D-88FD-0C990AF68EAC}" presName="negativeSpace" presStyleCnt="0"/>
      <dgm:spPr/>
    </dgm:pt>
    <dgm:pt modelId="{128E5F26-092F-4CD3-8807-8FED7F889938}" type="pres">
      <dgm:prSet presAssocID="{3703FB13-0CDD-4D6D-88FD-0C990AF68EAC}" presName="childText" presStyleLbl="conFgAcc1" presStyleIdx="2" presStyleCnt="5">
        <dgm:presLayoutVars>
          <dgm:bulletEnabled val="1"/>
        </dgm:presLayoutVars>
      </dgm:prSet>
      <dgm:spPr/>
    </dgm:pt>
    <dgm:pt modelId="{7DE28632-B3C1-46C4-A597-781E392288D6}" type="pres">
      <dgm:prSet presAssocID="{1AA76AA6-4FBA-4E3C-B1F4-EA8A22941207}" presName="spaceBetweenRectangles" presStyleCnt="0"/>
      <dgm:spPr/>
    </dgm:pt>
    <dgm:pt modelId="{5520073A-3C48-4677-B6E3-B02DE209E44C}" type="pres">
      <dgm:prSet presAssocID="{5F0B400F-94DF-4E36-9AAA-0C54EA03771C}" presName="parentLin" presStyleCnt="0"/>
      <dgm:spPr/>
    </dgm:pt>
    <dgm:pt modelId="{3DBBA0D8-1B87-4339-B761-2828F3DCEDD7}" type="pres">
      <dgm:prSet presAssocID="{5F0B400F-94DF-4E36-9AAA-0C54EA03771C}" presName="parentLeftMargin" presStyleLbl="node1" presStyleIdx="2" presStyleCnt="5"/>
      <dgm:spPr/>
    </dgm:pt>
    <dgm:pt modelId="{E3697E12-A21A-4CDF-808D-05762FE85D5A}" type="pres">
      <dgm:prSet presAssocID="{5F0B400F-94DF-4E36-9AAA-0C54EA03771C}" presName="parentText" presStyleLbl="node1" presStyleIdx="3" presStyleCnt="5">
        <dgm:presLayoutVars>
          <dgm:chMax val="0"/>
          <dgm:bulletEnabled val="1"/>
        </dgm:presLayoutVars>
      </dgm:prSet>
      <dgm:spPr/>
    </dgm:pt>
    <dgm:pt modelId="{F22D13BC-F61C-4230-82A8-99535D054916}" type="pres">
      <dgm:prSet presAssocID="{5F0B400F-94DF-4E36-9AAA-0C54EA03771C}" presName="negativeSpace" presStyleCnt="0"/>
      <dgm:spPr/>
    </dgm:pt>
    <dgm:pt modelId="{930B4AD1-E188-4D24-8C00-86F1EF13C687}" type="pres">
      <dgm:prSet presAssocID="{5F0B400F-94DF-4E36-9AAA-0C54EA03771C}" presName="childText" presStyleLbl="conFgAcc1" presStyleIdx="3" presStyleCnt="5">
        <dgm:presLayoutVars>
          <dgm:bulletEnabled val="1"/>
        </dgm:presLayoutVars>
      </dgm:prSet>
      <dgm:spPr/>
    </dgm:pt>
    <dgm:pt modelId="{89D44975-F9ED-4017-B8B9-445BB2BDA34C}" type="pres">
      <dgm:prSet presAssocID="{ED409D82-D29B-4B44-B494-50C4C1F70F3B}" presName="spaceBetweenRectangles" presStyleCnt="0"/>
      <dgm:spPr/>
    </dgm:pt>
    <dgm:pt modelId="{EEB8D419-F16E-4A6C-A68E-14926AAE31EB}" type="pres">
      <dgm:prSet presAssocID="{96CFFEF1-F0C9-43FB-8A10-4DF1CF64BE54}" presName="parentLin" presStyleCnt="0"/>
      <dgm:spPr/>
    </dgm:pt>
    <dgm:pt modelId="{FD7A3940-7EAD-498D-AF47-A248DCA4FDF2}" type="pres">
      <dgm:prSet presAssocID="{96CFFEF1-F0C9-43FB-8A10-4DF1CF64BE54}" presName="parentLeftMargin" presStyleLbl="node1" presStyleIdx="3" presStyleCnt="5"/>
      <dgm:spPr/>
    </dgm:pt>
    <dgm:pt modelId="{90747011-758B-45D7-9A86-0CCB4172EC1A}" type="pres">
      <dgm:prSet presAssocID="{96CFFEF1-F0C9-43FB-8A10-4DF1CF64BE54}" presName="parentText" presStyleLbl="node1" presStyleIdx="4" presStyleCnt="5">
        <dgm:presLayoutVars>
          <dgm:chMax val="0"/>
          <dgm:bulletEnabled val="1"/>
        </dgm:presLayoutVars>
      </dgm:prSet>
      <dgm:spPr/>
    </dgm:pt>
    <dgm:pt modelId="{A60721AC-ACF1-4B1C-96BF-7AEFF295AE5E}" type="pres">
      <dgm:prSet presAssocID="{96CFFEF1-F0C9-43FB-8A10-4DF1CF64BE54}" presName="negativeSpace" presStyleCnt="0"/>
      <dgm:spPr/>
    </dgm:pt>
    <dgm:pt modelId="{1E640B2E-B83F-4A05-95CD-D788505D75C6}" type="pres">
      <dgm:prSet presAssocID="{96CFFEF1-F0C9-43FB-8A10-4DF1CF64BE54}" presName="childText" presStyleLbl="conFgAcc1" presStyleIdx="4" presStyleCnt="5">
        <dgm:presLayoutVars>
          <dgm:bulletEnabled val="1"/>
        </dgm:presLayoutVars>
      </dgm:prSet>
      <dgm:spPr/>
    </dgm:pt>
  </dgm:ptLst>
  <dgm:cxnLst>
    <dgm:cxn modelId="{AEE34F13-23DE-44F1-8A3D-2351735DCEA4}" type="presOf" srcId="{92053B3A-D0C3-4FFD-B2EA-8EFC4204A47F}" destId="{5E87F5C5-A44A-48FF-9987-5A08F1F2333A}" srcOrd="0" destOrd="0" presId="urn:microsoft.com/office/officeart/2005/8/layout/list1"/>
    <dgm:cxn modelId="{3599F513-17C3-4DFC-98E6-FEBD8F8F24EF}" type="presOf" srcId="{92053B3A-D0C3-4FFD-B2EA-8EFC4204A47F}" destId="{049FE12D-D0B2-4F72-BBF7-7E92322300DF}" srcOrd="1" destOrd="0" presId="urn:microsoft.com/office/officeart/2005/8/layout/list1"/>
    <dgm:cxn modelId="{BB5B5D2E-58AA-424A-A7FB-219F8FA78466}" srcId="{7E533876-7B19-4FE3-BA5F-F35E9D6302BB}" destId="{96CFFEF1-F0C9-43FB-8A10-4DF1CF64BE54}" srcOrd="4" destOrd="0" parTransId="{7EA7670E-46E2-4699-82AA-19F3FBB2607E}" sibTransId="{1F04DDBB-A19A-41DA-AF8B-A626595BE49F}"/>
    <dgm:cxn modelId="{1E67213E-9D83-4E4F-8D64-369920B3C33D}" type="presOf" srcId="{3703FB13-0CDD-4D6D-88FD-0C990AF68EAC}" destId="{E2123F4B-376E-4126-A989-AAB6C92DB2D0}" srcOrd="0" destOrd="0" presId="urn:microsoft.com/office/officeart/2005/8/layout/list1"/>
    <dgm:cxn modelId="{3A9A433F-AADE-4F25-BFB6-D4367AFDE737}" srcId="{7E533876-7B19-4FE3-BA5F-F35E9D6302BB}" destId="{3703FB13-0CDD-4D6D-88FD-0C990AF68EAC}" srcOrd="2" destOrd="0" parTransId="{47879D15-7092-4838-A400-C5C4129B8835}" sibTransId="{1AA76AA6-4FBA-4E3C-B1F4-EA8A22941207}"/>
    <dgm:cxn modelId="{AD1AD95D-55E5-4BCE-BA5B-55E97EC25628}" type="presOf" srcId="{7E533876-7B19-4FE3-BA5F-F35E9D6302BB}" destId="{3591CDF4-E165-4606-8AD7-C45F368C6060}" srcOrd="0" destOrd="0" presId="urn:microsoft.com/office/officeart/2005/8/layout/list1"/>
    <dgm:cxn modelId="{99FD1C49-17C9-41D8-A565-570AD0686306}" type="presOf" srcId="{3703FB13-0CDD-4D6D-88FD-0C990AF68EAC}" destId="{6A7922F5-65F7-4609-8B35-75D8C7D7D0BB}" srcOrd="1" destOrd="0" presId="urn:microsoft.com/office/officeart/2005/8/layout/list1"/>
    <dgm:cxn modelId="{C4040F6C-6474-4289-A7E7-010F672AAA3F}" srcId="{7E533876-7B19-4FE3-BA5F-F35E9D6302BB}" destId="{92053B3A-D0C3-4FFD-B2EA-8EFC4204A47F}" srcOrd="0" destOrd="0" parTransId="{23FAD6B3-4FA6-43D6-9C26-C1E18B9DEABE}" sibTransId="{8FAC50A8-5003-44F7-A476-DE9FD8F80CA1}"/>
    <dgm:cxn modelId="{8DAFC44E-E0D9-493F-846E-35B51C670E0A}" type="presOf" srcId="{488190D1-04A4-46F7-804E-FF240848A309}" destId="{7463678C-F22A-4B0E-80E0-791E4F3EAA92}" srcOrd="1" destOrd="0" presId="urn:microsoft.com/office/officeart/2005/8/layout/list1"/>
    <dgm:cxn modelId="{7CEF2C4F-D0BC-45EB-A792-4063C75E7137}" srcId="{7E533876-7B19-4FE3-BA5F-F35E9D6302BB}" destId="{488190D1-04A4-46F7-804E-FF240848A309}" srcOrd="1" destOrd="0" parTransId="{6AE679DA-2F80-45E9-9A5C-EEC5A42A2B65}" sibTransId="{C1654571-28E0-4E6C-BC4F-144A734BE117}"/>
    <dgm:cxn modelId="{6E5BF850-43D2-4605-AE13-CED2D1B89574}" type="presOf" srcId="{96CFFEF1-F0C9-43FB-8A10-4DF1CF64BE54}" destId="{90747011-758B-45D7-9A86-0CCB4172EC1A}" srcOrd="1" destOrd="0" presId="urn:microsoft.com/office/officeart/2005/8/layout/list1"/>
    <dgm:cxn modelId="{98A3E282-E04B-4EB5-99CF-D54FD81E712D}" type="presOf" srcId="{488190D1-04A4-46F7-804E-FF240848A309}" destId="{90E1E666-F8B5-4242-B296-8B8A92DA35E2}" srcOrd="0" destOrd="0" presId="urn:microsoft.com/office/officeart/2005/8/layout/list1"/>
    <dgm:cxn modelId="{E9314AA1-D5A7-4708-8321-4C7B0021FD3B}" type="presOf" srcId="{5F0B400F-94DF-4E36-9AAA-0C54EA03771C}" destId="{3DBBA0D8-1B87-4339-B761-2828F3DCEDD7}" srcOrd="0" destOrd="0" presId="urn:microsoft.com/office/officeart/2005/8/layout/list1"/>
    <dgm:cxn modelId="{B68B5BE4-6155-4804-B597-62EC46A24A83}" type="presOf" srcId="{96CFFEF1-F0C9-43FB-8A10-4DF1CF64BE54}" destId="{FD7A3940-7EAD-498D-AF47-A248DCA4FDF2}" srcOrd="0" destOrd="0" presId="urn:microsoft.com/office/officeart/2005/8/layout/list1"/>
    <dgm:cxn modelId="{B4161FF2-698A-4C7C-BEB9-0C22167959DD}" type="presOf" srcId="{5F0B400F-94DF-4E36-9AAA-0C54EA03771C}" destId="{E3697E12-A21A-4CDF-808D-05762FE85D5A}" srcOrd="1" destOrd="0" presId="urn:microsoft.com/office/officeart/2005/8/layout/list1"/>
    <dgm:cxn modelId="{EEC660F3-1BE8-450A-A1EE-E9DA8F6D16DF}" srcId="{7E533876-7B19-4FE3-BA5F-F35E9D6302BB}" destId="{5F0B400F-94DF-4E36-9AAA-0C54EA03771C}" srcOrd="3" destOrd="0" parTransId="{12430FB8-BFEE-4FDE-96ED-5DE7F6C0A2C6}" sibTransId="{ED409D82-D29B-4B44-B494-50C4C1F70F3B}"/>
    <dgm:cxn modelId="{0371AEC6-9A70-4D2D-83FB-08AEBD4A7A0A}" type="presParOf" srcId="{3591CDF4-E165-4606-8AD7-C45F368C6060}" destId="{D32E8F27-ED1D-4639-87B6-80C172DBD4F5}" srcOrd="0" destOrd="0" presId="urn:microsoft.com/office/officeart/2005/8/layout/list1"/>
    <dgm:cxn modelId="{A6F39DB7-B5F1-4DDB-B048-D8A31508ED52}" type="presParOf" srcId="{D32E8F27-ED1D-4639-87B6-80C172DBD4F5}" destId="{5E87F5C5-A44A-48FF-9987-5A08F1F2333A}" srcOrd="0" destOrd="0" presId="urn:microsoft.com/office/officeart/2005/8/layout/list1"/>
    <dgm:cxn modelId="{F24A2434-0708-4AE0-9F3A-CA7D4EFB31CB}" type="presParOf" srcId="{D32E8F27-ED1D-4639-87B6-80C172DBD4F5}" destId="{049FE12D-D0B2-4F72-BBF7-7E92322300DF}" srcOrd="1" destOrd="0" presId="urn:microsoft.com/office/officeart/2005/8/layout/list1"/>
    <dgm:cxn modelId="{55EC0749-DFAF-4617-8CF1-10E8FBB1D6C3}" type="presParOf" srcId="{3591CDF4-E165-4606-8AD7-C45F368C6060}" destId="{A14F03FB-76BB-4AEE-B919-B9335044A4D4}" srcOrd="1" destOrd="0" presId="urn:microsoft.com/office/officeart/2005/8/layout/list1"/>
    <dgm:cxn modelId="{7CC75B84-B67E-4B4E-83CD-EDA0F9EF4E26}" type="presParOf" srcId="{3591CDF4-E165-4606-8AD7-C45F368C6060}" destId="{DB53B1E7-110C-4F75-8465-D1710CDFBDE1}" srcOrd="2" destOrd="0" presId="urn:microsoft.com/office/officeart/2005/8/layout/list1"/>
    <dgm:cxn modelId="{518961C4-05D9-4833-AD0A-1BF9499FA766}" type="presParOf" srcId="{3591CDF4-E165-4606-8AD7-C45F368C6060}" destId="{7EF25CF4-F5B3-4C2F-944C-409A8697EB1E}" srcOrd="3" destOrd="0" presId="urn:microsoft.com/office/officeart/2005/8/layout/list1"/>
    <dgm:cxn modelId="{FB8E18C6-C85A-452E-B604-44261C31135D}" type="presParOf" srcId="{3591CDF4-E165-4606-8AD7-C45F368C6060}" destId="{2CC506DF-4C82-465C-922E-C3EB7B14ACB7}" srcOrd="4" destOrd="0" presId="urn:microsoft.com/office/officeart/2005/8/layout/list1"/>
    <dgm:cxn modelId="{929AA28E-4E99-4B42-BBC1-DAF785BA894C}" type="presParOf" srcId="{2CC506DF-4C82-465C-922E-C3EB7B14ACB7}" destId="{90E1E666-F8B5-4242-B296-8B8A92DA35E2}" srcOrd="0" destOrd="0" presId="urn:microsoft.com/office/officeart/2005/8/layout/list1"/>
    <dgm:cxn modelId="{1B9566E6-7ACB-4AEB-B43A-E24A295DC4E5}" type="presParOf" srcId="{2CC506DF-4C82-465C-922E-C3EB7B14ACB7}" destId="{7463678C-F22A-4B0E-80E0-791E4F3EAA92}" srcOrd="1" destOrd="0" presId="urn:microsoft.com/office/officeart/2005/8/layout/list1"/>
    <dgm:cxn modelId="{D8E4EC2B-5B9C-4BAA-83A6-EDD9B2B4D7AA}" type="presParOf" srcId="{3591CDF4-E165-4606-8AD7-C45F368C6060}" destId="{7CD146B3-90CC-4FFE-A13D-7D0434B3D9A6}" srcOrd="5" destOrd="0" presId="urn:microsoft.com/office/officeart/2005/8/layout/list1"/>
    <dgm:cxn modelId="{B75F2400-91D6-4282-BC6C-F8C7F6200F43}" type="presParOf" srcId="{3591CDF4-E165-4606-8AD7-C45F368C6060}" destId="{0B7A2B43-397F-44D7-91FA-BDAABDDFCE7E}" srcOrd="6" destOrd="0" presId="urn:microsoft.com/office/officeart/2005/8/layout/list1"/>
    <dgm:cxn modelId="{16F19C26-68FC-4D94-BA17-44F0F4AF0C2A}" type="presParOf" srcId="{3591CDF4-E165-4606-8AD7-C45F368C6060}" destId="{740FFD98-11AA-4976-8172-FEF910E6A0D7}" srcOrd="7" destOrd="0" presId="urn:microsoft.com/office/officeart/2005/8/layout/list1"/>
    <dgm:cxn modelId="{8EB80C1A-BF55-48E8-931C-8D6631B563F1}" type="presParOf" srcId="{3591CDF4-E165-4606-8AD7-C45F368C6060}" destId="{BD47A4F3-8341-45A0-B1C4-9610E44EE2A7}" srcOrd="8" destOrd="0" presId="urn:microsoft.com/office/officeart/2005/8/layout/list1"/>
    <dgm:cxn modelId="{F5BA177D-0452-43D0-ABE2-D5A190A9E82D}" type="presParOf" srcId="{BD47A4F3-8341-45A0-B1C4-9610E44EE2A7}" destId="{E2123F4B-376E-4126-A989-AAB6C92DB2D0}" srcOrd="0" destOrd="0" presId="urn:microsoft.com/office/officeart/2005/8/layout/list1"/>
    <dgm:cxn modelId="{4C1EF415-48B6-4362-839C-6C5A7DEDA881}" type="presParOf" srcId="{BD47A4F3-8341-45A0-B1C4-9610E44EE2A7}" destId="{6A7922F5-65F7-4609-8B35-75D8C7D7D0BB}" srcOrd="1" destOrd="0" presId="urn:microsoft.com/office/officeart/2005/8/layout/list1"/>
    <dgm:cxn modelId="{77406D31-A5F9-4662-B5C4-5C5233350E2D}" type="presParOf" srcId="{3591CDF4-E165-4606-8AD7-C45F368C6060}" destId="{E89C2B47-7855-477A-954F-B50D26BBEE29}" srcOrd="9" destOrd="0" presId="urn:microsoft.com/office/officeart/2005/8/layout/list1"/>
    <dgm:cxn modelId="{6E0ADD72-F0AE-4438-BF28-D4ED3AD29031}" type="presParOf" srcId="{3591CDF4-E165-4606-8AD7-C45F368C6060}" destId="{128E5F26-092F-4CD3-8807-8FED7F889938}" srcOrd="10" destOrd="0" presId="urn:microsoft.com/office/officeart/2005/8/layout/list1"/>
    <dgm:cxn modelId="{C0469430-7431-4620-8322-8CAD3580FFB6}" type="presParOf" srcId="{3591CDF4-E165-4606-8AD7-C45F368C6060}" destId="{7DE28632-B3C1-46C4-A597-781E392288D6}" srcOrd="11" destOrd="0" presId="urn:microsoft.com/office/officeart/2005/8/layout/list1"/>
    <dgm:cxn modelId="{08B2D908-7A32-4502-8A92-A403FD1CE05D}" type="presParOf" srcId="{3591CDF4-E165-4606-8AD7-C45F368C6060}" destId="{5520073A-3C48-4677-B6E3-B02DE209E44C}" srcOrd="12" destOrd="0" presId="urn:microsoft.com/office/officeart/2005/8/layout/list1"/>
    <dgm:cxn modelId="{4D5CAF75-903C-4418-927A-B41642917D50}" type="presParOf" srcId="{5520073A-3C48-4677-B6E3-B02DE209E44C}" destId="{3DBBA0D8-1B87-4339-B761-2828F3DCEDD7}" srcOrd="0" destOrd="0" presId="urn:microsoft.com/office/officeart/2005/8/layout/list1"/>
    <dgm:cxn modelId="{9D926E9F-F1AE-42B2-820A-5E8E7ABF90B6}" type="presParOf" srcId="{5520073A-3C48-4677-B6E3-B02DE209E44C}" destId="{E3697E12-A21A-4CDF-808D-05762FE85D5A}" srcOrd="1" destOrd="0" presId="urn:microsoft.com/office/officeart/2005/8/layout/list1"/>
    <dgm:cxn modelId="{BB59F8AA-6C23-40F5-AA4D-09635BEA398D}" type="presParOf" srcId="{3591CDF4-E165-4606-8AD7-C45F368C6060}" destId="{F22D13BC-F61C-4230-82A8-99535D054916}" srcOrd="13" destOrd="0" presId="urn:microsoft.com/office/officeart/2005/8/layout/list1"/>
    <dgm:cxn modelId="{57DDFB24-9281-4BC0-8CD7-9C48718FF4CE}" type="presParOf" srcId="{3591CDF4-E165-4606-8AD7-C45F368C6060}" destId="{930B4AD1-E188-4D24-8C00-86F1EF13C687}" srcOrd="14" destOrd="0" presId="urn:microsoft.com/office/officeart/2005/8/layout/list1"/>
    <dgm:cxn modelId="{7BD0C13D-A4C0-4241-8EF1-DDA0B3382DFB}" type="presParOf" srcId="{3591CDF4-E165-4606-8AD7-C45F368C6060}" destId="{89D44975-F9ED-4017-B8B9-445BB2BDA34C}" srcOrd="15" destOrd="0" presId="urn:microsoft.com/office/officeart/2005/8/layout/list1"/>
    <dgm:cxn modelId="{5F9CEDD3-8844-49B8-8A53-589327CC086A}" type="presParOf" srcId="{3591CDF4-E165-4606-8AD7-C45F368C6060}" destId="{EEB8D419-F16E-4A6C-A68E-14926AAE31EB}" srcOrd="16" destOrd="0" presId="urn:microsoft.com/office/officeart/2005/8/layout/list1"/>
    <dgm:cxn modelId="{C47B2B2D-B1D0-42A5-AD4E-93988F0405CE}" type="presParOf" srcId="{EEB8D419-F16E-4A6C-A68E-14926AAE31EB}" destId="{FD7A3940-7EAD-498D-AF47-A248DCA4FDF2}" srcOrd="0" destOrd="0" presId="urn:microsoft.com/office/officeart/2005/8/layout/list1"/>
    <dgm:cxn modelId="{F670C4FB-851D-4CDC-9EF9-DDF72C6C920E}" type="presParOf" srcId="{EEB8D419-F16E-4A6C-A68E-14926AAE31EB}" destId="{90747011-758B-45D7-9A86-0CCB4172EC1A}" srcOrd="1" destOrd="0" presId="urn:microsoft.com/office/officeart/2005/8/layout/list1"/>
    <dgm:cxn modelId="{98CD4F54-D3D6-4584-BD83-632FFE813B6C}" type="presParOf" srcId="{3591CDF4-E165-4606-8AD7-C45F368C6060}" destId="{A60721AC-ACF1-4B1C-96BF-7AEFF295AE5E}" srcOrd="17" destOrd="0" presId="urn:microsoft.com/office/officeart/2005/8/layout/list1"/>
    <dgm:cxn modelId="{1C2EE693-C5C6-4258-A149-EA2080C20047}" type="presParOf" srcId="{3591CDF4-E165-4606-8AD7-C45F368C6060}" destId="{1E640B2E-B83F-4A05-95CD-D788505D75C6}"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C59F5C-ADB6-4F9A-8A66-9C724361684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lv-LV"/>
        </a:p>
      </dgm:t>
    </dgm:pt>
    <dgm:pt modelId="{89F46BE9-EB2F-4974-87C7-2842922393B1}">
      <dgm:prSet phldrT="[Text]" phldr="0"/>
      <dgm:spPr/>
      <dgm:t>
        <a:bodyPr/>
        <a:lstStyle/>
        <a:p>
          <a:pPr algn="ctr"/>
          <a:r>
            <a:rPr lang="lv-LV" dirty="0"/>
            <a:t>Būtiskākie secinājumi</a:t>
          </a:r>
        </a:p>
      </dgm:t>
    </dgm:pt>
    <dgm:pt modelId="{5ED822AD-A9BD-4486-A24C-E9251F8CDA8B}" type="parTrans" cxnId="{635CF0B0-264F-4E9A-9E84-850E129455CC}">
      <dgm:prSet/>
      <dgm:spPr/>
      <dgm:t>
        <a:bodyPr/>
        <a:lstStyle/>
        <a:p>
          <a:endParaRPr lang="lv-LV"/>
        </a:p>
      </dgm:t>
    </dgm:pt>
    <dgm:pt modelId="{51C8D503-AB02-4219-8D5E-C08DF59DC959}" type="sibTrans" cxnId="{635CF0B0-264F-4E9A-9E84-850E129455CC}">
      <dgm:prSet/>
      <dgm:spPr/>
      <dgm:t>
        <a:bodyPr/>
        <a:lstStyle/>
        <a:p>
          <a:endParaRPr lang="lv-LV"/>
        </a:p>
      </dgm:t>
    </dgm:pt>
    <dgm:pt modelId="{EF05EBBB-4D4E-46BB-8E8B-92CAE048DD4C}">
      <dgm:prSet phldrT="[Text]" custT="1"/>
      <dgm:spPr/>
      <dgm:t>
        <a:bodyPr/>
        <a:lstStyle/>
        <a:p>
          <a:pPr algn="ctr"/>
          <a:r>
            <a:rPr lang="lv-LV" sz="2000" dirty="0">
              <a:latin typeface="+mj-lt"/>
            </a:rPr>
            <a:t>pašvaldības nodevu uzskaitījums ir saglabājams likumā “Par nodokļiem un nodevām”</a:t>
          </a:r>
          <a:endParaRPr lang="lv-LV" sz="2000" dirty="0"/>
        </a:p>
      </dgm:t>
    </dgm:pt>
    <dgm:pt modelId="{D276A498-D892-448D-88B9-48D66DEC5010}" type="parTrans" cxnId="{7DEBD5AD-9838-4EEB-BBA7-06CFA69092AB}">
      <dgm:prSet/>
      <dgm:spPr/>
      <dgm:t>
        <a:bodyPr/>
        <a:lstStyle/>
        <a:p>
          <a:endParaRPr lang="lv-LV"/>
        </a:p>
      </dgm:t>
    </dgm:pt>
    <dgm:pt modelId="{0C0EEBBD-0708-4EC1-8ABF-E1040992557D}" type="sibTrans" cxnId="{7DEBD5AD-9838-4EEB-BBA7-06CFA69092AB}">
      <dgm:prSet/>
      <dgm:spPr/>
      <dgm:t>
        <a:bodyPr/>
        <a:lstStyle/>
        <a:p>
          <a:endParaRPr lang="lv-LV"/>
        </a:p>
      </dgm:t>
    </dgm:pt>
    <dgm:pt modelId="{69BB8F81-FEA0-4A2C-9763-2D422B1E36CB}">
      <dgm:prSet phldrT="[Text]" custT="1"/>
      <dgm:spPr/>
      <dgm:t>
        <a:bodyPr/>
        <a:lstStyle/>
        <a:p>
          <a:pPr algn="ctr">
            <a:buFont typeface="Courier New" panose="02070309020205020404" pitchFamily="49" charset="0"/>
            <a:buChar char="o"/>
          </a:pPr>
          <a:r>
            <a:rPr lang="lv-LV" sz="2000" dirty="0">
              <a:latin typeface="+mj-lt"/>
            </a:rPr>
            <a:t>visas likumā “Par nodokļiem un nodevām” noteiktās pašvaldību nodevas ir aktuālas, jauni nodevu objekti nav identificēti</a:t>
          </a:r>
          <a:endParaRPr lang="lv-LV" sz="2000" dirty="0"/>
        </a:p>
      </dgm:t>
    </dgm:pt>
    <dgm:pt modelId="{B99A26F6-F1A8-4ADE-BF5C-2B3BBFE244B3}" type="parTrans" cxnId="{1A463887-E708-4BDB-8394-89F608F79B63}">
      <dgm:prSet/>
      <dgm:spPr/>
      <dgm:t>
        <a:bodyPr/>
        <a:lstStyle/>
        <a:p>
          <a:endParaRPr lang="lv-LV"/>
        </a:p>
      </dgm:t>
    </dgm:pt>
    <dgm:pt modelId="{A53814FA-7F57-43AF-A00A-FA1607E4F933}" type="sibTrans" cxnId="{1A463887-E708-4BDB-8394-89F608F79B63}">
      <dgm:prSet/>
      <dgm:spPr/>
      <dgm:t>
        <a:bodyPr/>
        <a:lstStyle/>
        <a:p>
          <a:endParaRPr lang="lv-LV"/>
        </a:p>
      </dgm:t>
    </dgm:pt>
    <dgm:pt modelId="{C082A531-1FAF-4D3E-9DDA-95593FB2B87C}">
      <dgm:prSet phldrT="[Text]" custT="1"/>
      <dgm:spPr/>
      <dgm:t>
        <a:bodyPr/>
        <a:lstStyle/>
        <a:p>
          <a:pPr algn="ctr">
            <a:buFont typeface="Courier New" panose="02070309020205020404" pitchFamily="49" charset="0"/>
            <a:buChar char="o"/>
          </a:pPr>
          <a:r>
            <a:rPr lang="lv-LV" sz="2000" dirty="0">
              <a:latin typeface="+mj-lt"/>
            </a:rPr>
            <a:t>pašvaldību nodevām ir regulējošs (kontrolējošs, veicinošs, ierobežojošs) raksturs</a:t>
          </a:r>
          <a:endParaRPr lang="lv-LV" sz="2000" dirty="0"/>
        </a:p>
      </dgm:t>
    </dgm:pt>
    <dgm:pt modelId="{71395EED-5E15-4305-B77F-B52749FF8637}" type="parTrans" cxnId="{D07861CD-96CB-42A0-BC06-4BCACDEF0342}">
      <dgm:prSet/>
      <dgm:spPr/>
      <dgm:t>
        <a:bodyPr/>
        <a:lstStyle/>
        <a:p>
          <a:endParaRPr lang="lv-LV"/>
        </a:p>
      </dgm:t>
    </dgm:pt>
    <dgm:pt modelId="{EDA86E57-DBE9-4312-AD68-D813657EA5BB}" type="sibTrans" cxnId="{D07861CD-96CB-42A0-BC06-4BCACDEF0342}">
      <dgm:prSet/>
      <dgm:spPr/>
      <dgm:t>
        <a:bodyPr/>
        <a:lstStyle/>
        <a:p>
          <a:endParaRPr lang="lv-LV"/>
        </a:p>
      </dgm:t>
    </dgm:pt>
    <dgm:pt modelId="{577851F2-B0AB-452C-B59C-B64F39C66ACD}" type="pres">
      <dgm:prSet presAssocID="{28C59F5C-ADB6-4F9A-8A66-9C7243616847}" presName="vert0" presStyleCnt="0">
        <dgm:presLayoutVars>
          <dgm:dir/>
          <dgm:animOne val="branch"/>
          <dgm:animLvl val="lvl"/>
        </dgm:presLayoutVars>
      </dgm:prSet>
      <dgm:spPr/>
    </dgm:pt>
    <dgm:pt modelId="{1B3C792B-A218-4D07-B1F9-0E3A76C88308}" type="pres">
      <dgm:prSet presAssocID="{89F46BE9-EB2F-4974-87C7-2842922393B1}" presName="thickLine" presStyleLbl="alignNode1" presStyleIdx="0" presStyleCnt="1"/>
      <dgm:spPr/>
    </dgm:pt>
    <dgm:pt modelId="{1BFB6BB0-FDA9-4BCD-A689-CCE0D510407D}" type="pres">
      <dgm:prSet presAssocID="{89F46BE9-EB2F-4974-87C7-2842922393B1}" presName="horz1" presStyleCnt="0"/>
      <dgm:spPr/>
    </dgm:pt>
    <dgm:pt modelId="{334B5A1C-F89A-4D6C-B554-C13469C85DD5}" type="pres">
      <dgm:prSet presAssocID="{89F46BE9-EB2F-4974-87C7-2842922393B1}" presName="tx1" presStyleLbl="revTx" presStyleIdx="0" presStyleCnt="4"/>
      <dgm:spPr/>
    </dgm:pt>
    <dgm:pt modelId="{C59C32C0-EDC5-48C2-952D-98B74FD52C14}" type="pres">
      <dgm:prSet presAssocID="{89F46BE9-EB2F-4974-87C7-2842922393B1}" presName="vert1" presStyleCnt="0"/>
      <dgm:spPr/>
    </dgm:pt>
    <dgm:pt modelId="{A1B21F3A-AE28-4711-BE52-A1DFBFAC5C15}" type="pres">
      <dgm:prSet presAssocID="{EF05EBBB-4D4E-46BB-8E8B-92CAE048DD4C}" presName="vertSpace2a" presStyleCnt="0"/>
      <dgm:spPr/>
    </dgm:pt>
    <dgm:pt modelId="{8C6A479F-B41F-46D7-A89A-31B2353AB4B1}" type="pres">
      <dgm:prSet presAssocID="{EF05EBBB-4D4E-46BB-8E8B-92CAE048DD4C}" presName="horz2" presStyleCnt="0"/>
      <dgm:spPr/>
    </dgm:pt>
    <dgm:pt modelId="{770813DC-0117-458A-BC04-77C3AA821DF4}" type="pres">
      <dgm:prSet presAssocID="{EF05EBBB-4D4E-46BB-8E8B-92CAE048DD4C}" presName="horzSpace2" presStyleCnt="0"/>
      <dgm:spPr/>
    </dgm:pt>
    <dgm:pt modelId="{B4E70743-E6AC-4ED8-9711-C65763EA6F8F}" type="pres">
      <dgm:prSet presAssocID="{EF05EBBB-4D4E-46BB-8E8B-92CAE048DD4C}" presName="tx2" presStyleLbl="revTx" presStyleIdx="1" presStyleCnt="4"/>
      <dgm:spPr/>
    </dgm:pt>
    <dgm:pt modelId="{B4A0F6A7-6AC0-4606-9621-D3E63A058532}" type="pres">
      <dgm:prSet presAssocID="{EF05EBBB-4D4E-46BB-8E8B-92CAE048DD4C}" presName="vert2" presStyleCnt="0"/>
      <dgm:spPr/>
    </dgm:pt>
    <dgm:pt modelId="{1EB9C895-FE85-4832-964C-EBD4AACAEDEA}" type="pres">
      <dgm:prSet presAssocID="{EF05EBBB-4D4E-46BB-8E8B-92CAE048DD4C}" presName="thinLine2b" presStyleLbl="callout" presStyleIdx="0" presStyleCnt="3"/>
      <dgm:spPr/>
    </dgm:pt>
    <dgm:pt modelId="{43122169-2990-4232-865A-CDD8E2A1A130}" type="pres">
      <dgm:prSet presAssocID="{EF05EBBB-4D4E-46BB-8E8B-92CAE048DD4C}" presName="vertSpace2b" presStyleCnt="0"/>
      <dgm:spPr/>
    </dgm:pt>
    <dgm:pt modelId="{1F9AB3E1-71FD-4F04-8CB9-96425BF7CDD4}" type="pres">
      <dgm:prSet presAssocID="{69BB8F81-FEA0-4A2C-9763-2D422B1E36CB}" presName="horz2" presStyleCnt="0"/>
      <dgm:spPr/>
    </dgm:pt>
    <dgm:pt modelId="{2D1638BA-1AB9-4D16-B1C2-2BAC5D462C51}" type="pres">
      <dgm:prSet presAssocID="{69BB8F81-FEA0-4A2C-9763-2D422B1E36CB}" presName="horzSpace2" presStyleCnt="0"/>
      <dgm:spPr/>
    </dgm:pt>
    <dgm:pt modelId="{F0C21F6B-6E54-41BA-9CC8-B799E79C493D}" type="pres">
      <dgm:prSet presAssocID="{69BB8F81-FEA0-4A2C-9763-2D422B1E36CB}" presName="tx2" presStyleLbl="revTx" presStyleIdx="2" presStyleCnt="4"/>
      <dgm:spPr/>
    </dgm:pt>
    <dgm:pt modelId="{C5C96D04-8134-4450-B63E-77513083AB49}" type="pres">
      <dgm:prSet presAssocID="{69BB8F81-FEA0-4A2C-9763-2D422B1E36CB}" presName="vert2" presStyleCnt="0"/>
      <dgm:spPr/>
    </dgm:pt>
    <dgm:pt modelId="{348D0301-53C8-42D4-AD72-AFB26290665B}" type="pres">
      <dgm:prSet presAssocID="{69BB8F81-FEA0-4A2C-9763-2D422B1E36CB}" presName="thinLine2b" presStyleLbl="callout" presStyleIdx="1" presStyleCnt="3"/>
      <dgm:spPr/>
    </dgm:pt>
    <dgm:pt modelId="{06CFF33E-0565-4453-87E2-23B2AEFBE242}" type="pres">
      <dgm:prSet presAssocID="{69BB8F81-FEA0-4A2C-9763-2D422B1E36CB}" presName="vertSpace2b" presStyleCnt="0"/>
      <dgm:spPr/>
    </dgm:pt>
    <dgm:pt modelId="{DF3A275F-910D-467A-B7ED-37A05A99E662}" type="pres">
      <dgm:prSet presAssocID="{C082A531-1FAF-4D3E-9DDA-95593FB2B87C}" presName="horz2" presStyleCnt="0"/>
      <dgm:spPr/>
    </dgm:pt>
    <dgm:pt modelId="{8C7E3810-A359-4AA3-A589-D050426BC30F}" type="pres">
      <dgm:prSet presAssocID="{C082A531-1FAF-4D3E-9DDA-95593FB2B87C}" presName="horzSpace2" presStyleCnt="0"/>
      <dgm:spPr/>
    </dgm:pt>
    <dgm:pt modelId="{6980705E-B545-42B7-93FA-2A415DFF8B52}" type="pres">
      <dgm:prSet presAssocID="{C082A531-1FAF-4D3E-9DDA-95593FB2B87C}" presName="tx2" presStyleLbl="revTx" presStyleIdx="3" presStyleCnt="4"/>
      <dgm:spPr/>
    </dgm:pt>
    <dgm:pt modelId="{6FEEB25D-F1FC-41B3-B6B4-7F3B38E23D13}" type="pres">
      <dgm:prSet presAssocID="{C082A531-1FAF-4D3E-9DDA-95593FB2B87C}" presName="vert2" presStyleCnt="0"/>
      <dgm:spPr/>
    </dgm:pt>
    <dgm:pt modelId="{43953F9D-39AC-494C-9D1B-7CE3431045BB}" type="pres">
      <dgm:prSet presAssocID="{C082A531-1FAF-4D3E-9DDA-95593FB2B87C}" presName="thinLine2b" presStyleLbl="callout" presStyleIdx="2" presStyleCnt="3"/>
      <dgm:spPr/>
    </dgm:pt>
    <dgm:pt modelId="{5CDA86AE-E32F-452C-9D98-60273082B1E4}" type="pres">
      <dgm:prSet presAssocID="{C082A531-1FAF-4D3E-9DDA-95593FB2B87C}" presName="vertSpace2b" presStyleCnt="0"/>
      <dgm:spPr/>
    </dgm:pt>
  </dgm:ptLst>
  <dgm:cxnLst>
    <dgm:cxn modelId="{FCF63D22-327F-4017-B6F6-24492744ACE3}" type="presOf" srcId="{28C59F5C-ADB6-4F9A-8A66-9C7243616847}" destId="{577851F2-B0AB-452C-B59C-B64F39C66ACD}" srcOrd="0" destOrd="0" presId="urn:microsoft.com/office/officeart/2008/layout/LinedList"/>
    <dgm:cxn modelId="{A1CE0225-080C-4E84-8218-52CB0C06F666}" type="presOf" srcId="{C082A531-1FAF-4D3E-9DDA-95593FB2B87C}" destId="{6980705E-B545-42B7-93FA-2A415DFF8B52}" srcOrd="0" destOrd="0" presId="urn:microsoft.com/office/officeart/2008/layout/LinedList"/>
    <dgm:cxn modelId="{9F7F8066-8A91-45B2-9726-0DC76D790DF7}" type="presOf" srcId="{89F46BE9-EB2F-4974-87C7-2842922393B1}" destId="{334B5A1C-F89A-4D6C-B554-C13469C85DD5}" srcOrd="0" destOrd="0" presId="urn:microsoft.com/office/officeart/2008/layout/LinedList"/>
    <dgm:cxn modelId="{00CE0851-E9BE-45EC-BF92-D6C8657BBAAE}" type="presOf" srcId="{EF05EBBB-4D4E-46BB-8E8B-92CAE048DD4C}" destId="{B4E70743-E6AC-4ED8-9711-C65763EA6F8F}" srcOrd="0" destOrd="0" presId="urn:microsoft.com/office/officeart/2008/layout/LinedList"/>
    <dgm:cxn modelId="{1A463887-E708-4BDB-8394-89F608F79B63}" srcId="{89F46BE9-EB2F-4974-87C7-2842922393B1}" destId="{69BB8F81-FEA0-4A2C-9763-2D422B1E36CB}" srcOrd="1" destOrd="0" parTransId="{B99A26F6-F1A8-4ADE-BF5C-2B3BBFE244B3}" sibTransId="{A53814FA-7F57-43AF-A00A-FA1607E4F933}"/>
    <dgm:cxn modelId="{7DEBD5AD-9838-4EEB-BBA7-06CFA69092AB}" srcId="{89F46BE9-EB2F-4974-87C7-2842922393B1}" destId="{EF05EBBB-4D4E-46BB-8E8B-92CAE048DD4C}" srcOrd="0" destOrd="0" parTransId="{D276A498-D892-448D-88B9-48D66DEC5010}" sibTransId="{0C0EEBBD-0708-4EC1-8ABF-E1040992557D}"/>
    <dgm:cxn modelId="{635CF0B0-264F-4E9A-9E84-850E129455CC}" srcId="{28C59F5C-ADB6-4F9A-8A66-9C7243616847}" destId="{89F46BE9-EB2F-4974-87C7-2842922393B1}" srcOrd="0" destOrd="0" parTransId="{5ED822AD-A9BD-4486-A24C-E9251F8CDA8B}" sibTransId="{51C8D503-AB02-4219-8D5E-C08DF59DC959}"/>
    <dgm:cxn modelId="{CF21C0B8-CD35-4EEF-9496-7E36A9518C45}" type="presOf" srcId="{69BB8F81-FEA0-4A2C-9763-2D422B1E36CB}" destId="{F0C21F6B-6E54-41BA-9CC8-B799E79C493D}" srcOrd="0" destOrd="0" presId="urn:microsoft.com/office/officeart/2008/layout/LinedList"/>
    <dgm:cxn modelId="{D07861CD-96CB-42A0-BC06-4BCACDEF0342}" srcId="{89F46BE9-EB2F-4974-87C7-2842922393B1}" destId="{C082A531-1FAF-4D3E-9DDA-95593FB2B87C}" srcOrd="2" destOrd="0" parTransId="{71395EED-5E15-4305-B77F-B52749FF8637}" sibTransId="{EDA86E57-DBE9-4312-AD68-D813657EA5BB}"/>
    <dgm:cxn modelId="{49345843-CEF4-4704-BCB3-617D10F5D612}" type="presParOf" srcId="{577851F2-B0AB-452C-B59C-B64F39C66ACD}" destId="{1B3C792B-A218-4D07-B1F9-0E3A76C88308}" srcOrd="0" destOrd="0" presId="urn:microsoft.com/office/officeart/2008/layout/LinedList"/>
    <dgm:cxn modelId="{F850E5CF-001E-4274-8CF0-1B176EF9358B}" type="presParOf" srcId="{577851F2-B0AB-452C-B59C-B64F39C66ACD}" destId="{1BFB6BB0-FDA9-4BCD-A689-CCE0D510407D}" srcOrd="1" destOrd="0" presId="urn:microsoft.com/office/officeart/2008/layout/LinedList"/>
    <dgm:cxn modelId="{BD1E51A7-9922-45A9-AE1E-217A3AB7195F}" type="presParOf" srcId="{1BFB6BB0-FDA9-4BCD-A689-CCE0D510407D}" destId="{334B5A1C-F89A-4D6C-B554-C13469C85DD5}" srcOrd="0" destOrd="0" presId="urn:microsoft.com/office/officeart/2008/layout/LinedList"/>
    <dgm:cxn modelId="{2CB877C6-F5CA-4709-8846-A0562145FFBF}" type="presParOf" srcId="{1BFB6BB0-FDA9-4BCD-A689-CCE0D510407D}" destId="{C59C32C0-EDC5-48C2-952D-98B74FD52C14}" srcOrd="1" destOrd="0" presId="urn:microsoft.com/office/officeart/2008/layout/LinedList"/>
    <dgm:cxn modelId="{9D745D8B-BFDE-4EC9-9022-BDE93347D93A}" type="presParOf" srcId="{C59C32C0-EDC5-48C2-952D-98B74FD52C14}" destId="{A1B21F3A-AE28-4711-BE52-A1DFBFAC5C15}" srcOrd="0" destOrd="0" presId="urn:microsoft.com/office/officeart/2008/layout/LinedList"/>
    <dgm:cxn modelId="{7D6AC1C0-C1B4-4552-8B87-7CA64A9830F4}" type="presParOf" srcId="{C59C32C0-EDC5-48C2-952D-98B74FD52C14}" destId="{8C6A479F-B41F-46D7-A89A-31B2353AB4B1}" srcOrd="1" destOrd="0" presId="urn:microsoft.com/office/officeart/2008/layout/LinedList"/>
    <dgm:cxn modelId="{D216855F-FC19-44DD-A979-7A49F1D0AEDB}" type="presParOf" srcId="{8C6A479F-B41F-46D7-A89A-31B2353AB4B1}" destId="{770813DC-0117-458A-BC04-77C3AA821DF4}" srcOrd="0" destOrd="0" presId="urn:microsoft.com/office/officeart/2008/layout/LinedList"/>
    <dgm:cxn modelId="{2D4BB4E8-474D-4DE6-8B77-BCD3054E4D1D}" type="presParOf" srcId="{8C6A479F-B41F-46D7-A89A-31B2353AB4B1}" destId="{B4E70743-E6AC-4ED8-9711-C65763EA6F8F}" srcOrd="1" destOrd="0" presId="urn:microsoft.com/office/officeart/2008/layout/LinedList"/>
    <dgm:cxn modelId="{A667AD3A-2402-4A6D-AD29-BE5075EF6936}" type="presParOf" srcId="{8C6A479F-B41F-46D7-A89A-31B2353AB4B1}" destId="{B4A0F6A7-6AC0-4606-9621-D3E63A058532}" srcOrd="2" destOrd="0" presId="urn:microsoft.com/office/officeart/2008/layout/LinedList"/>
    <dgm:cxn modelId="{6374CACC-FCB4-4C28-8AB7-372C912D63A6}" type="presParOf" srcId="{C59C32C0-EDC5-48C2-952D-98B74FD52C14}" destId="{1EB9C895-FE85-4832-964C-EBD4AACAEDEA}" srcOrd="2" destOrd="0" presId="urn:microsoft.com/office/officeart/2008/layout/LinedList"/>
    <dgm:cxn modelId="{C0204735-9662-4C8C-B208-4806D2F2ECD0}" type="presParOf" srcId="{C59C32C0-EDC5-48C2-952D-98B74FD52C14}" destId="{43122169-2990-4232-865A-CDD8E2A1A130}" srcOrd="3" destOrd="0" presId="urn:microsoft.com/office/officeart/2008/layout/LinedList"/>
    <dgm:cxn modelId="{28848F1A-DAF7-491B-88B3-EABC8CA03A72}" type="presParOf" srcId="{C59C32C0-EDC5-48C2-952D-98B74FD52C14}" destId="{1F9AB3E1-71FD-4F04-8CB9-96425BF7CDD4}" srcOrd="4" destOrd="0" presId="urn:microsoft.com/office/officeart/2008/layout/LinedList"/>
    <dgm:cxn modelId="{FAA2EE70-A8C7-4512-BB92-72C8FB65EEFD}" type="presParOf" srcId="{1F9AB3E1-71FD-4F04-8CB9-96425BF7CDD4}" destId="{2D1638BA-1AB9-4D16-B1C2-2BAC5D462C51}" srcOrd="0" destOrd="0" presId="urn:microsoft.com/office/officeart/2008/layout/LinedList"/>
    <dgm:cxn modelId="{937D6ABA-BA0E-4625-B500-BB0670FD8082}" type="presParOf" srcId="{1F9AB3E1-71FD-4F04-8CB9-96425BF7CDD4}" destId="{F0C21F6B-6E54-41BA-9CC8-B799E79C493D}" srcOrd="1" destOrd="0" presId="urn:microsoft.com/office/officeart/2008/layout/LinedList"/>
    <dgm:cxn modelId="{4EE55BD0-B2E6-45AF-A734-1CC3A7124FAB}" type="presParOf" srcId="{1F9AB3E1-71FD-4F04-8CB9-96425BF7CDD4}" destId="{C5C96D04-8134-4450-B63E-77513083AB49}" srcOrd="2" destOrd="0" presId="urn:microsoft.com/office/officeart/2008/layout/LinedList"/>
    <dgm:cxn modelId="{4547EE27-1343-4F82-AEB2-C4CC8603B782}" type="presParOf" srcId="{C59C32C0-EDC5-48C2-952D-98B74FD52C14}" destId="{348D0301-53C8-42D4-AD72-AFB26290665B}" srcOrd="5" destOrd="0" presId="urn:microsoft.com/office/officeart/2008/layout/LinedList"/>
    <dgm:cxn modelId="{8C3C3634-0408-498F-B1F0-F3B68FCEB1C1}" type="presParOf" srcId="{C59C32C0-EDC5-48C2-952D-98B74FD52C14}" destId="{06CFF33E-0565-4453-87E2-23B2AEFBE242}" srcOrd="6" destOrd="0" presId="urn:microsoft.com/office/officeart/2008/layout/LinedList"/>
    <dgm:cxn modelId="{567A0BB1-CA7F-40ED-93EC-0DEE4BA1E0A7}" type="presParOf" srcId="{C59C32C0-EDC5-48C2-952D-98B74FD52C14}" destId="{DF3A275F-910D-467A-B7ED-37A05A99E662}" srcOrd="7" destOrd="0" presId="urn:microsoft.com/office/officeart/2008/layout/LinedList"/>
    <dgm:cxn modelId="{C973B671-CB03-4D7D-A552-6ADCDF941643}" type="presParOf" srcId="{DF3A275F-910D-467A-B7ED-37A05A99E662}" destId="{8C7E3810-A359-4AA3-A589-D050426BC30F}" srcOrd="0" destOrd="0" presId="urn:microsoft.com/office/officeart/2008/layout/LinedList"/>
    <dgm:cxn modelId="{BFC32F9F-1BE4-45FE-A239-15F552527DF6}" type="presParOf" srcId="{DF3A275F-910D-467A-B7ED-37A05A99E662}" destId="{6980705E-B545-42B7-93FA-2A415DFF8B52}" srcOrd="1" destOrd="0" presId="urn:microsoft.com/office/officeart/2008/layout/LinedList"/>
    <dgm:cxn modelId="{417BFACB-2D56-44C1-B1CF-740DE710F4C2}" type="presParOf" srcId="{DF3A275F-910D-467A-B7ED-37A05A99E662}" destId="{6FEEB25D-F1FC-41B3-B6B4-7F3B38E23D13}" srcOrd="2" destOrd="0" presId="urn:microsoft.com/office/officeart/2008/layout/LinedList"/>
    <dgm:cxn modelId="{304EEF28-DEDC-4729-BC17-8DFE8D58B302}" type="presParOf" srcId="{C59C32C0-EDC5-48C2-952D-98B74FD52C14}" destId="{43953F9D-39AC-494C-9D1B-7CE3431045BB}" srcOrd="8" destOrd="0" presId="urn:microsoft.com/office/officeart/2008/layout/LinedList"/>
    <dgm:cxn modelId="{D9AF01BD-E4F3-4078-BCD8-523D75C04509}" type="presParOf" srcId="{C59C32C0-EDC5-48C2-952D-98B74FD52C14}" destId="{5CDA86AE-E32F-452C-9D98-60273082B1E4}"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241E56-93E5-406E-A9AB-2DD432B9A95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lv-LV"/>
        </a:p>
      </dgm:t>
    </dgm:pt>
    <dgm:pt modelId="{C538EF35-46D4-4ED6-BF65-EDBC60BA3CCA}">
      <dgm:prSet phldrT="[Text]" phldr="0"/>
      <dgm:spPr/>
      <dgm:t>
        <a:bodyPr/>
        <a:lstStyle/>
        <a:p>
          <a:r>
            <a:rPr lang="lv-LV" dirty="0"/>
            <a:t>Būtiskākie secinājumi</a:t>
          </a:r>
        </a:p>
      </dgm:t>
    </dgm:pt>
    <dgm:pt modelId="{09916230-4AD4-49C9-848E-24563C025B89}" type="parTrans" cxnId="{46F49AB3-C2FC-4AF4-AADF-DD6002B9AA12}">
      <dgm:prSet/>
      <dgm:spPr/>
      <dgm:t>
        <a:bodyPr/>
        <a:lstStyle/>
        <a:p>
          <a:endParaRPr lang="lv-LV"/>
        </a:p>
      </dgm:t>
    </dgm:pt>
    <dgm:pt modelId="{A94DDBDF-E6D8-4C56-BD1F-0E2E5F29A86E}" type="sibTrans" cxnId="{46F49AB3-C2FC-4AF4-AADF-DD6002B9AA12}">
      <dgm:prSet/>
      <dgm:spPr/>
      <dgm:t>
        <a:bodyPr/>
        <a:lstStyle/>
        <a:p>
          <a:endParaRPr lang="lv-LV"/>
        </a:p>
      </dgm:t>
    </dgm:pt>
    <dgm:pt modelId="{ABEEF932-E066-419C-B1C3-234161D2D082}">
      <dgm:prSet phldrT="[Text]"/>
      <dgm:spPr/>
      <dgm:t>
        <a:bodyPr/>
        <a:lstStyle/>
        <a:p>
          <a:pPr algn="ctr"/>
          <a:r>
            <a:rPr lang="lv-LV" dirty="0">
              <a:latin typeface="+mj-lt"/>
            </a:rPr>
            <a:t>pašvaldību maksas pakalpojumu un pašvaldības nodevu nošķiršanā izmantojamais princips – nodevas ir definētas likumā “Par nodokļiem un nodevām” un visi citi maksājumi, ko pašvaldība pieprasa saistībā ar tās funkciju izpildi, būs maksas pakalpojumi (izņemot APL)</a:t>
          </a:r>
          <a:endParaRPr lang="lv-LV" dirty="0"/>
        </a:p>
      </dgm:t>
    </dgm:pt>
    <dgm:pt modelId="{82682EE6-87ED-4B1D-9851-455B641B6150}" type="parTrans" cxnId="{8E76D11B-E7A1-4209-9093-9F5A88761EC5}">
      <dgm:prSet/>
      <dgm:spPr/>
      <dgm:t>
        <a:bodyPr/>
        <a:lstStyle/>
        <a:p>
          <a:endParaRPr lang="lv-LV"/>
        </a:p>
      </dgm:t>
    </dgm:pt>
    <dgm:pt modelId="{C62ECADB-2E8C-4649-A359-D5B737DEED47}" type="sibTrans" cxnId="{8E76D11B-E7A1-4209-9093-9F5A88761EC5}">
      <dgm:prSet/>
      <dgm:spPr/>
      <dgm:t>
        <a:bodyPr/>
        <a:lstStyle/>
        <a:p>
          <a:endParaRPr lang="lv-LV"/>
        </a:p>
      </dgm:t>
    </dgm:pt>
    <dgm:pt modelId="{8B891E28-BDF0-4EE2-98DA-82737275E0F9}">
      <dgm:prSet phldrT="[Text]"/>
      <dgm:spPr/>
      <dgm:t>
        <a:bodyPr/>
        <a:lstStyle/>
        <a:p>
          <a:pPr algn="ctr">
            <a:buFont typeface="Courier New" panose="02070309020205020404" pitchFamily="49" charset="0"/>
            <a:buChar char="o"/>
          </a:pPr>
          <a:r>
            <a:rPr lang="lv-LV" dirty="0">
              <a:latin typeface="+mj-lt"/>
            </a:rPr>
            <a:t>pašvaldību nodevu mērķis izriet no pašvaldību tiesībām vai pienākumiem  nozares normatīvajos aktos un pašvaldību nodeva ir viens no instrumentiem, kuru pašvaldība var izmantot rezultāta sasniegšanai</a:t>
          </a:r>
          <a:endParaRPr lang="lv-LV" dirty="0"/>
        </a:p>
      </dgm:t>
    </dgm:pt>
    <dgm:pt modelId="{0B207CE5-4498-4952-999F-9F77358E7758}" type="parTrans" cxnId="{0374ADB5-9F61-4317-ADDB-AC2296327B7E}">
      <dgm:prSet/>
      <dgm:spPr/>
      <dgm:t>
        <a:bodyPr/>
        <a:lstStyle/>
        <a:p>
          <a:endParaRPr lang="lv-LV"/>
        </a:p>
      </dgm:t>
    </dgm:pt>
    <dgm:pt modelId="{589314FB-7F83-4B05-B1CC-2B7EA124D811}" type="sibTrans" cxnId="{0374ADB5-9F61-4317-ADDB-AC2296327B7E}">
      <dgm:prSet/>
      <dgm:spPr/>
      <dgm:t>
        <a:bodyPr/>
        <a:lstStyle/>
        <a:p>
          <a:endParaRPr lang="lv-LV"/>
        </a:p>
      </dgm:t>
    </dgm:pt>
    <dgm:pt modelId="{18BAB39D-249A-4841-8761-DEB77659AE1B}">
      <dgm:prSet phldrT="[Text]"/>
      <dgm:spPr/>
      <dgm:t>
        <a:bodyPr/>
        <a:lstStyle/>
        <a:p>
          <a:pPr algn="ctr">
            <a:buFont typeface="Courier New" panose="02070309020205020404" pitchFamily="49" charset="0"/>
            <a:buChar char="o"/>
          </a:pPr>
          <a:r>
            <a:rPr lang="lv-LV" dirty="0"/>
            <a:t>vairāk nekā 20 pašvaldības nepareizi grāmato ieņēmumus zem EKK koda ”pārējās nodevas”</a:t>
          </a:r>
        </a:p>
      </dgm:t>
    </dgm:pt>
    <dgm:pt modelId="{0629A75A-791D-403B-B4D8-897620ADC27A}" type="parTrans" cxnId="{7A5BAEFF-8F92-4831-B401-276AD0468C83}">
      <dgm:prSet/>
      <dgm:spPr/>
      <dgm:t>
        <a:bodyPr/>
        <a:lstStyle/>
        <a:p>
          <a:endParaRPr lang="lv-LV"/>
        </a:p>
      </dgm:t>
    </dgm:pt>
    <dgm:pt modelId="{31DC4F8F-B125-42A2-80B9-C64822B59460}" type="sibTrans" cxnId="{7A5BAEFF-8F92-4831-B401-276AD0468C83}">
      <dgm:prSet/>
      <dgm:spPr/>
      <dgm:t>
        <a:bodyPr/>
        <a:lstStyle/>
        <a:p>
          <a:endParaRPr lang="lv-LV"/>
        </a:p>
      </dgm:t>
    </dgm:pt>
    <dgm:pt modelId="{B3D28735-D625-4884-84E2-7139C8F4B211}" type="pres">
      <dgm:prSet presAssocID="{0E241E56-93E5-406E-A9AB-2DD432B9A956}" presName="vert0" presStyleCnt="0">
        <dgm:presLayoutVars>
          <dgm:dir/>
          <dgm:animOne val="branch"/>
          <dgm:animLvl val="lvl"/>
        </dgm:presLayoutVars>
      </dgm:prSet>
      <dgm:spPr/>
    </dgm:pt>
    <dgm:pt modelId="{CB5C3A1C-FB6A-40DE-B03E-E3B018C4C987}" type="pres">
      <dgm:prSet presAssocID="{C538EF35-46D4-4ED6-BF65-EDBC60BA3CCA}" presName="thickLine" presStyleLbl="alignNode1" presStyleIdx="0" presStyleCnt="1"/>
      <dgm:spPr/>
    </dgm:pt>
    <dgm:pt modelId="{6D5404C9-0E97-4E15-BDB9-E43E5DD3496B}" type="pres">
      <dgm:prSet presAssocID="{C538EF35-46D4-4ED6-BF65-EDBC60BA3CCA}" presName="horz1" presStyleCnt="0"/>
      <dgm:spPr/>
    </dgm:pt>
    <dgm:pt modelId="{0DF87D91-06A5-48BA-B651-977653452DE1}" type="pres">
      <dgm:prSet presAssocID="{C538EF35-46D4-4ED6-BF65-EDBC60BA3CCA}" presName="tx1" presStyleLbl="revTx" presStyleIdx="0" presStyleCnt="4"/>
      <dgm:spPr/>
    </dgm:pt>
    <dgm:pt modelId="{6B738C29-B320-4097-A7E0-120479D52D94}" type="pres">
      <dgm:prSet presAssocID="{C538EF35-46D4-4ED6-BF65-EDBC60BA3CCA}" presName="vert1" presStyleCnt="0"/>
      <dgm:spPr/>
    </dgm:pt>
    <dgm:pt modelId="{6584FCC3-5519-4F14-B3CB-6B6B072DDE77}" type="pres">
      <dgm:prSet presAssocID="{ABEEF932-E066-419C-B1C3-234161D2D082}" presName="vertSpace2a" presStyleCnt="0"/>
      <dgm:spPr/>
    </dgm:pt>
    <dgm:pt modelId="{FD847968-CC3C-4865-A04A-5136537B341A}" type="pres">
      <dgm:prSet presAssocID="{ABEEF932-E066-419C-B1C3-234161D2D082}" presName="horz2" presStyleCnt="0"/>
      <dgm:spPr/>
    </dgm:pt>
    <dgm:pt modelId="{6FF4080F-83CC-45A9-A1DF-6B0B718532CA}" type="pres">
      <dgm:prSet presAssocID="{ABEEF932-E066-419C-B1C3-234161D2D082}" presName="horzSpace2" presStyleCnt="0"/>
      <dgm:spPr/>
    </dgm:pt>
    <dgm:pt modelId="{D59B235E-C33C-4691-9A7E-087E88B2C576}" type="pres">
      <dgm:prSet presAssocID="{ABEEF932-E066-419C-B1C3-234161D2D082}" presName="tx2" presStyleLbl="revTx" presStyleIdx="1" presStyleCnt="4"/>
      <dgm:spPr/>
    </dgm:pt>
    <dgm:pt modelId="{120BDF54-A860-41BF-A3DE-CE773A3DCB40}" type="pres">
      <dgm:prSet presAssocID="{ABEEF932-E066-419C-B1C3-234161D2D082}" presName="vert2" presStyleCnt="0"/>
      <dgm:spPr/>
    </dgm:pt>
    <dgm:pt modelId="{0428E3FA-9310-4A4B-B530-5474D8958B00}" type="pres">
      <dgm:prSet presAssocID="{ABEEF932-E066-419C-B1C3-234161D2D082}" presName="thinLine2b" presStyleLbl="callout" presStyleIdx="0" presStyleCnt="3"/>
      <dgm:spPr/>
    </dgm:pt>
    <dgm:pt modelId="{F61F5339-92C0-43C0-A00A-16D3E91A76F0}" type="pres">
      <dgm:prSet presAssocID="{ABEEF932-E066-419C-B1C3-234161D2D082}" presName="vertSpace2b" presStyleCnt="0"/>
      <dgm:spPr/>
    </dgm:pt>
    <dgm:pt modelId="{0BEAE15B-E429-427C-AAEC-CD085F291E5F}" type="pres">
      <dgm:prSet presAssocID="{8B891E28-BDF0-4EE2-98DA-82737275E0F9}" presName="horz2" presStyleCnt="0"/>
      <dgm:spPr/>
    </dgm:pt>
    <dgm:pt modelId="{347A9B88-FC85-4661-B89D-004F189095C1}" type="pres">
      <dgm:prSet presAssocID="{8B891E28-BDF0-4EE2-98DA-82737275E0F9}" presName="horzSpace2" presStyleCnt="0"/>
      <dgm:spPr/>
    </dgm:pt>
    <dgm:pt modelId="{87750184-9E81-4574-9A6F-4279AFEECBAD}" type="pres">
      <dgm:prSet presAssocID="{8B891E28-BDF0-4EE2-98DA-82737275E0F9}" presName="tx2" presStyleLbl="revTx" presStyleIdx="2" presStyleCnt="4"/>
      <dgm:spPr/>
    </dgm:pt>
    <dgm:pt modelId="{2B78FAB1-20D9-407B-9A02-562A3A785095}" type="pres">
      <dgm:prSet presAssocID="{8B891E28-BDF0-4EE2-98DA-82737275E0F9}" presName="vert2" presStyleCnt="0"/>
      <dgm:spPr/>
    </dgm:pt>
    <dgm:pt modelId="{4F792475-9EBA-4B5E-86DB-3AA57B88D578}" type="pres">
      <dgm:prSet presAssocID="{8B891E28-BDF0-4EE2-98DA-82737275E0F9}" presName="thinLine2b" presStyleLbl="callout" presStyleIdx="1" presStyleCnt="3"/>
      <dgm:spPr/>
    </dgm:pt>
    <dgm:pt modelId="{BD3D0DD5-B867-42BF-8757-E6A9EA834CA4}" type="pres">
      <dgm:prSet presAssocID="{8B891E28-BDF0-4EE2-98DA-82737275E0F9}" presName="vertSpace2b" presStyleCnt="0"/>
      <dgm:spPr/>
    </dgm:pt>
    <dgm:pt modelId="{CF7619AC-F2DB-4B64-8940-9236E59ACBD9}" type="pres">
      <dgm:prSet presAssocID="{18BAB39D-249A-4841-8761-DEB77659AE1B}" presName="horz2" presStyleCnt="0"/>
      <dgm:spPr/>
    </dgm:pt>
    <dgm:pt modelId="{F20C924B-543D-4E5A-88BF-83A13AF072DA}" type="pres">
      <dgm:prSet presAssocID="{18BAB39D-249A-4841-8761-DEB77659AE1B}" presName="horzSpace2" presStyleCnt="0"/>
      <dgm:spPr/>
    </dgm:pt>
    <dgm:pt modelId="{8978C6D0-2769-4194-9932-9B154B8DC21C}" type="pres">
      <dgm:prSet presAssocID="{18BAB39D-249A-4841-8761-DEB77659AE1B}" presName="tx2" presStyleLbl="revTx" presStyleIdx="3" presStyleCnt="4"/>
      <dgm:spPr/>
    </dgm:pt>
    <dgm:pt modelId="{6D7A7082-1A9D-43A6-BEAD-1318CC5BA781}" type="pres">
      <dgm:prSet presAssocID="{18BAB39D-249A-4841-8761-DEB77659AE1B}" presName="vert2" presStyleCnt="0"/>
      <dgm:spPr/>
    </dgm:pt>
    <dgm:pt modelId="{CFCD3009-CB58-4691-A384-67072EA5A034}" type="pres">
      <dgm:prSet presAssocID="{18BAB39D-249A-4841-8761-DEB77659AE1B}" presName="thinLine2b" presStyleLbl="callout" presStyleIdx="2" presStyleCnt="3"/>
      <dgm:spPr/>
    </dgm:pt>
    <dgm:pt modelId="{2C03536E-456E-417B-8219-2AA600B69F4B}" type="pres">
      <dgm:prSet presAssocID="{18BAB39D-249A-4841-8761-DEB77659AE1B}" presName="vertSpace2b" presStyleCnt="0"/>
      <dgm:spPr/>
    </dgm:pt>
  </dgm:ptLst>
  <dgm:cxnLst>
    <dgm:cxn modelId="{8E76D11B-E7A1-4209-9093-9F5A88761EC5}" srcId="{C538EF35-46D4-4ED6-BF65-EDBC60BA3CCA}" destId="{ABEEF932-E066-419C-B1C3-234161D2D082}" srcOrd="0" destOrd="0" parTransId="{82682EE6-87ED-4B1D-9851-455B641B6150}" sibTransId="{C62ECADB-2E8C-4649-A359-D5B737DEED47}"/>
    <dgm:cxn modelId="{0F217F2F-C4DB-4248-9DF3-41E98C4B5493}" type="presOf" srcId="{C538EF35-46D4-4ED6-BF65-EDBC60BA3CCA}" destId="{0DF87D91-06A5-48BA-B651-977653452DE1}" srcOrd="0" destOrd="0" presId="urn:microsoft.com/office/officeart/2008/layout/LinedList"/>
    <dgm:cxn modelId="{2B9FD472-66AA-4E4A-A27E-9143E8F4F4F6}" type="presOf" srcId="{ABEEF932-E066-419C-B1C3-234161D2D082}" destId="{D59B235E-C33C-4691-9A7E-087E88B2C576}" srcOrd="0" destOrd="0" presId="urn:microsoft.com/office/officeart/2008/layout/LinedList"/>
    <dgm:cxn modelId="{0ECDE47F-B884-4332-9088-69A1A791ECAB}" type="presOf" srcId="{8B891E28-BDF0-4EE2-98DA-82737275E0F9}" destId="{87750184-9E81-4574-9A6F-4279AFEECBAD}" srcOrd="0" destOrd="0" presId="urn:microsoft.com/office/officeart/2008/layout/LinedList"/>
    <dgm:cxn modelId="{46F49AB3-C2FC-4AF4-AADF-DD6002B9AA12}" srcId="{0E241E56-93E5-406E-A9AB-2DD432B9A956}" destId="{C538EF35-46D4-4ED6-BF65-EDBC60BA3CCA}" srcOrd="0" destOrd="0" parTransId="{09916230-4AD4-49C9-848E-24563C025B89}" sibTransId="{A94DDBDF-E6D8-4C56-BD1F-0E2E5F29A86E}"/>
    <dgm:cxn modelId="{0374ADB5-9F61-4317-ADDB-AC2296327B7E}" srcId="{C538EF35-46D4-4ED6-BF65-EDBC60BA3CCA}" destId="{8B891E28-BDF0-4EE2-98DA-82737275E0F9}" srcOrd="1" destOrd="0" parTransId="{0B207CE5-4498-4952-999F-9F77358E7758}" sibTransId="{589314FB-7F83-4B05-B1CC-2B7EA124D811}"/>
    <dgm:cxn modelId="{2FD647D2-4717-440B-B3C9-C42A0CD020E6}" type="presOf" srcId="{18BAB39D-249A-4841-8761-DEB77659AE1B}" destId="{8978C6D0-2769-4194-9932-9B154B8DC21C}" srcOrd="0" destOrd="0" presId="urn:microsoft.com/office/officeart/2008/layout/LinedList"/>
    <dgm:cxn modelId="{3737ABF6-BBBA-4239-A7EB-A28220A6ABCC}" type="presOf" srcId="{0E241E56-93E5-406E-A9AB-2DD432B9A956}" destId="{B3D28735-D625-4884-84E2-7139C8F4B211}" srcOrd="0" destOrd="0" presId="urn:microsoft.com/office/officeart/2008/layout/LinedList"/>
    <dgm:cxn modelId="{7A5BAEFF-8F92-4831-B401-276AD0468C83}" srcId="{C538EF35-46D4-4ED6-BF65-EDBC60BA3CCA}" destId="{18BAB39D-249A-4841-8761-DEB77659AE1B}" srcOrd="2" destOrd="0" parTransId="{0629A75A-791D-403B-B4D8-897620ADC27A}" sibTransId="{31DC4F8F-B125-42A2-80B9-C64822B59460}"/>
    <dgm:cxn modelId="{D2ECB039-DCFE-4931-84B8-3DC6A9CE205F}" type="presParOf" srcId="{B3D28735-D625-4884-84E2-7139C8F4B211}" destId="{CB5C3A1C-FB6A-40DE-B03E-E3B018C4C987}" srcOrd="0" destOrd="0" presId="urn:microsoft.com/office/officeart/2008/layout/LinedList"/>
    <dgm:cxn modelId="{37F02092-0D88-41B8-B864-66C1EE3A7BA0}" type="presParOf" srcId="{B3D28735-D625-4884-84E2-7139C8F4B211}" destId="{6D5404C9-0E97-4E15-BDB9-E43E5DD3496B}" srcOrd="1" destOrd="0" presId="urn:microsoft.com/office/officeart/2008/layout/LinedList"/>
    <dgm:cxn modelId="{2AFA1E17-6C9D-45C0-B01E-BC0ABDEB3FFF}" type="presParOf" srcId="{6D5404C9-0E97-4E15-BDB9-E43E5DD3496B}" destId="{0DF87D91-06A5-48BA-B651-977653452DE1}" srcOrd="0" destOrd="0" presId="urn:microsoft.com/office/officeart/2008/layout/LinedList"/>
    <dgm:cxn modelId="{2645C02D-8C38-497D-9F77-D7329E49A065}" type="presParOf" srcId="{6D5404C9-0E97-4E15-BDB9-E43E5DD3496B}" destId="{6B738C29-B320-4097-A7E0-120479D52D94}" srcOrd="1" destOrd="0" presId="urn:microsoft.com/office/officeart/2008/layout/LinedList"/>
    <dgm:cxn modelId="{F8621BF3-7F73-477F-A597-56377DCFEE95}" type="presParOf" srcId="{6B738C29-B320-4097-A7E0-120479D52D94}" destId="{6584FCC3-5519-4F14-B3CB-6B6B072DDE77}" srcOrd="0" destOrd="0" presId="urn:microsoft.com/office/officeart/2008/layout/LinedList"/>
    <dgm:cxn modelId="{9363C89F-EA67-4BD3-8A54-2BDD6447CBB2}" type="presParOf" srcId="{6B738C29-B320-4097-A7E0-120479D52D94}" destId="{FD847968-CC3C-4865-A04A-5136537B341A}" srcOrd="1" destOrd="0" presId="urn:microsoft.com/office/officeart/2008/layout/LinedList"/>
    <dgm:cxn modelId="{C089668A-2E1D-46E2-A277-88D356473700}" type="presParOf" srcId="{FD847968-CC3C-4865-A04A-5136537B341A}" destId="{6FF4080F-83CC-45A9-A1DF-6B0B718532CA}" srcOrd="0" destOrd="0" presId="urn:microsoft.com/office/officeart/2008/layout/LinedList"/>
    <dgm:cxn modelId="{35EA6F95-2CD0-4238-BD9B-8B5A22CA9AC5}" type="presParOf" srcId="{FD847968-CC3C-4865-A04A-5136537B341A}" destId="{D59B235E-C33C-4691-9A7E-087E88B2C576}" srcOrd="1" destOrd="0" presId="urn:microsoft.com/office/officeart/2008/layout/LinedList"/>
    <dgm:cxn modelId="{B3E5A9EE-2278-42F3-A0AF-752438D7C560}" type="presParOf" srcId="{FD847968-CC3C-4865-A04A-5136537B341A}" destId="{120BDF54-A860-41BF-A3DE-CE773A3DCB40}" srcOrd="2" destOrd="0" presId="urn:microsoft.com/office/officeart/2008/layout/LinedList"/>
    <dgm:cxn modelId="{88E2F301-75F6-46D2-BD5D-A580E22CE7F6}" type="presParOf" srcId="{6B738C29-B320-4097-A7E0-120479D52D94}" destId="{0428E3FA-9310-4A4B-B530-5474D8958B00}" srcOrd="2" destOrd="0" presId="urn:microsoft.com/office/officeart/2008/layout/LinedList"/>
    <dgm:cxn modelId="{77C045D5-7E9D-4FBC-8ED7-4546ED1FB8DA}" type="presParOf" srcId="{6B738C29-B320-4097-A7E0-120479D52D94}" destId="{F61F5339-92C0-43C0-A00A-16D3E91A76F0}" srcOrd="3" destOrd="0" presId="urn:microsoft.com/office/officeart/2008/layout/LinedList"/>
    <dgm:cxn modelId="{8DE48847-F72C-4F89-BB83-131D64712952}" type="presParOf" srcId="{6B738C29-B320-4097-A7E0-120479D52D94}" destId="{0BEAE15B-E429-427C-AAEC-CD085F291E5F}" srcOrd="4" destOrd="0" presId="urn:microsoft.com/office/officeart/2008/layout/LinedList"/>
    <dgm:cxn modelId="{11780029-2255-4E01-982B-9C81CF73D3EB}" type="presParOf" srcId="{0BEAE15B-E429-427C-AAEC-CD085F291E5F}" destId="{347A9B88-FC85-4661-B89D-004F189095C1}" srcOrd="0" destOrd="0" presId="urn:microsoft.com/office/officeart/2008/layout/LinedList"/>
    <dgm:cxn modelId="{A366D8E4-363C-4BA0-A7D3-A92BB8C7A46E}" type="presParOf" srcId="{0BEAE15B-E429-427C-AAEC-CD085F291E5F}" destId="{87750184-9E81-4574-9A6F-4279AFEECBAD}" srcOrd="1" destOrd="0" presId="urn:microsoft.com/office/officeart/2008/layout/LinedList"/>
    <dgm:cxn modelId="{3847FD65-1562-4C00-8563-2CCBCD1BCD77}" type="presParOf" srcId="{0BEAE15B-E429-427C-AAEC-CD085F291E5F}" destId="{2B78FAB1-20D9-407B-9A02-562A3A785095}" srcOrd="2" destOrd="0" presId="urn:microsoft.com/office/officeart/2008/layout/LinedList"/>
    <dgm:cxn modelId="{69718303-8D52-45E7-9F36-007C25CA334B}" type="presParOf" srcId="{6B738C29-B320-4097-A7E0-120479D52D94}" destId="{4F792475-9EBA-4B5E-86DB-3AA57B88D578}" srcOrd="5" destOrd="0" presId="urn:microsoft.com/office/officeart/2008/layout/LinedList"/>
    <dgm:cxn modelId="{9678634B-E2B6-4F00-8844-366A94F89191}" type="presParOf" srcId="{6B738C29-B320-4097-A7E0-120479D52D94}" destId="{BD3D0DD5-B867-42BF-8757-E6A9EA834CA4}" srcOrd="6" destOrd="0" presId="urn:microsoft.com/office/officeart/2008/layout/LinedList"/>
    <dgm:cxn modelId="{DFF18191-A967-4359-8546-16C14C586504}" type="presParOf" srcId="{6B738C29-B320-4097-A7E0-120479D52D94}" destId="{CF7619AC-F2DB-4B64-8940-9236E59ACBD9}" srcOrd="7" destOrd="0" presId="urn:microsoft.com/office/officeart/2008/layout/LinedList"/>
    <dgm:cxn modelId="{EE401BC5-55F2-46D6-B481-5D76B126589D}" type="presParOf" srcId="{CF7619AC-F2DB-4B64-8940-9236E59ACBD9}" destId="{F20C924B-543D-4E5A-88BF-83A13AF072DA}" srcOrd="0" destOrd="0" presId="urn:microsoft.com/office/officeart/2008/layout/LinedList"/>
    <dgm:cxn modelId="{E9CFFA13-0668-4EB0-83DA-26967C409E7F}" type="presParOf" srcId="{CF7619AC-F2DB-4B64-8940-9236E59ACBD9}" destId="{8978C6D0-2769-4194-9932-9B154B8DC21C}" srcOrd="1" destOrd="0" presId="urn:microsoft.com/office/officeart/2008/layout/LinedList"/>
    <dgm:cxn modelId="{C7DAA795-99A4-48E9-8208-1842D2236520}" type="presParOf" srcId="{CF7619AC-F2DB-4B64-8940-9236E59ACBD9}" destId="{6D7A7082-1A9D-43A6-BEAD-1318CC5BA781}" srcOrd="2" destOrd="0" presId="urn:microsoft.com/office/officeart/2008/layout/LinedList"/>
    <dgm:cxn modelId="{0EE45B9A-6E58-42AE-87AC-0CE83EA83010}" type="presParOf" srcId="{6B738C29-B320-4097-A7E0-120479D52D94}" destId="{CFCD3009-CB58-4691-A384-67072EA5A034}" srcOrd="8" destOrd="0" presId="urn:microsoft.com/office/officeart/2008/layout/LinedList"/>
    <dgm:cxn modelId="{5F1E6158-F5D4-466F-AB33-AC511D34B0F3}" type="presParOf" srcId="{6B738C29-B320-4097-A7E0-120479D52D94}" destId="{2C03536E-456E-417B-8219-2AA600B69F4B}"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89B127-7D30-48B3-B887-D12FA7114BE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lv-LV"/>
        </a:p>
      </dgm:t>
    </dgm:pt>
    <dgm:pt modelId="{85FAAC4F-AE0C-4A14-85E4-95B5BD353120}">
      <dgm:prSet phldrT="[Text]" phldr="0"/>
      <dgm:spPr/>
      <dgm:t>
        <a:bodyPr/>
        <a:lstStyle/>
        <a:p>
          <a:r>
            <a:rPr lang="lv-LV" dirty="0"/>
            <a:t>Būtiskākie secinājumi</a:t>
          </a:r>
        </a:p>
      </dgm:t>
    </dgm:pt>
    <dgm:pt modelId="{FF53E4DE-80D6-4AFC-8561-6942391B92F2}" type="parTrans" cxnId="{0FB0F3C2-2F33-4400-94C9-05F5E3894FAC}">
      <dgm:prSet/>
      <dgm:spPr/>
      <dgm:t>
        <a:bodyPr/>
        <a:lstStyle/>
        <a:p>
          <a:endParaRPr lang="lv-LV"/>
        </a:p>
      </dgm:t>
    </dgm:pt>
    <dgm:pt modelId="{A58C050F-3581-4D91-8B1E-FC165D5E49E7}" type="sibTrans" cxnId="{0FB0F3C2-2F33-4400-94C9-05F5E3894FAC}">
      <dgm:prSet/>
      <dgm:spPr/>
      <dgm:t>
        <a:bodyPr/>
        <a:lstStyle/>
        <a:p>
          <a:endParaRPr lang="lv-LV"/>
        </a:p>
      </dgm:t>
    </dgm:pt>
    <dgm:pt modelId="{E7FFB869-BE88-4AB9-ABBD-8B24FAFF9F17}">
      <dgm:prSet phldrT="[Text]" custT="1"/>
      <dgm:spPr/>
      <dgm:t>
        <a:bodyPr/>
        <a:lstStyle/>
        <a:p>
          <a:r>
            <a:rPr lang="lv-LV" sz="2000" dirty="0"/>
            <a:t>atsevišķu nodevu administrēšana ir sarežģīta un daļa no pašvaldību nodevām, kaut arī to aktualitāte ir atzīta, netiek izmantota</a:t>
          </a:r>
        </a:p>
      </dgm:t>
    </dgm:pt>
    <dgm:pt modelId="{0C447017-1B31-4993-8E0D-6D1192A41779}" type="parTrans" cxnId="{30B187BA-E1EC-4EB6-9250-AB1F44C86BD9}">
      <dgm:prSet/>
      <dgm:spPr/>
      <dgm:t>
        <a:bodyPr/>
        <a:lstStyle/>
        <a:p>
          <a:endParaRPr lang="lv-LV"/>
        </a:p>
      </dgm:t>
    </dgm:pt>
    <dgm:pt modelId="{B7764CAD-B138-41AF-878A-51BAB963AC3E}" type="sibTrans" cxnId="{30B187BA-E1EC-4EB6-9250-AB1F44C86BD9}">
      <dgm:prSet/>
      <dgm:spPr/>
      <dgm:t>
        <a:bodyPr/>
        <a:lstStyle/>
        <a:p>
          <a:endParaRPr lang="lv-LV"/>
        </a:p>
      </dgm:t>
    </dgm:pt>
    <dgm:pt modelId="{2EC96871-E451-420B-B93C-929DB7378814}">
      <dgm:prSet phldrT="[Text]" phldr="0" custT="1"/>
      <dgm:spPr/>
      <dgm:t>
        <a:bodyPr/>
        <a:lstStyle/>
        <a:p>
          <a:r>
            <a:rPr lang="lv-LV" sz="2000" dirty="0"/>
            <a:t>pašvaldības nodevu apmērus noteic individuāli, savukārt pašvaldību nodevu apmērus pārskata pēc nepieciešamības</a:t>
          </a:r>
        </a:p>
      </dgm:t>
    </dgm:pt>
    <dgm:pt modelId="{9F88B552-A5C8-436C-8C17-0496BBD3D0F1}" type="parTrans" cxnId="{650D91EC-C9A2-40B9-97C3-BEED098C24C1}">
      <dgm:prSet/>
      <dgm:spPr/>
      <dgm:t>
        <a:bodyPr/>
        <a:lstStyle/>
        <a:p>
          <a:endParaRPr lang="lv-LV"/>
        </a:p>
      </dgm:t>
    </dgm:pt>
    <dgm:pt modelId="{EB7C529B-5948-4B57-AD10-B7C12A122896}" type="sibTrans" cxnId="{650D91EC-C9A2-40B9-97C3-BEED098C24C1}">
      <dgm:prSet/>
      <dgm:spPr/>
      <dgm:t>
        <a:bodyPr/>
        <a:lstStyle/>
        <a:p>
          <a:endParaRPr lang="lv-LV"/>
        </a:p>
      </dgm:t>
    </dgm:pt>
    <dgm:pt modelId="{60ED7B8A-2B03-41C5-8401-23866A761709}">
      <dgm:prSet phldrT="[Text]" phldr="0" custT="1"/>
      <dgm:spPr/>
      <dgm:t>
        <a:bodyPr/>
        <a:lstStyle/>
        <a:p>
          <a:r>
            <a:rPr lang="lv-LV" sz="2000" dirty="0"/>
            <a:t>lielākos ieņēmumus no pašvaldību nodevām galvenokārt veido tikai četri nodevu objekti</a:t>
          </a:r>
        </a:p>
      </dgm:t>
    </dgm:pt>
    <dgm:pt modelId="{43BF9F33-39DB-498C-B3D1-C1C542153B90}" type="parTrans" cxnId="{4F698EFC-D752-4792-A530-BBDEB2D029B2}">
      <dgm:prSet/>
      <dgm:spPr/>
      <dgm:t>
        <a:bodyPr/>
        <a:lstStyle/>
        <a:p>
          <a:endParaRPr lang="lv-LV"/>
        </a:p>
      </dgm:t>
    </dgm:pt>
    <dgm:pt modelId="{E1BBC024-CEAD-4BDB-8374-65CFBD0E9133}" type="sibTrans" cxnId="{4F698EFC-D752-4792-A530-BBDEB2D029B2}">
      <dgm:prSet/>
      <dgm:spPr/>
      <dgm:t>
        <a:bodyPr/>
        <a:lstStyle/>
        <a:p>
          <a:endParaRPr lang="lv-LV"/>
        </a:p>
      </dgm:t>
    </dgm:pt>
    <dgm:pt modelId="{5101D3C4-652B-4CAC-A16A-E368BE689FBE}" type="pres">
      <dgm:prSet presAssocID="{0889B127-7D30-48B3-B887-D12FA7114BEF}" presName="vert0" presStyleCnt="0">
        <dgm:presLayoutVars>
          <dgm:dir/>
          <dgm:animOne val="branch"/>
          <dgm:animLvl val="lvl"/>
        </dgm:presLayoutVars>
      </dgm:prSet>
      <dgm:spPr/>
    </dgm:pt>
    <dgm:pt modelId="{6B5D8893-5953-4D9B-AF15-3D64C8489CA8}" type="pres">
      <dgm:prSet presAssocID="{85FAAC4F-AE0C-4A14-85E4-95B5BD353120}" presName="thickLine" presStyleLbl="alignNode1" presStyleIdx="0" presStyleCnt="1"/>
      <dgm:spPr/>
    </dgm:pt>
    <dgm:pt modelId="{4918E478-5CFC-4AC4-A022-56107C9688C5}" type="pres">
      <dgm:prSet presAssocID="{85FAAC4F-AE0C-4A14-85E4-95B5BD353120}" presName="horz1" presStyleCnt="0"/>
      <dgm:spPr/>
    </dgm:pt>
    <dgm:pt modelId="{7AF53C56-7409-4B33-8BE8-5707AC4B9C04}" type="pres">
      <dgm:prSet presAssocID="{85FAAC4F-AE0C-4A14-85E4-95B5BD353120}" presName="tx1" presStyleLbl="revTx" presStyleIdx="0" presStyleCnt="4"/>
      <dgm:spPr/>
    </dgm:pt>
    <dgm:pt modelId="{1050F5A7-343E-43E0-9D4B-52702D507FD6}" type="pres">
      <dgm:prSet presAssocID="{85FAAC4F-AE0C-4A14-85E4-95B5BD353120}" presName="vert1" presStyleCnt="0"/>
      <dgm:spPr/>
    </dgm:pt>
    <dgm:pt modelId="{B3F8537C-ADE2-4A2C-9DAB-F550436BE0DA}" type="pres">
      <dgm:prSet presAssocID="{E7FFB869-BE88-4AB9-ABBD-8B24FAFF9F17}" presName="vertSpace2a" presStyleCnt="0"/>
      <dgm:spPr/>
    </dgm:pt>
    <dgm:pt modelId="{AE465408-83DB-47D3-B2DB-95D91117AA13}" type="pres">
      <dgm:prSet presAssocID="{E7FFB869-BE88-4AB9-ABBD-8B24FAFF9F17}" presName="horz2" presStyleCnt="0"/>
      <dgm:spPr/>
    </dgm:pt>
    <dgm:pt modelId="{F16DE20F-F1F3-46DB-B867-92AB39FE810B}" type="pres">
      <dgm:prSet presAssocID="{E7FFB869-BE88-4AB9-ABBD-8B24FAFF9F17}" presName="horzSpace2" presStyleCnt="0"/>
      <dgm:spPr/>
    </dgm:pt>
    <dgm:pt modelId="{8E47E63D-4727-4C46-A611-4DBDEA1E3B4E}" type="pres">
      <dgm:prSet presAssocID="{E7FFB869-BE88-4AB9-ABBD-8B24FAFF9F17}" presName="tx2" presStyleLbl="revTx" presStyleIdx="1" presStyleCnt="4"/>
      <dgm:spPr/>
    </dgm:pt>
    <dgm:pt modelId="{616FDDD7-E05C-4DB8-8862-F1998C253527}" type="pres">
      <dgm:prSet presAssocID="{E7FFB869-BE88-4AB9-ABBD-8B24FAFF9F17}" presName="vert2" presStyleCnt="0"/>
      <dgm:spPr/>
    </dgm:pt>
    <dgm:pt modelId="{8A1D0E28-03B4-43BC-9EF9-1D1419FA8544}" type="pres">
      <dgm:prSet presAssocID="{E7FFB869-BE88-4AB9-ABBD-8B24FAFF9F17}" presName="thinLine2b" presStyleLbl="callout" presStyleIdx="0" presStyleCnt="3"/>
      <dgm:spPr/>
    </dgm:pt>
    <dgm:pt modelId="{5ECCC412-12BB-40F7-93E7-73903C8B59FE}" type="pres">
      <dgm:prSet presAssocID="{E7FFB869-BE88-4AB9-ABBD-8B24FAFF9F17}" presName="vertSpace2b" presStyleCnt="0"/>
      <dgm:spPr/>
    </dgm:pt>
    <dgm:pt modelId="{82FD3CC2-48D8-4496-BC7F-37BD1BF01336}" type="pres">
      <dgm:prSet presAssocID="{2EC96871-E451-420B-B93C-929DB7378814}" presName="horz2" presStyleCnt="0"/>
      <dgm:spPr/>
    </dgm:pt>
    <dgm:pt modelId="{3BDA69D2-0DD0-4406-B5BF-D15EE1A4A9FB}" type="pres">
      <dgm:prSet presAssocID="{2EC96871-E451-420B-B93C-929DB7378814}" presName="horzSpace2" presStyleCnt="0"/>
      <dgm:spPr/>
    </dgm:pt>
    <dgm:pt modelId="{52FB577A-77F6-446C-9C9B-3C30AB19F68A}" type="pres">
      <dgm:prSet presAssocID="{2EC96871-E451-420B-B93C-929DB7378814}" presName="tx2" presStyleLbl="revTx" presStyleIdx="2" presStyleCnt="4"/>
      <dgm:spPr/>
    </dgm:pt>
    <dgm:pt modelId="{76CC6B3E-1F9B-49EF-AB0C-1B4B176FE372}" type="pres">
      <dgm:prSet presAssocID="{2EC96871-E451-420B-B93C-929DB7378814}" presName="vert2" presStyleCnt="0"/>
      <dgm:spPr/>
    </dgm:pt>
    <dgm:pt modelId="{531624BD-9725-460D-B557-08A481A3C8A2}" type="pres">
      <dgm:prSet presAssocID="{2EC96871-E451-420B-B93C-929DB7378814}" presName="thinLine2b" presStyleLbl="callout" presStyleIdx="1" presStyleCnt="3"/>
      <dgm:spPr/>
    </dgm:pt>
    <dgm:pt modelId="{5B4AB5F6-4BE0-4D23-B6CB-35A24C86C9B9}" type="pres">
      <dgm:prSet presAssocID="{2EC96871-E451-420B-B93C-929DB7378814}" presName="vertSpace2b" presStyleCnt="0"/>
      <dgm:spPr/>
    </dgm:pt>
    <dgm:pt modelId="{CBA1EDC5-4C9C-4202-B5F2-F2E8AC95F516}" type="pres">
      <dgm:prSet presAssocID="{60ED7B8A-2B03-41C5-8401-23866A761709}" presName="horz2" presStyleCnt="0"/>
      <dgm:spPr/>
    </dgm:pt>
    <dgm:pt modelId="{C7A0046E-7A22-4BB9-992E-36FBF6E00988}" type="pres">
      <dgm:prSet presAssocID="{60ED7B8A-2B03-41C5-8401-23866A761709}" presName="horzSpace2" presStyleCnt="0"/>
      <dgm:spPr/>
    </dgm:pt>
    <dgm:pt modelId="{E86C94DE-48E0-4BBF-A31D-D0A442B6F7F6}" type="pres">
      <dgm:prSet presAssocID="{60ED7B8A-2B03-41C5-8401-23866A761709}" presName="tx2" presStyleLbl="revTx" presStyleIdx="3" presStyleCnt="4"/>
      <dgm:spPr/>
    </dgm:pt>
    <dgm:pt modelId="{A63AE313-290B-4152-B7C3-7C32C3702A4B}" type="pres">
      <dgm:prSet presAssocID="{60ED7B8A-2B03-41C5-8401-23866A761709}" presName="vert2" presStyleCnt="0"/>
      <dgm:spPr/>
    </dgm:pt>
    <dgm:pt modelId="{F89BD4EF-49EE-43A6-B104-93F1DD9F2733}" type="pres">
      <dgm:prSet presAssocID="{60ED7B8A-2B03-41C5-8401-23866A761709}" presName="thinLine2b" presStyleLbl="callout" presStyleIdx="2" presStyleCnt="3"/>
      <dgm:spPr/>
    </dgm:pt>
    <dgm:pt modelId="{6A255621-8162-4DC2-B8FF-EC9DC2247BFD}" type="pres">
      <dgm:prSet presAssocID="{60ED7B8A-2B03-41C5-8401-23866A761709}" presName="vertSpace2b" presStyleCnt="0"/>
      <dgm:spPr/>
    </dgm:pt>
  </dgm:ptLst>
  <dgm:cxnLst>
    <dgm:cxn modelId="{C9B28908-41F7-48FD-B9C8-6D754C16932E}" type="presOf" srcId="{2EC96871-E451-420B-B93C-929DB7378814}" destId="{52FB577A-77F6-446C-9C9B-3C30AB19F68A}" srcOrd="0" destOrd="0" presId="urn:microsoft.com/office/officeart/2008/layout/LinedList"/>
    <dgm:cxn modelId="{3858CE22-B04F-4A8F-A170-20297D2E57DD}" type="presOf" srcId="{60ED7B8A-2B03-41C5-8401-23866A761709}" destId="{E86C94DE-48E0-4BBF-A31D-D0A442B6F7F6}" srcOrd="0" destOrd="0" presId="urn:microsoft.com/office/officeart/2008/layout/LinedList"/>
    <dgm:cxn modelId="{5078EB76-7417-4561-9692-E60B5A899F2C}" type="presOf" srcId="{E7FFB869-BE88-4AB9-ABBD-8B24FAFF9F17}" destId="{8E47E63D-4727-4C46-A611-4DBDEA1E3B4E}" srcOrd="0" destOrd="0" presId="urn:microsoft.com/office/officeart/2008/layout/LinedList"/>
    <dgm:cxn modelId="{30B187BA-E1EC-4EB6-9250-AB1F44C86BD9}" srcId="{85FAAC4F-AE0C-4A14-85E4-95B5BD353120}" destId="{E7FFB869-BE88-4AB9-ABBD-8B24FAFF9F17}" srcOrd="0" destOrd="0" parTransId="{0C447017-1B31-4993-8E0D-6D1192A41779}" sibTransId="{B7764CAD-B138-41AF-878A-51BAB963AC3E}"/>
    <dgm:cxn modelId="{0FB0F3C2-2F33-4400-94C9-05F5E3894FAC}" srcId="{0889B127-7D30-48B3-B887-D12FA7114BEF}" destId="{85FAAC4F-AE0C-4A14-85E4-95B5BD353120}" srcOrd="0" destOrd="0" parTransId="{FF53E4DE-80D6-4AFC-8561-6942391B92F2}" sibTransId="{A58C050F-3581-4D91-8B1E-FC165D5E49E7}"/>
    <dgm:cxn modelId="{AEC242DB-7325-4B64-80F6-C73E52E45498}" type="presOf" srcId="{85FAAC4F-AE0C-4A14-85E4-95B5BD353120}" destId="{7AF53C56-7409-4B33-8BE8-5707AC4B9C04}" srcOrd="0" destOrd="0" presId="urn:microsoft.com/office/officeart/2008/layout/LinedList"/>
    <dgm:cxn modelId="{372CECDF-6D09-4A03-99D3-9C659A07E592}" type="presOf" srcId="{0889B127-7D30-48B3-B887-D12FA7114BEF}" destId="{5101D3C4-652B-4CAC-A16A-E368BE689FBE}" srcOrd="0" destOrd="0" presId="urn:microsoft.com/office/officeart/2008/layout/LinedList"/>
    <dgm:cxn modelId="{650D91EC-C9A2-40B9-97C3-BEED098C24C1}" srcId="{85FAAC4F-AE0C-4A14-85E4-95B5BD353120}" destId="{2EC96871-E451-420B-B93C-929DB7378814}" srcOrd="1" destOrd="0" parTransId="{9F88B552-A5C8-436C-8C17-0496BBD3D0F1}" sibTransId="{EB7C529B-5948-4B57-AD10-B7C12A122896}"/>
    <dgm:cxn modelId="{4F698EFC-D752-4792-A530-BBDEB2D029B2}" srcId="{85FAAC4F-AE0C-4A14-85E4-95B5BD353120}" destId="{60ED7B8A-2B03-41C5-8401-23866A761709}" srcOrd="2" destOrd="0" parTransId="{43BF9F33-39DB-498C-B3D1-C1C542153B90}" sibTransId="{E1BBC024-CEAD-4BDB-8374-65CFBD0E9133}"/>
    <dgm:cxn modelId="{6F0AA0C2-23F3-4095-BD76-83F6F3F7FBC0}" type="presParOf" srcId="{5101D3C4-652B-4CAC-A16A-E368BE689FBE}" destId="{6B5D8893-5953-4D9B-AF15-3D64C8489CA8}" srcOrd="0" destOrd="0" presId="urn:microsoft.com/office/officeart/2008/layout/LinedList"/>
    <dgm:cxn modelId="{4F63FDC6-50CD-44F3-8B28-F5DEF3741C3D}" type="presParOf" srcId="{5101D3C4-652B-4CAC-A16A-E368BE689FBE}" destId="{4918E478-5CFC-4AC4-A022-56107C9688C5}" srcOrd="1" destOrd="0" presId="urn:microsoft.com/office/officeart/2008/layout/LinedList"/>
    <dgm:cxn modelId="{6226C89F-784B-47F0-BE14-81F013C35530}" type="presParOf" srcId="{4918E478-5CFC-4AC4-A022-56107C9688C5}" destId="{7AF53C56-7409-4B33-8BE8-5707AC4B9C04}" srcOrd="0" destOrd="0" presId="urn:microsoft.com/office/officeart/2008/layout/LinedList"/>
    <dgm:cxn modelId="{3108F9E5-9C8E-42E5-9753-48814D9D8AE3}" type="presParOf" srcId="{4918E478-5CFC-4AC4-A022-56107C9688C5}" destId="{1050F5A7-343E-43E0-9D4B-52702D507FD6}" srcOrd="1" destOrd="0" presId="urn:microsoft.com/office/officeart/2008/layout/LinedList"/>
    <dgm:cxn modelId="{DB1D5751-8A74-481C-B338-C55F8CDABA3A}" type="presParOf" srcId="{1050F5A7-343E-43E0-9D4B-52702D507FD6}" destId="{B3F8537C-ADE2-4A2C-9DAB-F550436BE0DA}" srcOrd="0" destOrd="0" presId="urn:microsoft.com/office/officeart/2008/layout/LinedList"/>
    <dgm:cxn modelId="{2D6527BD-77E4-47E1-A694-E760BB1807CE}" type="presParOf" srcId="{1050F5A7-343E-43E0-9D4B-52702D507FD6}" destId="{AE465408-83DB-47D3-B2DB-95D91117AA13}" srcOrd="1" destOrd="0" presId="urn:microsoft.com/office/officeart/2008/layout/LinedList"/>
    <dgm:cxn modelId="{233A68CE-B715-46F9-A41F-CF1A9B65DFE6}" type="presParOf" srcId="{AE465408-83DB-47D3-B2DB-95D91117AA13}" destId="{F16DE20F-F1F3-46DB-B867-92AB39FE810B}" srcOrd="0" destOrd="0" presId="urn:microsoft.com/office/officeart/2008/layout/LinedList"/>
    <dgm:cxn modelId="{1CEE3E00-5B31-407D-BC36-1CB7A18BC50A}" type="presParOf" srcId="{AE465408-83DB-47D3-B2DB-95D91117AA13}" destId="{8E47E63D-4727-4C46-A611-4DBDEA1E3B4E}" srcOrd="1" destOrd="0" presId="urn:microsoft.com/office/officeart/2008/layout/LinedList"/>
    <dgm:cxn modelId="{5392DFC6-67E6-4952-97EB-ADB02A2500E3}" type="presParOf" srcId="{AE465408-83DB-47D3-B2DB-95D91117AA13}" destId="{616FDDD7-E05C-4DB8-8862-F1998C253527}" srcOrd="2" destOrd="0" presId="urn:microsoft.com/office/officeart/2008/layout/LinedList"/>
    <dgm:cxn modelId="{FD246982-8D1C-4E87-B8B1-2B2AB6F2F839}" type="presParOf" srcId="{1050F5A7-343E-43E0-9D4B-52702D507FD6}" destId="{8A1D0E28-03B4-43BC-9EF9-1D1419FA8544}" srcOrd="2" destOrd="0" presId="urn:microsoft.com/office/officeart/2008/layout/LinedList"/>
    <dgm:cxn modelId="{2FC8C0A8-5389-4DA5-A8F8-8615831EA94F}" type="presParOf" srcId="{1050F5A7-343E-43E0-9D4B-52702D507FD6}" destId="{5ECCC412-12BB-40F7-93E7-73903C8B59FE}" srcOrd="3" destOrd="0" presId="urn:microsoft.com/office/officeart/2008/layout/LinedList"/>
    <dgm:cxn modelId="{8CCCF6E8-13B3-4E9C-B504-9A0644E4C1BB}" type="presParOf" srcId="{1050F5A7-343E-43E0-9D4B-52702D507FD6}" destId="{82FD3CC2-48D8-4496-BC7F-37BD1BF01336}" srcOrd="4" destOrd="0" presId="urn:microsoft.com/office/officeart/2008/layout/LinedList"/>
    <dgm:cxn modelId="{A0C5B736-D8D3-4971-8FC7-AB37037B6891}" type="presParOf" srcId="{82FD3CC2-48D8-4496-BC7F-37BD1BF01336}" destId="{3BDA69D2-0DD0-4406-B5BF-D15EE1A4A9FB}" srcOrd="0" destOrd="0" presId="urn:microsoft.com/office/officeart/2008/layout/LinedList"/>
    <dgm:cxn modelId="{FE704387-313A-438C-9E83-B1E8A01A27A7}" type="presParOf" srcId="{82FD3CC2-48D8-4496-BC7F-37BD1BF01336}" destId="{52FB577A-77F6-446C-9C9B-3C30AB19F68A}" srcOrd="1" destOrd="0" presId="urn:microsoft.com/office/officeart/2008/layout/LinedList"/>
    <dgm:cxn modelId="{A99CEB8E-BDE4-435E-89FF-9CB583248E91}" type="presParOf" srcId="{82FD3CC2-48D8-4496-BC7F-37BD1BF01336}" destId="{76CC6B3E-1F9B-49EF-AB0C-1B4B176FE372}" srcOrd="2" destOrd="0" presId="urn:microsoft.com/office/officeart/2008/layout/LinedList"/>
    <dgm:cxn modelId="{CA7188A9-8272-46F8-97F0-6A1D178A3DA9}" type="presParOf" srcId="{1050F5A7-343E-43E0-9D4B-52702D507FD6}" destId="{531624BD-9725-460D-B557-08A481A3C8A2}" srcOrd="5" destOrd="0" presId="urn:microsoft.com/office/officeart/2008/layout/LinedList"/>
    <dgm:cxn modelId="{1F47566E-4C88-4678-9FF9-043F10340DB3}" type="presParOf" srcId="{1050F5A7-343E-43E0-9D4B-52702D507FD6}" destId="{5B4AB5F6-4BE0-4D23-B6CB-35A24C86C9B9}" srcOrd="6" destOrd="0" presId="urn:microsoft.com/office/officeart/2008/layout/LinedList"/>
    <dgm:cxn modelId="{4A65FE65-05D8-42C3-BD58-FBFED606856B}" type="presParOf" srcId="{1050F5A7-343E-43E0-9D4B-52702D507FD6}" destId="{CBA1EDC5-4C9C-4202-B5F2-F2E8AC95F516}" srcOrd="7" destOrd="0" presId="urn:microsoft.com/office/officeart/2008/layout/LinedList"/>
    <dgm:cxn modelId="{CE2A6CEB-13A1-43EF-A76D-64586D5CE8F7}" type="presParOf" srcId="{CBA1EDC5-4C9C-4202-B5F2-F2E8AC95F516}" destId="{C7A0046E-7A22-4BB9-992E-36FBF6E00988}" srcOrd="0" destOrd="0" presId="urn:microsoft.com/office/officeart/2008/layout/LinedList"/>
    <dgm:cxn modelId="{4410F500-D0F8-4F97-B3E3-A66200A4AFE1}" type="presParOf" srcId="{CBA1EDC5-4C9C-4202-B5F2-F2E8AC95F516}" destId="{E86C94DE-48E0-4BBF-A31D-D0A442B6F7F6}" srcOrd="1" destOrd="0" presId="urn:microsoft.com/office/officeart/2008/layout/LinedList"/>
    <dgm:cxn modelId="{EA298055-D626-4BEA-A2DB-B660BFD0DF71}" type="presParOf" srcId="{CBA1EDC5-4C9C-4202-B5F2-F2E8AC95F516}" destId="{A63AE313-290B-4152-B7C3-7C32C3702A4B}" srcOrd="2" destOrd="0" presId="urn:microsoft.com/office/officeart/2008/layout/LinedList"/>
    <dgm:cxn modelId="{50D80482-624F-43E7-8425-97158BAEBCDC}" type="presParOf" srcId="{1050F5A7-343E-43E0-9D4B-52702D507FD6}" destId="{F89BD4EF-49EE-43A6-B104-93F1DD9F2733}" srcOrd="8" destOrd="0" presId="urn:microsoft.com/office/officeart/2008/layout/LinedList"/>
    <dgm:cxn modelId="{595AF4EA-C0A2-4B32-9AF7-B620B0A71E23}" type="presParOf" srcId="{1050F5A7-343E-43E0-9D4B-52702D507FD6}" destId="{6A255621-8162-4DC2-B8FF-EC9DC2247BFD}"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FD3EB7B0-7D88-49DC-BEC3-B1F077D92096}">
      <dgm:prSet phldrT="[Text]" custT="1"/>
      <dgm:spPr>
        <a:solidFill>
          <a:srgbClr val="00B050"/>
        </a:solidFill>
      </dgm:spPr>
      <dgm:t>
        <a:bodyPr/>
        <a:lstStyle/>
        <a:p>
          <a:r>
            <a:rPr lang="lv-LV" sz="1600" dirty="0"/>
            <a:t>Informācijas atklātības likums, Fizisko personu datu apstrādes likums, MK 04.09.2018. noteikumi Nr. 558 “Dokumentu izstrādāšanas un noformēšanas kārtība”</a:t>
          </a:r>
        </a:p>
      </dgm:t>
    </dgm:pt>
    <dgm:pt modelId="{86F6102A-A644-4E20-ADEB-912316E9FEF4}" type="parTrans" cxnId="{7CC87E7F-F3FD-4748-BFF9-E2B3ADAC00F2}">
      <dgm:prSet/>
      <dgm:spPr/>
      <dgm:t>
        <a:bodyPr/>
        <a:lstStyle/>
        <a:p>
          <a:endParaRPr lang="lv-LV"/>
        </a:p>
      </dgm:t>
    </dgm:pt>
    <dgm:pt modelId="{FBBDA02E-9EC7-4F28-BFF4-9F2753DA94BB}" type="sibTrans" cxnId="{7CC87E7F-F3FD-4748-BFF9-E2B3ADAC00F2}">
      <dgm:prSet/>
      <dgm:spPr/>
      <dgm:t>
        <a:bodyPr/>
        <a:lstStyle/>
        <a:p>
          <a:endParaRPr lang="lv-LV"/>
        </a:p>
      </dgm:t>
    </dgm:pt>
    <dgm:pt modelId="{185D3EE7-4310-489A-A8F7-E80A9FC40DCA}">
      <dgm:prSet phldrT="[Text]" custT="1"/>
      <dgm:spPr>
        <a:solidFill>
          <a:srgbClr val="00B050"/>
        </a:solidFill>
      </dgm:spPr>
      <dgm:t>
        <a:bodyPr/>
        <a:lstStyle/>
        <a:p>
          <a:r>
            <a:rPr lang="lv-LV" sz="1600" dirty="0">
              <a:latin typeface="+mj-lt"/>
            </a:rPr>
            <a:t>Persona, kura saņem pašvaldības izstrādātos oficiālos dokumentus un apliecinātas to kopijas (</a:t>
          </a:r>
          <a:r>
            <a:rPr lang="lv-LV" sz="1600" i="1" dirty="0">
              <a:latin typeface="+mj-lt"/>
            </a:rPr>
            <a:t>MK noteikumu Nr. 480 6. punkts</a:t>
          </a:r>
          <a:r>
            <a:rPr lang="lv-LV" sz="1600" dirty="0">
              <a:latin typeface="+mj-lt"/>
            </a:rPr>
            <a:t>)</a:t>
          </a: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FD3EB7B0-7D88-49DC-BEC3-B1F077D92096}">
      <dgm:prSet phldrT="[Text]" custT="1"/>
      <dgm:spPr>
        <a:solidFill>
          <a:srgbClr val="00B050"/>
        </a:solidFill>
      </dgm:spPr>
      <dgm:t>
        <a:bodyPr/>
        <a:lstStyle/>
        <a:p>
          <a:r>
            <a:rPr lang="lv-LV" sz="1600" dirty="0"/>
            <a:t>Publisko izklaides un svētku pasākumu drošības likums,  Pirotehnisko izstrādājumu aprites likums, MK 26.10.2004. noteikumi Nr. 895 “Kārtība, kādā organizējamas dzīvnieku sacensības, tirgi, izsoles, izstādes un citi pasākumi ar dzīvnieku piedalīšanos”, MK 07.01.2014. noteikumi Nr. 16 “Trokšņa novērtēšanas un pārvaldības kārtība”</a:t>
          </a:r>
        </a:p>
      </dgm:t>
    </dgm:pt>
    <dgm:pt modelId="{86F6102A-A644-4E20-ADEB-912316E9FEF4}" type="parTrans" cxnId="{7CC87E7F-F3FD-4748-BFF9-E2B3ADAC00F2}">
      <dgm:prSet/>
      <dgm:spPr/>
      <dgm:t>
        <a:bodyPr/>
        <a:lstStyle/>
        <a:p>
          <a:endParaRPr lang="lv-LV"/>
        </a:p>
      </dgm:t>
    </dgm:pt>
    <dgm:pt modelId="{FBBDA02E-9EC7-4F28-BFF4-9F2753DA94BB}" type="sibTrans" cxnId="{7CC87E7F-F3FD-4748-BFF9-E2B3ADAC00F2}">
      <dgm:prSet/>
      <dgm:spPr/>
      <dgm:t>
        <a:bodyPr/>
        <a:lstStyle/>
        <a:p>
          <a:endParaRPr lang="lv-LV"/>
        </a:p>
      </dgm:t>
    </dgm:pt>
    <dgm:pt modelId="{185D3EE7-4310-489A-A8F7-E80A9FC40DCA}">
      <dgm:prSet phldrT="[Text]" custT="1"/>
      <dgm:spPr>
        <a:solidFill>
          <a:srgbClr val="00B050"/>
        </a:solidFill>
      </dgm:spPr>
      <dgm:t>
        <a:bodyPr/>
        <a:lstStyle/>
        <a:p>
          <a:r>
            <a:rPr lang="lv-LV" sz="1600" dirty="0"/>
            <a:t>Persona, kura rīko izklaidējoša rakstura pasākumus attiecīgās pašvaldības teritorijā esošās publiskās vietās saskaņā ar publisku izklaides un svētku pasākumu drošību reglamentējošajiem normatīvajiem aktiem (</a:t>
          </a:r>
          <a:r>
            <a:rPr lang="lv-LV" sz="1600" i="1" dirty="0"/>
            <a:t>MK noteikumu Nr. 480 7.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2F6434-D54F-454F-BA04-0C85E1AD796D}"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lv-LV"/>
        </a:p>
      </dgm:t>
    </dgm:pt>
    <dgm:pt modelId="{FD3EB7B0-7D88-49DC-BEC3-B1F077D92096}">
      <dgm:prSet phldrT="[Text]" custT="1"/>
      <dgm:spPr>
        <a:solidFill>
          <a:srgbClr val="00B050"/>
        </a:solidFill>
      </dgm:spPr>
      <dgm:t>
        <a:bodyPr/>
        <a:lstStyle/>
        <a:p>
          <a:pPr>
            <a:buNone/>
          </a:pPr>
          <a:r>
            <a:rPr lang="lv-LV" sz="1600" dirty="0"/>
            <a:t>Tūrisma likums</a:t>
          </a:r>
        </a:p>
      </dgm:t>
    </dgm:pt>
    <dgm:pt modelId="{86F6102A-A644-4E20-ADEB-912316E9FEF4}" type="parTrans" cxnId="{7CC87E7F-F3FD-4748-BFF9-E2B3ADAC00F2}">
      <dgm:prSet/>
      <dgm:spPr/>
      <dgm:t>
        <a:bodyPr/>
        <a:lstStyle/>
        <a:p>
          <a:endParaRPr lang="lv-LV"/>
        </a:p>
      </dgm:t>
    </dgm:pt>
    <dgm:pt modelId="{FBBDA02E-9EC7-4F28-BFF4-9F2753DA94BB}" type="sibTrans" cxnId="{7CC87E7F-F3FD-4748-BFF9-E2B3ADAC00F2}">
      <dgm:prSet/>
      <dgm:spPr/>
      <dgm:t>
        <a:bodyPr/>
        <a:lstStyle/>
        <a:p>
          <a:endParaRPr lang="lv-LV"/>
        </a:p>
      </dgm:t>
    </dgm:pt>
    <dgm:pt modelId="{185D3EE7-4310-489A-A8F7-E80A9FC40DCA}">
      <dgm:prSet phldrT="[Text]" custT="1"/>
      <dgm:spPr>
        <a:solidFill>
          <a:srgbClr val="00B050"/>
        </a:solidFill>
      </dgm:spPr>
      <dgm:t>
        <a:bodyPr/>
        <a:lstStyle/>
        <a:p>
          <a:pPr>
            <a:buNone/>
          </a:pPr>
          <a:r>
            <a:rPr lang="lv-LV" sz="1600" dirty="0"/>
            <a:t>Persona, kura attiecīgās pašvaldības teritorijā tūristu mītnēs uzņem atpūtniekus un tūristus par maksu. Persona, kura nodarbojas ar atpūtnieku un tūristu uzņemšanu, pašvaldības noteiktajā kārtībā sniedz tai informāciju par izmitināto atpūtnieku un tūristu skaitu un uzturēšanās laiku (</a:t>
          </a:r>
          <a:r>
            <a:rPr lang="lv-LV" sz="1400" i="1" dirty="0"/>
            <a:t>MK noteikumu Nr. 480 8. punkts</a:t>
          </a:r>
          <a:r>
            <a:rPr lang="lv-LV" sz="1600" dirty="0"/>
            <a:t>)</a:t>
          </a:r>
          <a:endParaRPr lang="lv-LV" sz="1600" dirty="0">
            <a:latin typeface="+mj-lt"/>
          </a:endParaRPr>
        </a:p>
      </dgm:t>
    </dgm:pt>
    <dgm:pt modelId="{DA163C53-AA9B-44D3-B69C-9747F0719A1B}" type="sibTrans" cxnId="{07D088C3-F1A8-47FC-A7D7-8A9A9B6B3874}">
      <dgm:prSet/>
      <dgm:spPr/>
      <dgm:t>
        <a:bodyPr/>
        <a:lstStyle/>
        <a:p>
          <a:endParaRPr lang="lv-LV"/>
        </a:p>
      </dgm:t>
    </dgm:pt>
    <dgm:pt modelId="{CCFD1F0A-E254-4B5A-BCF9-154E19305354}" type="parTrans" cxnId="{07D088C3-F1A8-47FC-A7D7-8A9A9B6B3874}">
      <dgm:prSet/>
      <dgm:spPr/>
      <dgm:t>
        <a:bodyPr/>
        <a:lstStyle/>
        <a:p>
          <a:endParaRPr lang="lv-LV"/>
        </a:p>
      </dgm:t>
    </dgm:pt>
    <dgm:pt modelId="{5890D813-9E7D-494F-822C-EFFAA33ACB7B}" type="pres">
      <dgm:prSet presAssocID="{492F6434-D54F-454F-BA04-0C85E1AD796D}" presName="linearFlow" presStyleCnt="0">
        <dgm:presLayoutVars>
          <dgm:dir/>
          <dgm:resizeHandles val="exact"/>
        </dgm:presLayoutVars>
      </dgm:prSet>
      <dgm:spPr/>
    </dgm:pt>
    <dgm:pt modelId="{993D38F9-048E-40AA-A912-C5FAA66A0E9C}" type="pres">
      <dgm:prSet presAssocID="{185D3EE7-4310-489A-A8F7-E80A9FC40DCA}" presName="composite" presStyleCnt="0"/>
      <dgm:spPr/>
    </dgm:pt>
    <dgm:pt modelId="{AC439BAD-6C50-4BA3-812E-232F4F861548}" type="pres">
      <dgm:prSet presAssocID="{185D3EE7-4310-489A-A8F7-E80A9FC40DCA}" presName="imgShp" presStyleLbl="fgImgPlace1" presStyleIdx="0" presStyleCnt="2"/>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User with solid fill"/>
        </a:ext>
      </dgm:extLst>
    </dgm:pt>
    <dgm:pt modelId="{8ADDD1A1-04B4-42A3-A96D-D8865E239E71}" type="pres">
      <dgm:prSet presAssocID="{185D3EE7-4310-489A-A8F7-E80A9FC40DCA}" presName="txShp" presStyleLbl="node1" presStyleIdx="0" presStyleCnt="2">
        <dgm:presLayoutVars>
          <dgm:bulletEnabled val="1"/>
        </dgm:presLayoutVars>
      </dgm:prSet>
      <dgm:spPr/>
    </dgm:pt>
    <dgm:pt modelId="{8FC3FC6E-034F-4546-B265-077E975555CF}" type="pres">
      <dgm:prSet presAssocID="{DA163C53-AA9B-44D3-B69C-9747F0719A1B}" presName="spacing" presStyleCnt="0"/>
      <dgm:spPr/>
    </dgm:pt>
    <dgm:pt modelId="{545F22B8-81D6-4F71-8FE8-D4900AF9AA05}" type="pres">
      <dgm:prSet presAssocID="{FD3EB7B0-7D88-49DC-BEC3-B1F077D92096}" presName="composite" presStyleCnt="0"/>
      <dgm:spPr/>
    </dgm:pt>
    <dgm:pt modelId="{33559133-6DDF-41A2-A806-A84ADEA2E472}" type="pres">
      <dgm:prSet presAssocID="{FD3EB7B0-7D88-49DC-BEC3-B1F077D92096}" presName="imgShp" presStyleLbl="fgImgPlace1" presStyleIdx="1" presStyleCnt="2"/>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A7C3D673-6F87-4022-AA79-0A83AD13AB65}" type="pres">
      <dgm:prSet presAssocID="{FD3EB7B0-7D88-49DC-BEC3-B1F077D92096}" presName="txShp" presStyleLbl="node1" presStyleIdx="1" presStyleCnt="2">
        <dgm:presLayoutVars>
          <dgm:bulletEnabled val="1"/>
        </dgm:presLayoutVars>
      </dgm:prSet>
      <dgm:spPr/>
    </dgm:pt>
  </dgm:ptLst>
  <dgm:cxnLst>
    <dgm:cxn modelId="{66CDD81E-E6FA-47E7-8398-AA245CFBDEAF}" type="presOf" srcId="{185D3EE7-4310-489A-A8F7-E80A9FC40DCA}" destId="{8ADDD1A1-04B4-42A3-A96D-D8865E239E71}" srcOrd="0" destOrd="0" presId="urn:microsoft.com/office/officeart/2005/8/layout/vList3"/>
    <dgm:cxn modelId="{B9CC7F41-9EBD-409E-8A6E-607A51E8B270}" type="presOf" srcId="{FD3EB7B0-7D88-49DC-BEC3-B1F077D92096}" destId="{A7C3D673-6F87-4022-AA79-0A83AD13AB65}" srcOrd="0" destOrd="0" presId="urn:microsoft.com/office/officeart/2005/8/layout/vList3"/>
    <dgm:cxn modelId="{7CC87E7F-F3FD-4748-BFF9-E2B3ADAC00F2}" srcId="{492F6434-D54F-454F-BA04-0C85E1AD796D}" destId="{FD3EB7B0-7D88-49DC-BEC3-B1F077D92096}" srcOrd="1" destOrd="0" parTransId="{86F6102A-A644-4E20-ADEB-912316E9FEF4}" sibTransId="{FBBDA02E-9EC7-4F28-BFF4-9F2753DA94BB}"/>
    <dgm:cxn modelId="{07D088C3-F1A8-47FC-A7D7-8A9A9B6B3874}" srcId="{492F6434-D54F-454F-BA04-0C85E1AD796D}" destId="{185D3EE7-4310-489A-A8F7-E80A9FC40DCA}" srcOrd="0" destOrd="0" parTransId="{CCFD1F0A-E254-4B5A-BCF9-154E19305354}" sibTransId="{DA163C53-AA9B-44D3-B69C-9747F0719A1B}"/>
    <dgm:cxn modelId="{34ACE2CD-9CA9-4B68-8052-B2FF6F0CD90A}" type="presOf" srcId="{492F6434-D54F-454F-BA04-0C85E1AD796D}" destId="{5890D813-9E7D-494F-822C-EFFAA33ACB7B}" srcOrd="0" destOrd="0" presId="urn:microsoft.com/office/officeart/2005/8/layout/vList3"/>
    <dgm:cxn modelId="{BBBB7635-4AEE-4A18-923E-4927D2B9123E}" type="presParOf" srcId="{5890D813-9E7D-494F-822C-EFFAA33ACB7B}" destId="{993D38F9-048E-40AA-A912-C5FAA66A0E9C}" srcOrd="0" destOrd="0" presId="urn:microsoft.com/office/officeart/2005/8/layout/vList3"/>
    <dgm:cxn modelId="{F2D01EAF-1BD3-4C53-9721-978448F74492}" type="presParOf" srcId="{993D38F9-048E-40AA-A912-C5FAA66A0E9C}" destId="{AC439BAD-6C50-4BA3-812E-232F4F861548}" srcOrd="0" destOrd="0" presId="urn:microsoft.com/office/officeart/2005/8/layout/vList3"/>
    <dgm:cxn modelId="{61D90DFB-5B34-4048-AF52-9E2F32E2CBCB}" type="presParOf" srcId="{993D38F9-048E-40AA-A912-C5FAA66A0E9C}" destId="{8ADDD1A1-04B4-42A3-A96D-D8865E239E71}" srcOrd="1" destOrd="0" presId="urn:microsoft.com/office/officeart/2005/8/layout/vList3"/>
    <dgm:cxn modelId="{F2E18703-3DA0-4014-BE5A-DBAB67799468}" type="presParOf" srcId="{5890D813-9E7D-494F-822C-EFFAA33ACB7B}" destId="{8FC3FC6E-034F-4546-B265-077E975555CF}" srcOrd="1" destOrd="0" presId="urn:microsoft.com/office/officeart/2005/8/layout/vList3"/>
    <dgm:cxn modelId="{265DFA2A-E2CC-42AB-91F3-C30747757CB8}" type="presParOf" srcId="{5890D813-9E7D-494F-822C-EFFAA33ACB7B}" destId="{545F22B8-81D6-4F71-8FE8-D4900AF9AA05}" srcOrd="2" destOrd="0" presId="urn:microsoft.com/office/officeart/2005/8/layout/vList3"/>
    <dgm:cxn modelId="{617FC0FF-71A0-4E9C-A5B7-05C6967F3201}" type="presParOf" srcId="{545F22B8-81D6-4F71-8FE8-D4900AF9AA05}" destId="{33559133-6DDF-41A2-A806-A84ADEA2E472}" srcOrd="0" destOrd="0" presId="urn:microsoft.com/office/officeart/2005/8/layout/vList3"/>
    <dgm:cxn modelId="{7671292E-CCA0-428E-AF69-7237813C013A}" type="presParOf" srcId="{545F22B8-81D6-4F71-8FE8-D4900AF9AA05}" destId="{A7C3D673-6F87-4022-AA79-0A83AD13AB6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3229E-6F6C-4F9E-9576-D4D20056E169}">
      <dsp:nvSpPr>
        <dsp:cNvPr id="0" name=""/>
        <dsp:cNvSpPr/>
      </dsp:nvSpPr>
      <dsp:spPr>
        <a:xfrm>
          <a:off x="0" y="15266"/>
          <a:ext cx="8128000" cy="973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[1] Tiesiskais ietvars un saistošo noteikumu izstrāde</a:t>
          </a:r>
          <a:endParaRPr lang="en-US" sz="2200" kern="1200" dirty="0"/>
        </a:p>
      </dsp:txBody>
      <dsp:txXfrm>
        <a:off x="47519" y="62785"/>
        <a:ext cx="8032962" cy="878402"/>
      </dsp:txXfrm>
    </dsp:sp>
    <dsp:sp modelId="{5E551A15-6DE1-410C-9C55-42E67A27FD82}">
      <dsp:nvSpPr>
        <dsp:cNvPr id="0" name=""/>
        <dsp:cNvSpPr/>
      </dsp:nvSpPr>
      <dsp:spPr>
        <a:xfrm>
          <a:off x="0" y="1138466"/>
          <a:ext cx="8128000" cy="973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[2] Pētījums “Pašvaldību darbības jomas paplašinātā pārraudzība par pašvaldību nodevu objektiem un to </a:t>
          </a:r>
          <a:r>
            <a:rPr lang="lv-LV" sz="2200" kern="1200" dirty="0" err="1"/>
            <a:t>izvērtējums</a:t>
          </a:r>
          <a:r>
            <a:rPr lang="lv-LV" sz="2200" kern="1200" dirty="0"/>
            <a:t>”</a:t>
          </a:r>
          <a:endParaRPr lang="en-US" sz="2200" kern="1200" dirty="0"/>
        </a:p>
      </dsp:txBody>
      <dsp:txXfrm>
        <a:off x="47519" y="1185985"/>
        <a:ext cx="8032962" cy="878402"/>
      </dsp:txXfrm>
    </dsp:sp>
    <dsp:sp modelId="{D003F8AA-6DBF-41A3-A843-D6612E6AA832}">
      <dsp:nvSpPr>
        <dsp:cNvPr id="0" name=""/>
        <dsp:cNvSpPr/>
      </dsp:nvSpPr>
      <dsp:spPr>
        <a:xfrm>
          <a:off x="0" y="2261666"/>
          <a:ext cx="8128000" cy="973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[3] Nodevu objekti un to raksturojums – pētījuma atziņas</a:t>
          </a:r>
          <a:endParaRPr lang="en-US" sz="2200" kern="1200" dirty="0"/>
        </a:p>
      </dsp:txBody>
      <dsp:txXfrm>
        <a:off x="47519" y="2309185"/>
        <a:ext cx="8032962" cy="878402"/>
      </dsp:txXfrm>
    </dsp:sp>
    <dsp:sp modelId="{B40376FA-9755-41AA-B5CB-267D678D7A4D}">
      <dsp:nvSpPr>
        <dsp:cNvPr id="0" name=""/>
        <dsp:cNvSpPr/>
      </dsp:nvSpPr>
      <dsp:spPr>
        <a:xfrm>
          <a:off x="0" y="3384866"/>
          <a:ext cx="8128000" cy="9734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dirty="0"/>
            <a:t>[4] Kopsavilkums</a:t>
          </a:r>
          <a:endParaRPr lang="en-US" sz="2200" kern="1200" dirty="0"/>
        </a:p>
      </dsp:txBody>
      <dsp:txXfrm>
        <a:off x="47519" y="3432385"/>
        <a:ext cx="8032962" cy="8784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75968" y="1100"/>
          <a:ext cx="5405120" cy="2058114"/>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757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tirgojas publiskā vietā saskaņā ar normatīvajiem aktiem par tirdzniecības veidiem, kas saskaņojami ar pašvaldību, un tirdzniecības organizēšanas kārtību (</a:t>
          </a:r>
          <a:r>
            <a:rPr lang="lv-LV" sz="1400" i="1" kern="1200" dirty="0"/>
            <a:t>MK noteikumu Nr. 480 9. punkts</a:t>
          </a:r>
          <a:r>
            <a:rPr lang="lv-LV" sz="1600" kern="1200" dirty="0"/>
            <a:t>)</a:t>
          </a:r>
          <a:endParaRPr lang="lv-LV" sz="1600" kern="1200" dirty="0">
            <a:latin typeface="+mj-lt"/>
          </a:endParaRPr>
        </a:p>
      </dsp:txBody>
      <dsp:txXfrm rot="10800000">
        <a:off x="2390496" y="1100"/>
        <a:ext cx="4890592" cy="2058114"/>
      </dsp:txXfrm>
    </dsp:sp>
    <dsp:sp modelId="{AC439BAD-6C50-4BA3-812E-232F4F861548}">
      <dsp:nvSpPr>
        <dsp:cNvPr id="0" name=""/>
        <dsp:cNvSpPr/>
      </dsp:nvSpPr>
      <dsp:spPr>
        <a:xfrm>
          <a:off x="846911" y="1100"/>
          <a:ext cx="2058114" cy="2058114"/>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5968" y="2673577"/>
          <a:ext cx="5405120" cy="2058114"/>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757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Patērētāju tiesību aizsardzības likums, Alkoholisko dzērienu aprites likums, Pornogrāfijas ierobežošanas likums, MK 12.05.2010. noteikumi Nr. 440 “Noteikumi par tirdzniecības veidiem, kas saskaņojami ar pašvaldību, un tirdzniecības organizēšanas kārtību”</a:t>
          </a:r>
        </a:p>
      </dsp:txBody>
      <dsp:txXfrm rot="10800000">
        <a:off x="2390496" y="2673577"/>
        <a:ext cx="4890592" cy="2058114"/>
      </dsp:txXfrm>
    </dsp:sp>
    <dsp:sp modelId="{33559133-6DDF-41A2-A806-A84ADEA2E472}">
      <dsp:nvSpPr>
        <dsp:cNvPr id="0" name=""/>
        <dsp:cNvSpPr/>
      </dsp:nvSpPr>
      <dsp:spPr>
        <a:xfrm>
          <a:off x="846911" y="2673577"/>
          <a:ext cx="2058114" cy="2058114"/>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75968" y="1100"/>
          <a:ext cx="5405120" cy="2058114"/>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757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ir attiecīgā dzīvnieka īpašnieks. Nodevu uzliek tā vietējā pašvaldība, kuras teritorijā tiek turēts attiecīgais mājdzīvnieks (</a:t>
          </a:r>
          <a:r>
            <a:rPr lang="lv-LV" sz="1400" i="1" kern="1200" dirty="0"/>
            <a:t>MK noteikumu Nr. 480 10. punkts</a:t>
          </a:r>
          <a:r>
            <a:rPr lang="lv-LV" sz="1600" kern="1200" dirty="0"/>
            <a:t>)</a:t>
          </a:r>
          <a:endParaRPr lang="lv-LV" sz="1600" kern="1200" dirty="0">
            <a:latin typeface="+mj-lt"/>
          </a:endParaRPr>
        </a:p>
      </dsp:txBody>
      <dsp:txXfrm rot="10800000">
        <a:off x="2390496" y="1100"/>
        <a:ext cx="4890592" cy="2058114"/>
      </dsp:txXfrm>
    </dsp:sp>
    <dsp:sp modelId="{AC439BAD-6C50-4BA3-812E-232F4F861548}">
      <dsp:nvSpPr>
        <dsp:cNvPr id="0" name=""/>
        <dsp:cNvSpPr/>
      </dsp:nvSpPr>
      <dsp:spPr>
        <a:xfrm>
          <a:off x="846911" y="1100"/>
          <a:ext cx="2058114" cy="2058114"/>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5968" y="2673577"/>
          <a:ext cx="5405120" cy="2058114"/>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757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Veterinārmedicīnas likums, Dzīvnieku aizsardzības likums, MK 25.06.2024. noteikumi Nr. 411 “Mājas (istabas) dzīvnieku labturības un aizsardzības noteikumi”, 21.06.2022. noteikumi Nr. 359 “Mājas (istabas) dzīvnieku reģistrācijas kārtība”</a:t>
          </a:r>
        </a:p>
      </dsp:txBody>
      <dsp:txXfrm rot="10800000">
        <a:off x="2390496" y="2673577"/>
        <a:ext cx="4890592" cy="2058114"/>
      </dsp:txXfrm>
    </dsp:sp>
    <dsp:sp modelId="{33559133-6DDF-41A2-A806-A84ADEA2E472}">
      <dsp:nvSpPr>
        <dsp:cNvPr id="0" name=""/>
        <dsp:cNvSpPr/>
      </dsp:nvSpPr>
      <dsp:spPr>
        <a:xfrm>
          <a:off x="846911" y="2673577"/>
          <a:ext cx="2058114" cy="2058114"/>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8C19F-BFA6-49ED-B82B-363B3C89AE4B}">
      <dsp:nvSpPr>
        <dsp:cNvPr id="0" name=""/>
        <dsp:cNvSpPr/>
      </dsp:nvSpPr>
      <dsp:spPr>
        <a:xfrm rot="10800000">
          <a:off x="1704459" y="40235"/>
          <a:ext cx="5405120" cy="1372076"/>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5048"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Zona, kura ir noteikta attiecīgās pašvaldības teritorijas plānojumā</a:t>
          </a:r>
        </a:p>
      </dsp:txBody>
      <dsp:txXfrm rot="10800000">
        <a:off x="2047478" y="40235"/>
        <a:ext cx="5062101" cy="1372076"/>
      </dsp:txXfrm>
    </dsp:sp>
    <dsp:sp modelId="{FDA189AE-BD72-4161-9F3D-6778BEF42D55}">
      <dsp:nvSpPr>
        <dsp:cNvPr id="0" name=""/>
        <dsp:cNvSpPr/>
      </dsp:nvSpPr>
      <dsp:spPr>
        <a:xfrm>
          <a:off x="1018420" y="3367"/>
          <a:ext cx="1372076" cy="1372076"/>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DDD1A1-04B4-42A3-A96D-D8865E239E71}">
      <dsp:nvSpPr>
        <dsp:cNvPr id="0" name=""/>
        <dsp:cNvSpPr/>
      </dsp:nvSpPr>
      <dsp:spPr>
        <a:xfrm rot="10800000">
          <a:off x="1737105" y="1796269"/>
          <a:ext cx="5405120" cy="1372076"/>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5048"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kuras transportlīdzeklis iebrauc attiecīgajā īpaša režīma zonās (</a:t>
          </a:r>
          <a:r>
            <a:rPr lang="lv-LV" sz="1600" i="1" kern="1200" dirty="0"/>
            <a:t>MK noteikumu Nr. 480 11. punkts</a:t>
          </a:r>
          <a:r>
            <a:rPr lang="lv-LV" sz="1600" kern="1200" dirty="0"/>
            <a:t>)</a:t>
          </a:r>
          <a:endParaRPr lang="lv-LV" sz="1600" kern="1200" dirty="0">
            <a:latin typeface="+mj-lt"/>
          </a:endParaRPr>
        </a:p>
      </dsp:txBody>
      <dsp:txXfrm rot="10800000">
        <a:off x="2080124" y="1796269"/>
        <a:ext cx="5062101" cy="1372076"/>
      </dsp:txXfrm>
    </dsp:sp>
    <dsp:sp modelId="{AC439BAD-6C50-4BA3-812E-232F4F861548}">
      <dsp:nvSpPr>
        <dsp:cNvPr id="0" name=""/>
        <dsp:cNvSpPr/>
      </dsp:nvSpPr>
      <dsp:spPr>
        <a:xfrm>
          <a:off x="1018420" y="1785018"/>
          <a:ext cx="1372076" cy="1372076"/>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704459" y="3566670"/>
          <a:ext cx="5405120" cy="1372076"/>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5048"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Vides aizsardzības likums, Teritorijas attīstības plānošanas likums</a:t>
          </a:r>
        </a:p>
      </dsp:txBody>
      <dsp:txXfrm rot="10800000">
        <a:off x="2047478" y="3566670"/>
        <a:ext cx="5062101" cy="1372076"/>
      </dsp:txXfrm>
    </dsp:sp>
    <dsp:sp modelId="{33559133-6DDF-41A2-A806-A84ADEA2E472}">
      <dsp:nvSpPr>
        <dsp:cNvPr id="0" name=""/>
        <dsp:cNvSpPr/>
      </dsp:nvSpPr>
      <dsp:spPr>
        <a:xfrm>
          <a:off x="1018420" y="3566670"/>
          <a:ext cx="1372076" cy="1372076"/>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73309" y="2438"/>
          <a:ext cx="5405120" cy="2047478"/>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288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uz vietējās pašvaldības teritorijā esošām būvēm vai zemes, kā arī citās tam atvēlētās vietās izvieto reklāmu vai reklāmas objektu (</a:t>
          </a:r>
          <a:r>
            <a:rPr lang="lv-LV" sz="1400" i="1" kern="1200" dirty="0"/>
            <a:t>MK noteikumu Nr. 480 12. punkts</a:t>
          </a:r>
          <a:r>
            <a:rPr lang="lv-LV" sz="1600" kern="1200" dirty="0"/>
            <a:t>)</a:t>
          </a:r>
          <a:endParaRPr lang="lv-LV" sz="1600" kern="1200" dirty="0">
            <a:latin typeface="+mj-lt"/>
          </a:endParaRPr>
        </a:p>
      </dsp:txBody>
      <dsp:txXfrm rot="10800000">
        <a:off x="2385178" y="2438"/>
        <a:ext cx="4893251" cy="2047478"/>
      </dsp:txXfrm>
    </dsp:sp>
    <dsp:sp modelId="{AC439BAD-6C50-4BA3-812E-232F4F861548}">
      <dsp:nvSpPr>
        <dsp:cNvPr id="0" name=""/>
        <dsp:cNvSpPr/>
      </dsp:nvSpPr>
      <dsp:spPr>
        <a:xfrm>
          <a:off x="849570" y="2438"/>
          <a:ext cx="2047478" cy="2047478"/>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3309" y="2661104"/>
          <a:ext cx="5405120" cy="2047478"/>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2881" tIns="53340" rIns="99568" bIns="53340" numCol="1" spcCol="1270" anchor="ctr" anchorCtr="0">
          <a:noAutofit/>
        </a:bodyPr>
        <a:lstStyle/>
        <a:p>
          <a:pPr marL="0" lvl="0" indent="0" algn="ctr" defTabSz="622300">
            <a:lnSpc>
              <a:spcPct val="90000"/>
            </a:lnSpc>
            <a:spcBef>
              <a:spcPct val="0"/>
            </a:spcBef>
            <a:spcAft>
              <a:spcPct val="35000"/>
            </a:spcAft>
            <a:buNone/>
          </a:pPr>
          <a:r>
            <a:rPr lang="lv-LV" sz="1400" kern="1200" dirty="0"/>
            <a:t>Reklāmas likums, Priekšvēlēšanu aģitācijas likums, Pornogrāfijas ierobežošanas likums, Alkoholisko dzērienu aprites likums, Azartspēļu un izložu likums, MK 07.06.2005. noteikumi Nr. 402 “Noteikumi par reklāmas objektu vai informācijas objektu izvietošanu gar ceļiem, kā arī kārtību, kādā saskaņojama reklāmas objektu vai informācijas objektu izvietošana”, MK 30.10.2012. noteikumi Nr. 732 “Kārtība, kādā saņemama atļauja reklāmas izvietošanai publiskās vietās vai vietās, kas vērstas pret publisku vietu”</a:t>
          </a:r>
        </a:p>
      </dsp:txBody>
      <dsp:txXfrm rot="10800000">
        <a:off x="2385178" y="2661104"/>
        <a:ext cx="4893251" cy="2047478"/>
      </dsp:txXfrm>
    </dsp:sp>
    <dsp:sp modelId="{33559133-6DDF-41A2-A806-A84ADEA2E472}">
      <dsp:nvSpPr>
        <dsp:cNvPr id="0" name=""/>
        <dsp:cNvSpPr/>
      </dsp:nvSpPr>
      <dsp:spPr>
        <a:xfrm>
          <a:off x="849570" y="2661104"/>
          <a:ext cx="2047478" cy="2047478"/>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41992" y="37036"/>
          <a:ext cx="5405120" cy="2052796"/>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5226"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attiecīgās pašvaldības teritorijā esošo ūdenstilpju (izņemot privātīpašniekiem piederošo) krastos tur laivu, motorlaivu vai jahtu (</a:t>
          </a:r>
          <a:r>
            <a:rPr lang="lv-LV" sz="1400" i="1" kern="1200" dirty="0"/>
            <a:t>MK noteikumu Nr. 480 13. punkts</a:t>
          </a:r>
          <a:r>
            <a:rPr lang="lv-LV" sz="1600" kern="1200" dirty="0"/>
            <a:t>)</a:t>
          </a:r>
          <a:endParaRPr lang="lv-LV" sz="1600" kern="1200" dirty="0">
            <a:latin typeface="+mj-lt"/>
          </a:endParaRPr>
        </a:p>
      </dsp:txBody>
      <dsp:txXfrm rot="10800000">
        <a:off x="2355191" y="37036"/>
        <a:ext cx="4891921" cy="2052796"/>
      </dsp:txXfrm>
    </dsp:sp>
    <dsp:sp modelId="{AC439BAD-6C50-4BA3-812E-232F4F861548}">
      <dsp:nvSpPr>
        <dsp:cNvPr id="0" name=""/>
        <dsp:cNvSpPr/>
      </dsp:nvSpPr>
      <dsp:spPr>
        <a:xfrm>
          <a:off x="848240" y="1769"/>
          <a:ext cx="2052796" cy="2052796"/>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4639" y="2667340"/>
          <a:ext cx="5405120" cy="2052796"/>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5226"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Jūrlietu pārvaldes un jūras drošības likums, Vides aizsardzības likums</a:t>
          </a:r>
        </a:p>
      </dsp:txBody>
      <dsp:txXfrm rot="10800000">
        <a:off x="2387838" y="2667340"/>
        <a:ext cx="4891921" cy="2052796"/>
      </dsp:txXfrm>
    </dsp:sp>
    <dsp:sp modelId="{33559133-6DDF-41A2-A806-A84ADEA2E472}">
      <dsp:nvSpPr>
        <dsp:cNvPr id="0" name=""/>
        <dsp:cNvSpPr/>
      </dsp:nvSpPr>
      <dsp:spPr>
        <a:xfrm>
          <a:off x="848240" y="2667340"/>
          <a:ext cx="2052796" cy="2052796"/>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45315" y="38313"/>
          <a:ext cx="5405120" cy="2066091"/>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1089"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izmanto attiecīgās pašvaldības simboliku reklāmā, preču zīmēs, suvenīru ražošanā vai citiem mērķiem (</a:t>
          </a:r>
          <a:r>
            <a:rPr lang="lv-LV" sz="1400" i="1" kern="1200" dirty="0"/>
            <a:t>MK noteikumu Nr. 480 14. punkts</a:t>
          </a:r>
          <a:r>
            <a:rPr lang="lv-LV" sz="1600" kern="1200" dirty="0"/>
            <a:t>)</a:t>
          </a:r>
          <a:endParaRPr lang="lv-LV" sz="1600" kern="1200" dirty="0">
            <a:latin typeface="+mj-lt"/>
          </a:endParaRPr>
        </a:p>
      </dsp:txBody>
      <dsp:txXfrm rot="10800000">
        <a:off x="2361838" y="38313"/>
        <a:ext cx="4888597" cy="2066091"/>
      </dsp:txXfrm>
    </dsp:sp>
    <dsp:sp modelId="{AC439BAD-6C50-4BA3-812E-232F4F861548}">
      <dsp:nvSpPr>
        <dsp:cNvPr id="0" name=""/>
        <dsp:cNvSpPr/>
      </dsp:nvSpPr>
      <dsp:spPr>
        <a:xfrm>
          <a:off x="844917" y="2818"/>
          <a:ext cx="2066091" cy="2066091"/>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7962" y="2685653"/>
          <a:ext cx="5405120" cy="2066091"/>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1089"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Ģerboņu likums, Preču zīmju likums</a:t>
          </a:r>
        </a:p>
      </dsp:txBody>
      <dsp:txXfrm rot="10800000">
        <a:off x="2394485" y="2685653"/>
        <a:ext cx="4888597" cy="2066091"/>
      </dsp:txXfrm>
    </dsp:sp>
    <dsp:sp modelId="{33559133-6DDF-41A2-A806-A84ADEA2E472}">
      <dsp:nvSpPr>
        <dsp:cNvPr id="0" name=""/>
        <dsp:cNvSpPr/>
      </dsp:nvSpPr>
      <dsp:spPr>
        <a:xfrm>
          <a:off x="844917" y="2685653"/>
          <a:ext cx="2066091" cy="2066091"/>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FE05A-95C6-4AFF-97F3-2A9C65411320}">
      <dsp:nvSpPr>
        <dsp:cNvPr id="0" name=""/>
        <dsp:cNvSpPr/>
      </dsp:nvSpPr>
      <dsp:spPr>
        <a:xfrm rot="10800000">
          <a:off x="1692493" y="1117"/>
          <a:ext cx="5405120" cy="1324213"/>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94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Būvatļaujas izdošana un būvniecības ieceres akcepts</a:t>
          </a:r>
        </a:p>
      </dsp:txBody>
      <dsp:txXfrm rot="10800000">
        <a:off x="2023546" y="1117"/>
        <a:ext cx="5074067" cy="1324213"/>
      </dsp:txXfrm>
    </dsp:sp>
    <dsp:sp modelId="{9749E16F-17E2-486A-A6CC-25BB2B8F009A}">
      <dsp:nvSpPr>
        <dsp:cNvPr id="0" name=""/>
        <dsp:cNvSpPr/>
      </dsp:nvSpPr>
      <dsp:spPr>
        <a:xfrm>
          <a:off x="1030386" y="1117"/>
          <a:ext cx="1324213" cy="132421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DDD1A1-04B4-42A3-A96D-D8865E239E71}">
      <dsp:nvSpPr>
        <dsp:cNvPr id="0" name=""/>
        <dsp:cNvSpPr/>
      </dsp:nvSpPr>
      <dsp:spPr>
        <a:xfrm rot="10800000">
          <a:off x="1659846" y="1743367"/>
          <a:ext cx="5405120" cy="1324213"/>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94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saskaņojot būvniecību, saņem no vietējās pašvaldības būvvaldes būvatļauju vai būvniecības ieceres akceptu(</a:t>
          </a:r>
          <a:r>
            <a:rPr lang="lv-LV" sz="1400" i="1" kern="1200" dirty="0"/>
            <a:t>MK noteikumu Nr. 480 15. punkts</a:t>
          </a:r>
          <a:r>
            <a:rPr lang="lv-LV" sz="1600" kern="1200" dirty="0"/>
            <a:t>)</a:t>
          </a:r>
          <a:endParaRPr lang="lv-LV" sz="1600" kern="1200" dirty="0">
            <a:latin typeface="+mj-lt"/>
          </a:endParaRPr>
        </a:p>
      </dsp:txBody>
      <dsp:txXfrm rot="10800000">
        <a:off x="1990899" y="1743367"/>
        <a:ext cx="5074067" cy="1324213"/>
      </dsp:txXfrm>
    </dsp:sp>
    <dsp:sp modelId="{AC439BAD-6C50-4BA3-812E-232F4F861548}">
      <dsp:nvSpPr>
        <dsp:cNvPr id="0" name=""/>
        <dsp:cNvSpPr/>
      </dsp:nvSpPr>
      <dsp:spPr>
        <a:xfrm>
          <a:off x="1030386" y="1720617"/>
          <a:ext cx="1324213" cy="132421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692493" y="3440118"/>
          <a:ext cx="5405120" cy="1324213"/>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94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Būvniecības likums, MK 19.08.2014. noteikumi Nr. 500 “Vispārīgie būvnoteikumi”</a:t>
          </a:r>
        </a:p>
      </dsp:txBody>
      <dsp:txXfrm rot="10800000">
        <a:off x="2023546" y="3440118"/>
        <a:ext cx="5074067" cy="1324213"/>
      </dsp:txXfrm>
    </dsp:sp>
    <dsp:sp modelId="{33559133-6DDF-41A2-A806-A84ADEA2E472}">
      <dsp:nvSpPr>
        <dsp:cNvPr id="0" name=""/>
        <dsp:cNvSpPr/>
      </dsp:nvSpPr>
      <dsp:spPr>
        <a:xfrm>
          <a:off x="1030386" y="3440118"/>
          <a:ext cx="1324213" cy="1324213"/>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44651" y="35880"/>
          <a:ext cx="5405120" cy="2063432"/>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916"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pašvaldības teritorijā īsteno būvniecības ieceri (</a:t>
          </a:r>
          <a:r>
            <a:rPr lang="lv-LV" sz="1400" i="1" kern="1200" dirty="0"/>
            <a:t>MK noteikumu Nr. 480 </a:t>
          </a:r>
          <a:r>
            <a:rPr lang="lv-LV" sz="1400" b="0" i="1" kern="1200" dirty="0"/>
            <a:t>14.</a:t>
          </a:r>
          <a:r>
            <a:rPr lang="lv-LV" sz="1400" b="0" i="1" kern="1200" baseline="30000" dirty="0"/>
            <a:t>1</a:t>
          </a:r>
          <a:r>
            <a:rPr lang="lv-LV" sz="1400" i="1" kern="1200" dirty="0"/>
            <a:t> punkts</a:t>
          </a:r>
          <a:r>
            <a:rPr lang="lv-LV" sz="1600" kern="1200" dirty="0"/>
            <a:t>)</a:t>
          </a:r>
          <a:endParaRPr lang="lv-LV" sz="1600" kern="1200" dirty="0">
            <a:latin typeface="+mj-lt"/>
          </a:endParaRPr>
        </a:p>
      </dsp:txBody>
      <dsp:txXfrm rot="10800000">
        <a:off x="2360509" y="35880"/>
        <a:ext cx="4889262" cy="2063432"/>
      </dsp:txXfrm>
    </dsp:sp>
    <dsp:sp modelId="{AC439BAD-6C50-4BA3-812E-232F4F861548}">
      <dsp:nvSpPr>
        <dsp:cNvPr id="0" name=""/>
        <dsp:cNvSpPr/>
      </dsp:nvSpPr>
      <dsp:spPr>
        <a:xfrm>
          <a:off x="845581" y="431"/>
          <a:ext cx="2063432" cy="2063432"/>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7298" y="2679813"/>
          <a:ext cx="5405120" cy="2063432"/>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916" tIns="53340" rIns="99568" bIns="53340" numCol="1" spcCol="1270" anchor="ctr" anchorCtr="0">
          <a:noAutofit/>
        </a:bodyPr>
        <a:lstStyle/>
        <a:p>
          <a:pPr marL="0" lvl="0" indent="0" algn="ctr" defTabSz="622300">
            <a:lnSpc>
              <a:spcPct val="90000"/>
            </a:lnSpc>
            <a:spcBef>
              <a:spcPct val="0"/>
            </a:spcBef>
            <a:spcAft>
              <a:spcPct val="35000"/>
            </a:spcAft>
            <a:buNone/>
          </a:pPr>
          <a:r>
            <a:rPr lang="lv-LV" sz="1400" kern="1200" dirty="0"/>
            <a:t>Būvniecības likums, MK 09.05.2017. noteikumi Nr. 253 “Atsevišķu inženierbūvju būvnoteikumi”, MK 30.06.2015. noteikumi Nr. 327 “Noteikumi par Latvijas būvnormatīvu LBN 223-15 "Kanalizācijas būves"”, MK 30.06.2015. noteikumi Nr. 326 “noteikumi par Latvijas būvnormatīvu LBN 222-15 "Ūdensapgādes būves"”, MK 14.10.2014. noteikumi Nr. 633 “Autoceļu un ielu būvnoteikumi”</a:t>
          </a:r>
        </a:p>
      </dsp:txBody>
      <dsp:txXfrm rot="10800000">
        <a:off x="2393156" y="2679813"/>
        <a:ext cx="4889262" cy="2063432"/>
      </dsp:txXfrm>
    </dsp:sp>
    <dsp:sp modelId="{33559133-6DDF-41A2-A806-A84ADEA2E472}">
      <dsp:nvSpPr>
        <dsp:cNvPr id="0" name=""/>
        <dsp:cNvSpPr/>
      </dsp:nvSpPr>
      <dsp:spPr>
        <a:xfrm>
          <a:off x="845581" y="2679813"/>
          <a:ext cx="2063432" cy="2063432"/>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E5A27-8CE5-4356-8DAB-6637F3A45B5C}">
      <dsp:nvSpPr>
        <dsp:cNvPr id="0" name=""/>
        <dsp:cNvSpPr/>
      </dsp:nvSpPr>
      <dsp:spPr>
        <a:xfrm>
          <a:off x="527843" y="1064085"/>
          <a:ext cx="2095500" cy="1831730"/>
        </a:xfrm>
        <a:prstGeom prst="rightArrow">
          <a:avLst>
            <a:gd name="adj1" fmla="val 70000"/>
            <a:gd name="adj2" fmla="val 50000"/>
          </a:avLst>
        </a:prstGeom>
        <a:solidFill>
          <a:srgbClr val="92D05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a:lnSpc>
              <a:spcPct val="90000"/>
            </a:lnSpc>
            <a:spcBef>
              <a:spcPct val="0"/>
            </a:spcBef>
            <a:spcAft>
              <a:spcPct val="15000"/>
            </a:spcAft>
            <a:buChar char="•"/>
          </a:pPr>
          <a:r>
            <a:rPr lang="lv-LV" sz="1100" kern="1200" dirty="0"/>
            <a:t>Aktuāls</a:t>
          </a:r>
        </a:p>
        <a:p>
          <a:pPr marL="57150" lvl="1" indent="-57150" algn="l" defTabSz="488950">
            <a:lnSpc>
              <a:spcPct val="90000"/>
            </a:lnSpc>
            <a:spcBef>
              <a:spcPct val="0"/>
            </a:spcBef>
            <a:spcAft>
              <a:spcPct val="15000"/>
            </a:spcAft>
            <a:buChar char="•"/>
          </a:pPr>
          <a:r>
            <a:rPr lang="lv-LV" sz="1100" kern="1200" dirty="0"/>
            <a:t>Atbilst</a:t>
          </a:r>
        </a:p>
        <a:p>
          <a:pPr marL="57150" lvl="1" indent="-57150" algn="l" defTabSz="488950">
            <a:lnSpc>
              <a:spcPct val="90000"/>
            </a:lnSpc>
            <a:spcBef>
              <a:spcPct val="0"/>
            </a:spcBef>
            <a:spcAft>
              <a:spcPct val="15000"/>
            </a:spcAft>
            <a:buChar char="•"/>
          </a:pPr>
          <a:r>
            <a:rPr lang="lv-LV" sz="1100" kern="1200" dirty="0"/>
            <a:t>Nemainīgs</a:t>
          </a:r>
        </a:p>
      </dsp:txBody>
      <dsp:txXfrm>
        <a:off x="1051718" y="1338845"/>
        <a:ext cx="1021556" cy="1282211"/>
      </dsp:txXfrm>
    </dsp:sp>
    <dsp:sp modelId="{6C041730-DA09-41A9-BC05-B81C4725A2A0}">
      <dsp:nvSpPr>
        <dsp:cNvPr id="0" name=""/>
        <dsp:cNvSpPr/>
      </dsp:nvSpPr>
      <dsp:spPr>
        <a:xfrm>
          <a:off x="3968" y="1456075"/>
          <a:ext cx="1047750" cy="104775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lv-LV" sz="1100" kern="1200" dirty="0"/>
            <a:t>Nodevu uzskaitījums likumā </a:t>
          </a:r>
        </a:p>
      </dsp:txBody>
      <dsp:txXfrm>
        <a:off x="157407" y="1609514"/>
        <a:ext cx="740872" cy="740872"/>
      </dsp:txXfrm>
    </dsp:sp>
    <dsp:sp modelId="{2D16B915-A383-4F2A-82F2-943517B060A5}">
      <dsp:nvSpPr>
        <dsp:cNvPr id="0" name=""/>
        <dsp:cNvSpPr/>
      </dsp:nvSpPr>
      <dsp:spPr>
        <a:xfrm>
          <a:off x="3278187" y="1064085"/>
          <a:ext cx="2095500" cy="1831730"/>
        </a:xfrm>
        <a:prstGeom prst="rightArrow">
          <a:avLst>
            <a:gd name="adj1" fmla="val 70000"/>
            <a:gd name="adj2" fmla="val 50000"/>
          </a:avLst>
        </a:prstGeom>
        <a:solidFill>
          <a:srgbClr val="92D05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a:lnSpc>
              <a:spcPct val="90000"/>
            </a:lnSpc>
            <a:spcBef>
              <a:spcPct val="0"/>
            </a:spcBef>
            <a:spcAft>
              <a:spcPct val="15000"/>
            </a:spcAft>
            <a:buChar char="•"/>
          </a:pPr>
          <a:r>
            <a:rPr lang="lv-LV" sz="1100" kern="1200" dirty="0" err="1"/>
            <a:t>Rīcībpolitikas</a:t>
          </a:r>
          <a:r>
            <a:rPr lang="lv-LV" sz="1100" kern="1200" dirty="0"/>
            <a:t> instruments</a:t>
          </a:r>
        </a:p>
        <a:p>
          <a:pPr marL="57150" lvl="1" indent="-57150" algn="l" defTabSz="488950">
            <a:lnSpc>
              <a:spcPct val="90000"/>
            </a:lnSpc>
            <a:spcBef>
              <a:spcPct val="0"/>
            </a:spcBef>
            <a:spcAft>
              <a:spcPct val="15000"/>
            </a:spcAft>
            <a:buChar char="•"/>
          </a:pPr>
          <a:r>
            <a:rPr lang="lv-LV" sz="1100" kern="1200" dirty="0"/>
            <a:t>Samērīgums un lietderība</a:t>
          </a:r>
        </a:p>
        <a:p>
          <a:pPr marL="57150" lvl="1" indent="-57150" algn="l" defTabSz="488950">
            <a:lnSpc>
              <a:spcPct val="90000"/>
            </a:lnSpc>
            <a:spcBef>
              <a:spcPct val="0"/>
            </a:spcBef>
            <a:spcAft>
              <a:spcPct val="15000"/>
            </a:spcAft>
            <a:buChar char="•"/>
          </a:pPr>
          <a:r>
            <a:rPr lang="lv-LV" sz="1100" kern="1200" dirty="0"/>
            <a:t>Nodevas aprēķina standartizēšana</a:t>
          </a:r>
        </a:p>
      </dsp:txBody>
      <dsp:txXfrm>
        <a:off x="3802062" y="1338845"/>
        <a:ext cx="1021556" cy="1282211"/>
      </dsp:txXfrm>
    </dsp:sp>
    <dsp:sp modelId="{C7844F35-1877-46AF-A2F7-D7765E909067}">
      <dsp:nvSpPr>
        <dsp:cNvPr id="0" name=""/>
        <dsp:cNvSpPr/>
      </dsp:nvSpPr>
      <dsp:spPr>
        <a:xfrm>
          <a:off x="2754312" y="1456075"/>
          <a:ext cx="1047750" cy="104775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lv-LV" sz="1100" kern="1200" dirty="0"/>
            <a:t>Nodevu saistošie noteikumi</a:t>
          </a:r>
        </a:p>
      </dsp:txBody>
      <dsp:txXfrm>
        <a:off x="2907751" y="1609514"/>
        <a:ext cx="740872" cy="740872"/>
      </dsp:txXfrm>
    </dsp:sp>
    <dsp:sp modelId="{A2EE00A6-A011-4D52-AEA1-8CA739DC7A02}">
      <dsp:nvSpPr>
        <dsp:cNvPr id="0" name=""/>
        <dsp:cNvSpPr/>
      </dsp:nvSpPr>
      <dsp:spPr>
        <a:xfrm>
          <a:off x="6028531" y="1064085"/>
          <a:ext cx="2095500" cy="1831730"/>
        </a:xfrm>
        <a:prstGeom prst="rightArrow">
          <a:avLst>
            <a:gd name="adj1" fmla="val 70000"/>
            <a:gd name="adj2" fmla="val 50000"/>
          </a:avLst>
        </a:prstGeom>
        <a:solidFill>
          <a:srgbClr val="92D05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a:lnSpc>
              <a:spcPct val="90000"/>
            </a:lnSpc>
            <a:spcBef>
              <a:spcPct val="0"/>
            </a:spcBef>
            <a:spcAft>
              <a:spcPct val="15000"/>
            </a:spcAft>
            <a:buChar char="•"/>
          </a:pPr>
          <a:r>
            <a:rPr lang="lv-LV" sz="1100" kern="1200" dirty="0"/>
            <a:t>0,35%*</a:t>
          </a:r>
        </a:p>
        <a:p>
          <a:pPr marL="57150" lvl="1" indent="-57150" algn="l" defTabSz="488950">
            <a:lnSpc>
              <a:spcPct val="90000"/>
            </a:lnSpc>
            <a:spcBef>
              <a:spcPct val="0"/>
            </a:spcBef>
            <a:spcAft>
              <a:spcPct val="15000"/>
            </a:spcAft>
            <a:buChar char="•"/>
          </a:pPr>
          <a:r>
            <a:rPr lang="lv-LV" sz="1100" kern="1200" dirty="0"/>
            <a:t>EKK kodi</a:t>
          </a:r>
        </a:p>
        <a:p>
          <a:pPr marL="57150" lvl="1" indent="-57150" algn="l" defTabSz="488950">
            <a:lnSpc>
              <a:spcPct val="90000"/>
            </a:lnSpc>
            <a:spcBef>
              <a:spcPct val="0"/>
            </a:spcBef>
            <a:spcAft>
              <a:spcPct val="15000"/>
            </a:spcAft>
            <a:buChar char="•"/>
          </a:pPr>
          <a:r>
            <a:rPr lang="lv-LV" sz="1100" kern="1200" dirty="0" err="1"/>
            <a:t>Izvērtējums</a:t>
          </a:r>
          <a:endParaRPr lang="lv-LV" sz="1100" kern="1200" dirty="0"/>
        </a:p>
        <a:p>
          <a:pPr marL="57150" lvl="1" indent="-57150" algn="l" defTabSz="488950">
            <a:lnSpc>
              <a:spcPct val="90000"/>
            </a:lnSpc>
            <a:spcBef>
              <a:spcPct val="0"/>
            </a:spcBef>
            <a:spcAft>
              <a:spcPct val="15000"/>
            </a:spcAft>
            <a:buChar char="•"/>
          </a:pPr>
          <a:endParaRPr lang="lv-LV" sz="1100" kern="1200" dirty="0"/>
        </a:p>
        <a:p>
          <a:pPr marL="57150" lvl="1" indent="-57150" algn="l" defTabSz="488950">
            <a:lnSpc>
              <a:spcPct val="90000"/>
            </a:lnSpc>
            <a:spcBef>
              <a:spcPct val="0"/>
            </a:spcBef>
            <a:spcAft>
              <a:spcPct val="15000"/>
            </a:spcAft>
            <a:buChar char="•"/>
          </a:pPr>
          <a:endParaRPr lang="lv-LV" sz="1100" kern="1200" dirty="0"/>
        </a:p>
      </dsp:txBody>
      <dsp:txXfrm>
        <a:off x="6552406" y="1338845"/>
        <a:ext cx="1021556" cy="1282211"/>
      </dsp:txXfrm>
    </dsp:sp>
    <dsp:sp modelId="{1751EE9F-6BB8-411F-9924-8F51A0933E4B}">
      <dsp:nvSpPr>
        <dsp:cNvPr id="0" name=""/>
        <dsp:cNvSpPr/>
      </dsp:nvSpPr>
      <dsp:spPr>
        <a:xfrm>
          <a:off x="5504656" y="1456075"/>
          <a:ext cx="1047750" cy="104775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lv-LV" sz="1100" kern="1200" dirty="0"/>
            <a:t>Nodevu ieņēmumi</a:t>
          </a:r>
        </a:p>
      </dsp:txBody>
      <dsp:txXfrm>
        <a:off x="5658095" y="1609514"/>
        <a:ext cx="740872" cy="7408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6EB53-2F87-4C9C-A81F-AAADE384451F}">
      <dsp:nvSpPr>
        <dsp:cNvPr id="0" name=""/>
        <dsp:cNvSpPr/>
      </dsp:nvSpPr>
      <dsp:spPr>
        <a:xfrm>
          <a:off x="3047999" y="0"/>
          <a:ext cx="2032000" cy="1112439"/>
        </a:xfrm>
        <a:prstGeom prst="trapezoid">
          <a:avLst>
            <a:gd name="adj" fmla="val 91331"/>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dirty="0"/>
            <a:t>Nodeva</a:t>
          </a:r>
        </a:p>
      </dsp:txBody>
      <dsp:txXfrm>
        <a:off x="3047999" y="0"/>
        <a:ext cx="2032000" cy="1112439"/>
      </dsp:txXfrm>
    </dsp:sp>
    <dsp:sp modelId="{FED41B89-AD16-47E6-94B1-AD98EC3B31CD}">
      <dsp:nvSpPr>
        <dsp:cNvPr id="0" name=""/>
        <dsp:cNvSpPr/>
      </dsp:nvSpPr>
      <dsp:spPr>
        <a:xfrm>
          <a:off x="2032000" y="1112439"/>
          <a:ext cx="4064000" cy="1112439"/>
        </a:xfrm>
        <a:prstGeom prst="trapezoid">
          <a:avLst>
            <a:gd name="adj" fmla="val 91331"/>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mj-lt"/>
            </a:rPr>
            <a:t>Likums “Par nodokļiem un nodevām”</a:t>
          </a:r>
          <a:endParaRPr lang="lv-LV" sz="1800" kern="1200" dirty="0"/>
        </a:p>
      </dsp:txBody>
      <dsp:txXfrm>
        <a:off x="2743199" y="1112439"/>
        <a:ext cx="2641600" cy="1112439"/>
      </dsp:txXfrm>
    </dsp:sp>
    <dsp:sp modelId="{09287D5E-F5ED-4853-A30F-E17C67A47AED}">
      <dsp:nvSpPr>
        <dsp:cNvPr id="0" name=""/>
        <dsp:cNvSpPr/>
      </dsp:nvSpPr>
      <dsp:spPr>
        <a:xfrm>
          <a:off x="1015999" y="2224879"/>
          <a:ext cx="6096000" cy="1112439"/>
        </a:xfrm>
        <a:prstGeom prst="trapezoid">
          <a:avLst>
            <a:gd name="adj" fmla="val 91331"/>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Courier New" panose="02070309020205020404" pitchFamily="49" charset="0"/>
            <a:buNone/>
          </a:pPr>
          <a:r>
            <a:rPr lang="lv-LV" sz="2000" kern="1200" dirty="0">
              <a:latin typeface="+mj-lt"/>
            </a:rPr>
            <a:t>Ministru kabineta 2005.gada 28.jūnija noteikumi Nr.480 “Noteikumi par kārtību, kādā pašvaldības var uzlikt pašvaldību nodevas”</a:t>
          </a:r>
          <a:endParaRPr lang="lv-LV" sz="2000" kern="1200" dirty="0"/>
        </a:p>
      </dsp:txBody>
      <dsp:txXfrm>
        <a:off x="2082799" y="2224879"/>
        <a:ext cx="3962400" cy="1112439"/>
      </dsp:txXfrm>
    </dsp:sp>
    <dsp:sp modelId="{5AE6FB97-BB8A-4D3C-A470-23501950F2C0}">
      <dsp:nvSpPr>
        <dsp:cNvPr id="0" name=""/>
        <dsp:cNvSpPr/>
      </dsp:nvSpPr>
      <dsp:spPr>
        <a:xfrm>
          <a:off x="0" y="3337318"/>
          <a:ext cx="8128000" cy="1112439"/>
        </a:xfrm>
        <a:prstGeom prst="trapezoid">
          <a:avLst>
            <a:gd name="adj" fmla="val 91331"/>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kern="1200" dirty="0"/>
            <a:t>Nozares normatīvie akti, kuros noteiktas pašvaldības tiesības un pienākumi konkrētajā jomā</a:t>
          </a:r>
        </a:p>
      </dsp:txBody>
      <dsp:txXfrm>
        <a:off x="1422399" y="3337318"/>
        <a:ext cx="5283200" cy="11124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3B1E7-110C-4F75-8465-D1710CDFBDE1}">
      <dsp:nvSpPr>
        <dsp:cNvPr id="0" name=""/>
        <dsp:cNvSpPr/>
      </dsp:nvSpPr>
      <dsp:spPr>
        <a:xfrm>
          <a:off x="0" y="257086"/>
          <a:ext cx="81280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9FE12D-D0B2-4F72-BBF7-7E92322300DF}">
      <dsp:nvSpPr>
        <dsp:cNvPr id="0" name=""/>
        <dsp:cNvSpPr/>
      </dsp:nvSpPr>
      <dsp:spPr>
        <a:xfrm>
          <a:off x="406400" y="6166"/>
          <a:ext cx="5689600" cy="5018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lv-LV" sz="1700" kern="1200" dirty="0"/>
            <a:t>vai visas pašvaldību nodevas atbilst nodevas pazīmēm un nebūtu atzīstamas par maksas pakalpojumu</a:t>
          </a:r>
        </a:p>
      </dsp:txBody>
      <dsp:txXfrm>
        <a:off x="430898" y="30664"/>
        <a:ext cx="5640604" cy="452844"/>
      </dsp:txXfrm>
    </dsp:sp>
    <dsp:sp modelId="{0B7A2B43-397F-44D7-91FA-BDAABDDFCE7E}">
      <dsp:nvSpPr>
        <dsp:cNvPr id="0" name=""/>
        <dsp:cNvSpPr/>
      </dsp:nvSpPr>
      <dsp:spPr>
        <a:xfrm>
          <a:off x="0" y="1028206"/>
          <a:ext cx="81280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63678C-F22A-4B0E-80E0-791E4F3EAA92}">
      <dsp:nvSpPr>
        <dsp:cNvPr id="0" name=""/>
        <dsp:cNvSpPr/>
      </dsp:nvSpPr>
      <dsp:spPr>
        <a:xfrm>
          <a:off x="406400" y="777286"/>
          <a:ext cx="5689600" cy="5018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lv-LV" sz="1700" kern="1200" dirty="0"/>
            <a:t>vai visi pašvaldību nodevu objekti ir aktuāli</a:t>
          </a:r>
        </a:p>
      </dsp:txBody>
      <dsp:txXfrm>
        <a:off x="430898" y="801784"/>
        <a:ext cx="5640604" cy="452844"/>
      </dsp:txXfrm>
    </dsp:sp>
    <dsp:sp modelId="{128E5F26-092F-4CD3-8807-8FED7F889938}">
      <dsp:nvSpPr>
        <dsp:cNvPr id="0" name=""/>
        <dsp:cNvSpPr/>
      </dsp:nvSpPr>
      <dsp:spPr>
        <a:xfrm>
          <a:off x="0" y="1799326"/>
          <a:ext cx="81280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7922F5-65F7-4609-8B35-75D8C7D7D0BB}">
      <dsp:nvSpPr>
        <dsp:cNvPr id="0" name=""/>
        <dsp:cNvSpPr/>
      </dsp:nvSpPr>
      <dsp:spPr>
        <a:xfrm>
          <a:off x="406400" y="1548406"/>
          <a:ext cx="5689600" cy="5018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lv-LV" sz="1700" kern="1200" dirty="0"/>
            <a:t>vai esošais nodevu uzskaitījums būtu papildināms</a:t>
          </a:r>
        </a:p>
      </dsp:txBody>
      <dsp:txXfrm>
        <a:off x="430898" y="1572904"/>
        <a:ext cx="5640604" cy="452844"/>
      </dsp:txXfrm>
    </dsp:sp>
    <dsp:sp modelId="{930B4AD1-E188-4D24-8C00-86F1EF13C687}">
      <dsp:nvSpPr>
        <dsp:cNvPr id="0" name=""/>
        <dsp:cNvSpPr/>
      </dsp:nvSpPr>
      <dsp:spPr>
        <a:xfrm>
          <a:off x="0" y="2570446"/>
          <a:ext cx="81280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697E12-A21A-4CDF-808D-05762FE85D5A}">
      <dsp:nvSpPr>
        <dsp:cNvPr id="0" name=""/>
        <dsp:cNvSpPr/>
      </dsp:nvSpPr>
      <dsp:spPr>
        <a:xfrm>
          <a:off x="406400" y="2319526"/>
          <a:ext cx="5689600" cy="5018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lv-LV" sz="1700" kern="1200" dirty="0"/>
            <a:t>katras konkrētās pašvaldības nodevas mērķi</a:t>
          </a:r>
        </a:p>
      </dsp:txBody>
      <dsp:txXfrm>
        <a:off x="430898" y="2344024"/>
        <a:ext cx="5640604" cy="452844"/>
      </dsp:txXfrm>
    </dsp:sp>
    <dsp:sp modelId="{1E640B2E-B83F-4A05-95CD-D788505D75C6}">
      <dsp:nvSpPr>
        <dsp:cNvPr id="0" name=""/>
        <dsp:cNvSpPr/>
      </dsp:nvSpPr>
      <dsp:spPr>
        <a:xfrm>
          <a:off x="0" y="3341566"/>
          <a:ext cx="8128000"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747011-758B-45D7-9A86-0CCB4172EC1A}">
      <dsp:nvSpPr>
        <dsp:cNvPr id="0" name=""/>
        <dsp:cNvSpPr/>
      </dsp:nvSpPr>
      <dsp:spPr>
        <a:xfrm>
          <a:off x="406400" y="3090646"/>
          <a:ext cx="5689600" cy="50184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lv-LV" sz="1700" kern="1200" dirty="0"/>
            <a:t>pašvaldību praksi pašvaldību nodevu apmēra noteikšanā un ieņēmumu uzskaitē</a:t>
          </a:r>
        </a:p>
      </dsp:txBody>
      <dsp:txXfrm>
        <a:off x="430898" y="3115144"/>
        <a:ext cx="5640604"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C792B-A218-4D07-B1F9-0E3A76C88308}">
      <dsp:nvSpPr>
        <dsp:cNvPr id="0" name=""/>
        <dsp:cNvSpPr/>
      </dsp:nvSpPr>
      <dsp:spPr>
        <a:xfrm>
          <a:off x="0" y="0"/>
          <a:ext cx="812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4B5A1C-F89A-4D6C-B554-C13469C85DD5}">
      <dsp:nvSpPr>
        <dsp:cNvPr id="0" name=""/>
        <dsp:cNvSpPr/>
      </dsp:nvSpPr>
      <dsp:spPr>
        <a:xfrm>
          <a:off x="0" y="0"/>
          <a:ext cx="1625600" cy="4754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ctr" defTabSz="1111250">
            <a:lnSpc>
              <a:spcPct val="90000"/>
            </a:lnSpc>
            <a:spcBef>
              <a:spcPct val="0"/>
            </a:spcBef>
            <a:spcAft>
              <a:spcPct val="35000"/>
            </a:spcAft>
            <a:buNone/>
          </a:pPr>
          <a:r>
            <a:rPr lang="lv-LV" sz="2500" kern="1200" dirty="0"/>
            <a:t>Būtiskākie secinājumi</a:t>
          </a:r>
        </a:p>
      </dsp:txBody>
      <dsp:txXfrm>
        <a:off x="0" y="0"/>
        <a:ext cx="1625600" cy="4754563"/>
      </dsp:txXfrm>
    </dsp:sp>
    <dsp:sp modelId="{B4E70743-E6AC-4ED8-9711-C65763EA6F8F}">
      <dsp:nvSpPr>
        <dsp:cNvPr id="0" name=""/>
        <dsp:cNvSpPr/>
      </dsp:nvSpPr>
      <dsp:spPr>
        <a:xfrm>
          <a:off x="1747520" y="74290"/>
          <a:ext cx="6380480" cy="148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lv-LV" sz="2000" kern="1200" dirty="0">
              <a:latin typeface="+mj-lt"/>
            </a:rPr>
            <a:t>pašvaldības nodevu uzskaitījums ir saglabājams likumā “Par nodokļiem un nodevām”</a:t>
          </a:r>
          <a:endParaRPr lang="lv-LV" sz="2000" kern="1200" dirty="0"/>
        </a:p>
      </dsp:txBody>
      <dsp:txXfrm>
        <a:off x="1747520" y="74290"/>
        <a:ext cx="6380480" cy="1485800"/>
      </dsp:txXfrm>
    </dsp:sp>
    <dsp:sp modelId="{1EB9C895-FE85-4832-964C-EBD4AACAEDEA}">
      <dsp:nvSpPr>
        <dsp:cNvPr id="0" name=""/>
        <dsp:cNvSpPr/>
      </dsp:nvSpPr>
      <dsp:spPr>
        <a:xfrm>
          <a:off x="1625599" y="1560090"/>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C21F6B-6E54-41BA-9CC8-B799E79C493D}">
      <dsp:nvSpPr>
        <dsp:cNvPr id="0" name=""/>
        <dsp:cNvSpPr/>
      </dsp:nvSpPr>
      <dsp:spPr>
        <a:xfrm>
          <a:off x="1747520" y="1634381"/>
          <a:ext cx="6380480" cy="148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Font typeface="Courier New" panose="02070309020205020404" pitchFamily="49" charset="0"/>
            <a:buNone/>
          </a:pPr>
          <a:r>
            <a:rPr lang="lv-LV" sz="2000" kern="1200" dirty="0">
              <a:latin typeface="+mj-lt"/>
            </a:rPr>
            <a:t>visas likumā “Par nodokļiem un nodevām” noteiktās pašvaldību nodevas ir aktuālas, jauni nodevu objekti nav identificēti</a:t>
          </a:r>
          <a:endParaRPr lang="lv-LV" sz="2000" kern="1200" dirty="0"/>
        </a:p>
      </dsp:txBody>
      <dsp:txXfrm>
        <a:off x="1747520" y="1634381"/>
        <a:ext cx="6380480" cy="1485800"/>
      </dsp:txXfrm>
    </dsp:sp>
    <dsp:sp modelId="{348D0301-53C8-42D4-AD72-AFB26290665B}">
      <dsp:nvSpPr>
        <dsp:cNvPr id="0" name=""/>
        <dsp:cNvSpPr/>
      </dsp:nvSpPr>
      <dsp:spPr>
        <a:xfrm>
          <a:off x="1625599" y="3120181"/>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80705E-B545-42B7-93FA-2A415DFF8B52}">
      <dsp:nvSpPr>
        <dsp:cNvPr id="0" name=""/>
        <dsp:cNvSpPr/>
      </dsp:nvSpPr>
      <dsp:spPr>
        <a:xfrm>
          <a:off x="1747520" y="3194472"/>
          <a:ext cx="6380480" cy="148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Font typeface="Courier New" panose="02070309020205020404" pitchFamily="49" charset="0"/>
            <a:buNone/>
          </a:pPr>
          <a:r>
            <a:rPr lang="lv-LV" sz="2000" kern="1200" dirty="0">
              <a:latin typeface="+mj-lt"/>
            </a:rPr>
            <a:t>pašvaldību nodevām ir regulējošs (kontrolējošs, veicinošs, ierobežojošs) raksturs</a:t>
          </a:r>
          <a:endParaRPr lang="lv-LV" sz="2000" kern="1200" dirty="0"/>
        </a:p>
      </dsp:txBody>
      <dsp:txXfrm>
        <a:off x="1747520" y="3194472"/>
        <a:ext cx="6380480" cy="1485800"/>
      </dsp:txXfrm>
    </dsp:sp>
    <dsp:sp modelId="{43953F9D-39AC-494C-9D1B-7CE3431045BB}">
      <dsp:nvSpPr>
        <dsp:cNvPr id="0" name=""/>
        <dsp:cNvSpPr/>
      </dsp:nvSpPr>
      <dsp:spPr>
        <a:xfrm>
          <a:off x="1625599" y="4680272"/>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C3A1C-FB6A-40DE-B03E-E3B018C4C987}">
      <dsp:nvSpPr>
        <dsp:cNvPr id="0" name=""/>
        <dsp:cNvSpPr/>
      </dsp:nvSpPr>
      <dsp:spPr>
        <a:xfrm>
          <a:off x="0" y="0"/>
          <a:ext cx="812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87D91-06A5-48BA-B651-977653452DE1}">
      <dsp:nvSpPr>
        <dsp:cNvPr id="0" name=""/>
        <dsp:cNvSpPr/>
      </dsp:nvSpPr>
      <dsp:spPr>
        <a:xfrm>
          <a:off x="0" y="0"/>
          <a:ext cx="1625600" cy="4776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lv-LV" sz="2500" kern="1200" dirty="0"/>
            <a:t>Būtiskākie secinājumi</a:t>
          </a:r>
        </a:p>
      </dsp:txBody>
      <dsp:txXfrm>
        <a:off x="0" y="0"/>
        <a:ext cx="1625600" cy="4776335"/>
      </dsp:txXfrm>
    </dsp:sp>
    <dsp:sp modelId="{D59B235E-C33C-4691-9A7E-087E88B2C576}">
      <dsp:nvSpPr>
        <dsp:cNvPr id="0" name=""/>
        <dsp:cNvSpPr/>
      </dsp:nvSpPr>
      <dsp:spPr>
        <a:xfrm>
          <a:off x="1747520" y="74630"/>
          <a:ext cx="6380480" cy="149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lv-LV" sz="2000" kern="1200" dirty="0">
              <a:latin typeface="+mj-lt"/>
            </a:rPr>
            <a:t>pašvaldību maksas pakalpojumu un pašvaldības nodevu nošķiršanā izmantojamais princips – nodevas ir definētas likumā “Par nodokļiem un nodevām” un visi citi maksājumi, ko pašvaldība pieprasa saistībā ar tās funkciju izpildi, būs maksas pakalpojumi (izņemot APL)</a:t>
          </a:r>
          <a:endParaRPr lang="lv-LV" sz="2000" kern="1200" dirty="0"/>
        </a:p>
      </dsp:txBody>
      <dsp:txXfrm>
        <a:off x="1747520" y="74630"/>
        <a:ext cx="6380480" cy="1492604"/>
      </dsp:txXfrm>
    </dsp:sp>
    <dsp:sp modelId="{0428E3FA-9310-4A4B-B530-5474D8958B00}">
      <dsp:nvSpPr>
        <dsp:cNvPr id="0" name=""/>
        <dsp:cNvSpPr/>
      </dsp:nvSpPr>
      <dsp:spPr>
        <a:xfrm>
          <a:off x="1625599" y="1567234"/>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750184-9E81-4574-9A6F-4279AFEECBAD}">
      <dsp:nvSpPr>
        <dsp:cNvPr id="0" name=""/>
        <dsp:cNvSpPr/>
      </dsp:nvSpPr>
      <dsp:spPr>
        <a:xfrm>
          <a:off x="1747520" y="1641865"/>
          <a:ext cx="6380480" cy="149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Font typeface="Courier New" panose="02070309020205020404" pitchFamily="49" charset="0"/>
            <a:buNone/>
          </a:pPr>
          <a:r>
            <a:rPr lang="lv-LV" sz="2000" kern="1200" dirty="0">
              <a:latin typeface="+mj-lt"/>
            </a:rPr>
            <a:t>pašvaldību nodevu mērķis izriet no pašvaldību tiesībām vai pienākumiem  nozares normatīvajos aktos un pašvaldību nodeva ir viens no instrumentiem, kuru pašvaldība var izmantot rezultāta sasniegšanai</a:t>
          </a:r>
          <a:endParaRPr lang="lv-LV" sz="2000" kern="1200" dirty="0"/>
        </a:p>
      </dsp:txBody>
      <dsp:txXfrm>
        <a:off x="1747520" y="1641865"/>
        <a:ext cx="6380480" cy="1492604"/>
      </dsp:txXfrm>
    </dsp:sp>
    <dsp:sp modelId="{4F792475-9EBA-4B5E-86DB-3AA57B88D578}">
      <dsp:nvSpPr>
        <dsp:cNvPr id="0" name=""/>
        <dsp:cNvSpPr/>
      </dsp:nvSpPr>
      <dsp:spPr>
        <a:xfrm>
          <a:off x="1625599" y="3134469"/>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78C6D0-2769-4194-9932-9B154B8DC21C}">
      <dsp:nvSpPr>
        <dsp:cNvPr id="0" name=""/>
        <dsp:cNvSpPr/>
      </dsp:nvSpPr>
      <dsp:spPr>
        <a:xfrm>
          <a:off x="1747520" y="3209100"/>
          <a:ext cx="6380480" cy="149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Font typeface="Courier New" panose="02070309020205020404" pitchFamily="49" charset="0"/>
            <a:buNone/>
          </a:pPr>
          <a:r>
            <a:rPr lang="lv-LV" sz="2000" kern="1200" dirty="0"/>
            <a:t>vairāk nekā 20 pašvaldības nepareizi grāmato ieņēmumus zem EKK koda ”pārējās nodevas”</a:t>
          </a:r>
        </a:p>
      </dsp:txBody>
      <dsp:txXfrm>
        <a:off x="1747520" y="3209100"/>
        <a:ext cx="6380480" cy="1492604"/>
      </dsp:txXfrm>
    </dsp:sp>
    <dsp:sp modelId="{CFCD3009-CB58-4691-A384-67072EA5A034}">
      <dsp:nvSpPr>
        <dsp:cNvPr id="0" name=""/>
        <dsp:cNvSpPr/>
      </dsp:nvSpPr>
      <dsp:spPr>
        <a:xfrm>
          <a:off x="1625599" y="4701704"/>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D8893-5953-4D9B-AF15-3D64C8489CA8}">
      <dsp:nvSpPr>
        <dsp:cNvPr id="0" name=""/>
        <dsp:cNvSpPr/>
      </dsp:nvSpPr>
      <dsp:spPr>
        <a:xfrm>
          <a:off x="0" y="0"/>
          <a:ext cx="8128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53C56-7409-4B33-8BE8-5707AC4B9C04}">
      <dsp:nvSpPr>
        <dsp:cNvPr id="0" name=""/>
        <dsp:cNvSpPr/>
      </dsp:nvSpPr>
      <dsp:spPr>
        <a:xfrm>
          <a:off x="0" y="0"/>
          <a:ext cx="1625600" cy="4373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lv-LV" sz="2500" kern="1200" dirty="0"/>
            <a:t>Būtiskākie secinājumi</a:t>
          </a:r>
        </a:p>
      </dsp:txBody>
      <dsp:txXfrm>
        <a:off x="0" y="0"/>
        <a:ext cx="1625600" cy="4373563"/>
      </dsp:txXfrm>
    </dsp:sp>
    <dsp:sp modelId="{8E47E63D-4727-4C46-A611-4DBDEA1E3B4E}">
      <dsp:nvSpPr>
        <dsp:cNvPr id="0" name=""/>
        <dsp:cNvSpPr/>
      </dsp:nvSpPr>
      <dsp:spPr>
        <a:xfrm>
          <a:off x="1747520" y="68336"/>
          <a:ext cx="6380480" cy="136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dirty="0"/>
            <a:t>atsevišķu nodevu administrēšana ir sarežģīta un daļa no pašvaldību nodevām, kaut arī to aktualitāte ir atzīta, netiek izmantota</a:t>
          </a:r>
        </a:p>
      </dsp:txBody>
      <dsp:txXfrm>
        <a:off x="1747520" y="68336"/>
        <a:ext cx="6380480" cy="1366738"/>
      </dsp:txXfrm>
    </dsp:sp>
    <dsp:sp modelId="{8A1D0E28-03B4-43BC-9EF9-1D1419FA8544}">
      <dsp:nvSpPr>
        <dsp:cNvPr id="0" name=""/>
        <dsp:cNvSpPr/>
      </dsp:nvSpPr>
      <dsp:spPr>
        <a:xfrm>
          <a:off x="1625599" y="1435075"/>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FB577A-77F6-446C-9C9B-3C30AB19F68A}">
      <dsp:nvSpPr>
        <dsp:cNvPr id="0" name=""/>
        <dsp:cNvSpPr/>
      </dsp:nvSpPr>
      <dsp:spPr>
        <a:xfrm>
          <a:off x="1747520" y="1503412"/>
          <a:ext cx="6380480" cy="136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dirty="0"/>
            <a:t>pašvaldības nodevu apmērus noteic individuāli, savukārt pašvaldību nodevu apmērus pārskata pēc nepieciešamības</a:t>
          </a:r>
        </a:p>
      </dsp:txBody>
      <dsp:txXfrm>
        <a:off x="1747520" y="1503412"/>
        <a:ext cx="6380480" cy="1366738"/>
      </dsp:txXfrm>
    </dsp:sp>
    <dsp:sp modelId="{531624BD-9725-460D-B557-08A481A3C8A2}">
      <dsp:nvSpPr>
        <dsp:cNvPr id="0" name=""/>
        <dsp:cNvSpPr/>
      </dsp:nvSpPr>
      <dsp:spPr>
        <a:xfrm>
          <a:off x="1625599" y="2870150"/>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C94DE-48E0-4BBF-A31D-D0A442B6F7F6}">
      <dsp:nvSpPr>
        <dsp:cNvPr id="0" name=""/>
        <dsp:cNvSpPr/>
      </dsp:nvSpPr>
      <dsp:spPr>
        <a:xfrm>
          <a:off x="1747520" y="2938487"/>
          <a:ext cx="6380480" cy="1366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v-LV" sz="2000" kern="1200" dirty="0"/>
            <a:t>lielākos ieņēmumus no pašvaldību nodevām galvenokārt veido tikai četri nodevu objekti</a:t>
          </a:r>
        </a:p>
      </dsp:txBody>
      <dsp:txXfrm>
        <a:off x="1747520" y="2938487"/>
        <a:ext cx="6380480" cy="1366738"/>
      </dsp:txXfrm>
    </dsp:sp>
    <dsp:sp modelId="{F89BD4EF-49EE-43A6-B104-93F1DD9F2733}">
      <dsp:nvSpPr>
        <dsp:cNvPr id="0" name=""/>
        <dsp:cNvSpPr/>
      </dsp:nvSpPr>
      <dsp:spPr>
        <a:xfrm>
          <a:off x="1625599" y="4305226"/>
          <a:ext cx="65024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73309" y="2438"/>
          <a:ext cx="5405120" cy="2047478"/>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288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mj-lt"/>
            </a:rPr>
            <a:t>Persona, kura saņem pašvaldības izstrādātos oficiālos dokumentus un apliecinātas to kopijas (</a:t>
          </a:r>
          <a:r>
            <a:rPr lang="lv-LV" sz="1600" i="1" kern="1200" dirty="0">
              <a:latin typeface="+mj-lt"/>
            </a:rPr>
            <a:t>MK noteikumu Nr. 480 6. punkts</a:t>
          </a:r>
          <a:r>
            <a:rPr lang="lv-LV" sz="1600" kern="1200" dirty="0">
              <a:latin typeface="+mj-lt"/>
            </a:rPr>
            <a:t>)</a:t>
          </a:r>
        </a:p>
      </dsp:txBody>
      <dsp:txXfrm rot="10800000">
        <a:off x="2385178" y="2438"/>
        <a:ext cx="4893251" cy="2047478"/>
      </dsp:txXfrm>
    </dsp:sp>
    <dsp:sp modelId="{AC439BAD-6C50-4BA3-812E-232F4F861548}">
      <dsp:nvSpPr>
        <dsp:cNvPr id="0" name=""/>
        <dsp:cNvSpPr/>
      </dsp:nvSpPr>
      <dsp:spPr>
        <a:xfrm>
          <a:off x="849570" y="2438"/>
          <a:ext cx="2047478" cy="2047478"/>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73309" y="2661104"/>
          <a:ext cx="5405120" cy="2047478"/>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2881"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Informācijas atklātības likums, Fizisko personu datu apstrādes likums, MK 04.09.2018. noteikumi Nr. 558 “Dokumentu izstrādāšanas un noformēšanas kārtība”</a:t>
          </a:r>
        </a:p>
      </dsp:txBody>
      <dsp:txXfrm rot="10800000">
        <a:off x="2385178" y="2661104"/>
        <a:ext cx="4893251" cy="2047478"/>
      </dsp:txXfrm>
    </dsp:sp>
    <dsp:sp modelId="{33559133-6DDF-41A2-A806-A84ADEA2E472}">
      <dsp:nvSpPr>
        <dsp:cNvPr id="0" name=""/>
        <dsp:cNvSpPr/>
      </dsp:nvSpPr>
      <dsp:spPr>
        <a:xfrm>
          <a:off x="849570" y="2661104"/>
          <a:ext cx="2047478" cy="2047478"/>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80621" y="1479"/>
          <a:ext cx="5405120" cy="2076727"/>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5779"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rīko izklaidējoša rakstura pasākumus attiecīgās pašvaldības teritorijā esošās publiskās vietās saskaņā ar publisku izklaides un svētku pasākumu drošību reglamentējošajiem normatīvajiem aktiem (</a:t>
          </a:r>
          <a:r>
            <a:rPr lang="lv-LV" sz="1600" i="1" kern="1200" dirty="0"/>
            <a:t>MK noteikumu Nr. 480 7. punkts</a:t>
          </a:r>
          <a:r>
            <a:rPr lang="lv-LV" sz="1600" kern="1200" dirty="0"/>
            <a:t>)</a:t>
          </a:r>
          <a:endParaRPr lang="lv-LV" sz="1600" kern="1200" dirty="0">
            <a:latin typeface="+mj-lt"/>
          </a:endParaRPr>
        </a:p>
      </dsp:txBody>
      <dsp:txXfrm rot="10800000">
        <a:off x="2399803" y="1479"/>
        <a:ext cx="4885938" cy="2076727"/>
      </dsp:txXfrm>
    </dsp:sp>
    <dsp:sp modelId="{AC439BAD-6C50-4BA3-812E-232F4F861548}">
      <dsp:nvSpPr>
        <dsp:cNvPr id="0" name=""/>
        <dsp:cNvSpPr/>
      </dsp:nvSpPr>
      <dsp:spPr>
        <a:xfrm>
          <a:off x="842258" y="1479"/>
          <a:ext cx="2076727" cy="2076727"/>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80621" y="2698126"/>
          <a:ext cx="5405120" cy="2076727"/>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5779"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Publisko izklaides un svētku pasākumu drošības likums,  Pirotehnisko izstrādājumu aprites likums, MK 26.10.2004. noteikumi Nr. 895 “Kārtība, kādā organizējamas dzīvnieku sacensības, tirgi, izsoles, izstādes un citi pasākumi ar dzīvnieku piedalīšanos”, MK 07.01.2014. noteikumi Nr. 16 “Trokšņa novērtēšanas un pārvaldības kārtība”</a:t>
          </a:r>
        </a:p>
      </dsp:txBody>
      <dsp:txXfrm rot="10800000">
        <a:off x="2399803" y="2698126"/>
        <a:ext cx="4885938" cy="2076727"/>
      </dsp:txXfrm>
    </dsp:sp>
    <dsp:sp modelId="{33559133-6DDF-41A2-A806-A84ADEA2E472}">
      <dsp:nvSpPr>
        <dsp:cNvPr id="0" name=""/>
        <dsp:cNvSpPr/>
      </dsp:nvSpPr>
      <dsp:spPr>
        <a:xfrm>
          <a:off x="842258" y="2698126"/>
          <a:ext cx="2076727" cy="2076727"/>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D1A1-04B4-42A3-A96D-D8865E239E71}">
      <dsp:nvSpPr>
        <dsp:cNvPr id="0" name=""/>
        <dsp:cNvSpPr/>
      </dsp:nvSpPr>
      <dsp:spPr>
        <a:xfrm rot="10800000">
          <a:off x="1880621" y="1479"/>
          <a:ext cx="5405120" cy="2076727"/>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5779"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Persona, kura attiecīgās pašvaldības teritorijā tūristu mītnēs uzņem atpūtniekus un tūristus par maksu. Persona, kura nodarbojas ar atpūtnieku un tūristu uzņemšanu, pašvaldības noteiktajā kārtībā sniedz tai informāciju par izmitināto atpūtnieku un tūristu skaitu un uzturēšanās laiku (</a:t>
          </a:r>
          <a:r>
            <a:rPr lang="lv-LV" sz="1400" i="1" kern="1200" dirty="0"/>
            <a:t>MK noteikumu Nr. 480 8. punkts</a:t>
          </a:r>
          <a:r>
            <a:rPr lang="lv-LV" sz="1600" kern="1200" dirty="0"/>
            <a:t>)</a:t>
          </a:r>
          <a:endParaRPr lang="lv-LV" sz="1600" kern="1200" dirty="0">
            <a:latin typeface="+mj-lt"/>
          </a:endParaRPr>
        </a:p>
      </dsp:txBody>
      <dsp:txXfrm rot="10800000">
        <a:off x="2399803" y="1479"/>
        <a:ext cx="4885938" cy="2076727"/>
      </dsp:txXfrm>
    </dsp:sp>
    <dsp:sp modelId="{AC439BAD-6C50-4BA3-812E-232F4F861548}">
      <dsp:nvSpPr>
        <dsp:cNvPr id="0" name=""/>
        <dsp:cNvSpPr/>
      </dsp:nvSpPr>
      <dsp:spPr>
        <a:xfrm>
          <a:off x="842258" y="1479"/>
          <a:ext cx="2076727" cy="2076727"/>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3D673-6F87-4022-AA79-0A83AD13AB65}">
      <dsp:nvSpPr>
        <dsp:cNvPr id="0" name=""/>
        <dsp:cNvSpPr/>
      </dsp:nvSpPr>
      <dsp:spPr>
        <a:xfrm rot="10800000">
          <a:off x="1880621" y="2698126"/>
          <a:ext cx="5405120" cy="2076727"/>
        </a:xfrm>
        <a:prstGeom prst="homePlat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5779" tIns="60960" rIns="113792" bIns="60960" numCol="1" spcCol="1270" anchor="ctr" anchorCtr="0">
          <a:noAutofit/>
        </a:bodyPr>
        <a:lstStyle/>
        <a:p>
          <a:pPr marL="0" lvl="0" indent="0" algn="ctr" defTabSz="711200">
            <a:lnSpc>
              <a:spcPct val="90000"/>
            </a:lnSpc>
            <a:spcBef>
              <a:spcPct val="0"/>
            </a:spcBef>
            <a:spcAft>
              <a:spcPct val="35000"/>
            </a:spcAft>
            <a:buNone/>
          </a:pPr>
          <a:r>
            <a:rPr lang="lv-LV" sz="1600" kern="1200" dirty="0"/>
            <a:t>Tūrisma likums</a:t>
          </a:r>
        </a:p>
      </dsp:txBody>
      <dsp:txXfrm rot="10800000">
        <a:off x="2399803" y="2698126"/>
        <a:ext cx="4885938" cy="2076727"/>
      </dsp:txXfrm>
    </dsp:sp>
    <dsp:sp modelId="{33559133-6DDF-41A2-A806-A84ADEA2E472}">
      <dsp:nvSpPr>
        <dsp:cNvPr id="0" name=""/>
        <dsp:cNvSpPr/>
      </dsp:nvSpPr>
      <dsp:spPr>
        <a:xfrm>
          <a:off x="842258" y="2698126"/>
          <a:ext cx="2076727" cy="2076727"/>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12.08.2026</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8/12/2026</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file:///C:\Users\sabinam\Downloads\444-ska-2011.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2" Type="http://schemas.openxmlformats.org/officeDocument/2006/relationships/hyperlink" Target="https://likumi.lv/ta/id/347720-par-vides-aizsardzibas-un-regionalas-attistibas-ministra-2021-gada-16-decembra-rikojuma-nr-1-2-168-par-jurmalas-valstspilseta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gateway.elieta.lv/api/v1/PublicMaterialDownload/5df5c4cb-ffbb-44c1-8837-a7b05f2c08b4"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gateway.elieta.lv/api/v1/PublicMaterialDownload/1e6dea33-0a4c-4555-a720-c2816aa369ce" TargetMode="External"/><Relationship Id="rId3" Type="http://schemas.openxmlformats.org/officeDocument/2006/relationships/hyperlink" Target="https://gateway.elieta.lv/api/v1/PublicMaterialDownload/5dcc8161-2b0b-4715-809c-a80345fb5aad" TargetMode="External"/><Relationship Id="rId7" Type="http://schemas.openxmlformats.org/officeDocument/2006/relationships/hyperlink" Target="https://gateway.elieta.lv/api/v1/PublicMaterialDownload/881aa12f-ec9a-4845-b9a5-1ac27a9914e8" TargetMode="External"/><Relationship Id="rId2" Type="http://schemas.openxmlformats.org/officeDocument/2006/relationships/image" Target="../media/image9.svg"/><Relationship Id="rId1" Type="http://schemas.openxmlformats.org/officeDocument/2006/relationships/slideLayout" Target="../slideLayouts/slideLayout2.xml"/><Relationship Id="rId6" Type="http://schemas.openxmlformats.org/officeDocument/2006/relationships/hyperlink" Target="https://gateway.elieta.lv/api/v1/PublicMaterialDownload/3f89d87d-bf82-458a-b4da-967440599501" TargetMode="External"/><Relationship Id="rId5" Type="http://schemas.openxmlformats.org/officeDocument/2006/relationships/hyperlink" Target="https://gateway.elieta.lv/api/v1/PublicMaterialDownload/4822d285-6f04-4d28-bd3c-9b7eedee4a28" TargetMode="External"/><Relationship Id="rId4" Type="http://schemas.openxmlformats.org/officeDocument/2006/relationships/hyperlink" Target="https://gateway.elieta.lv/api/v1/PublicMaterialDownload/cefc49a7-5fa3-446b-a512-9c8a72559131"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gateway.elieta.lv/api/v1/PublicMaterialDownload/4b6b7ea8-4385-42b8-8400-b6d834ff8b88" TargetMode="External"/><Relationship Id="rId2" Type="http://schemas.openxmlformats.org/officeDocument/2006/relationships/image" Target="../media/image9.svg"/><Relationship Id="rId1" Type="http://schemas.openxmlformats.org/officeDocument/2006/relationships/slideLayout" Target="../slideLayouts/slideLayout2.xml"/><Relationship Id="rId4" Type="http://schemas.openxmlformats.org/officeDocument/2006/relationships/hyperlink" Target="https://gateway.elieta.lv/api/v1/PublicMaterialDownload/476f34f3-3f9d-4612-a39f-6e8c498203a1"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varam.gov.lv/lv/media/48212/download?attachment" TargetMode="External"/><Relationship Id="rId2" Type="http://schemas.openxmlformats.org/officeDocument/2006/relationships/hyperlink" Target="https://www.varam.gov.lv/lv/media/48041/download?attachment"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juristavards.lv/zinas/268100-rigas-domes-saistoso-noteikumu-norma-par-infrastrukturas-nodevas-dalas-neatmaksasanu-neatbilst-satve/" TargetMode="External"/><Relationship Id="rId2" Type="http://schemas.openxmlformats.org/officeDocument/2006/relationships/image" Target="../media/image9.svg"/><Relationship Id="rId1" Type="http://schemas.openxmlformats.org/officeDocument/2006/relationships/slideLayout" Target="../slideLayouts/slideLayout2.xml"/><Relationship Id="rId5" Type="http://schemas.openxmlformats.org/officeDocument/2006/relationships/hyperlink" Target="https://gateway.elieta.lv/api/v1/PublicMaterialDownload/cd200080-0ee0-4d18-b439-17a29f607fb6" TargetMode="External"/><Relationship Id="rId4" Type="http://schemas.openxmlformats.org/officeDocument/2006/relationships/hyperlink" Target="https://www.at.gov.lv/lv/judikaturas-nolemumu-arhivs-old/senata-administrativo-lietu-departaments/klasifikators-adm/valsts-parvaldes-darbiba/pasvaldibas"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www.varam.gov.lv/media/49469" TargetMode="External"/><Relationship Id="rId3" Type="http://schemas.openxmlformats.org/officeDocument/2006/relationships/diagramLayout" Target="../diagrams/layout18.xml"/><Relationship Id="rId7" Type="http://schemas.openxmlformats.org/officeDocument/2006/relationships/hyperlink" Target="https://www.varam.gov.lv/lv/citi-materiali" TargetMode="Externa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4.xml.rels><?xml version="1.0" encoding="UTF-8" standalone="yes"?>
<Relationships xmlns="http://schemas.openxmlformats.org/package/2006/relationships"><Relationship Id="rId8" Type="http://schemas.openxmlformats.org/officeDocument/2006/relationships/image" Target="cid:image006.png@01D9A8E1.9CACD260" TargetMode="External"/><Relationship Id="rId13" Type="http://schemas.openxmlformats.org/officeDocument/2006/relationships/image" Target="../media/image14.png"/><Relationship Id="rId3" Type="http://schemas.openxmlformats.org/officeDocument/2006/relationships/hyperlink" Target="mailto:sabina.liepa@varam.gov.lv" TargetMode="External"/><Relationship Id="rId7" Type="http://schemas.openxmlformats.org/officeDocument/2006/relationships/image" Target="../media/image11.png"/><Relationship Id="rId12" Type="http://schemas.openxmlformats.org/officeDocument/2006/relationships/image" Target="../media/image13.png"/><Relationship Id="rId2" Type="http://schemas.openxmlformats.org/officeDocument/2006/relationships/hyperlink" Target="tel:+371%2067026934" TargetMode="External"/><Relationship Id="rId1" Type="http://schemas.openxmlformats.org/officeDocument/2006/relationships/slideLayout" Target="../slideLayouts/slideLayout9.xml"/><Relationship Id="rId6" Type="http://schemas.openxmlformats.org/officeDocument/2006/relationships/image" Target="../media/image10.png"/><Relationship Id="rId11" Type="http://schemas.openxmlformats.org/officeDocument/2006/relationships/hyperlink" Target="https://www.linkedin.com/company/vides-aizsardz%C4%ABbas-un-re%C4%A3ion%C4%81l%C4%81s-att%C4%ABst%C4%ABbas-ministrija/" TargetMode="External"/><Relationship Id="rId5" Type="http://schemas.openxmlformats.org/officeDocument/2006/relationships/hyperlink" Target="https://twitter.com/VARAM_Latvija" TargetMode="External"/><Relationship Id="rId10" Type="http://schemas.openxmlformats.org/officeDocument/2006/relationships/image" Target="cid:image007.png@01D9A8E1.9CACD260" TargetMode="External"/><Relationship Id="rId4" Type="http://schemas.openxmlformats.org/officeDocument/2006/relationships/hyperlink" Target="https://www.varam.gov.lv/lv" TargetMode="External"/><Relationship Id="rId9" Type="http://schemas.openxmlformats.org/officeDocument/2006/relationships/image" Target="../media/image12.png"/><Relationship Id="rId14" Type="http://schemas.openxmlformats.org/officeDocument/2006/relationships/image" Target="cid:image011.png@01D9A8E1.9CACD260"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914400" y="3814364"/>
            <a:ext cx="10363200" cy="648873"/>
          </a:xfrm>
        </p:spPr>
        <p:txBody>
          <a:bodyPr>
            <a:spAutoFit/>
          </a:bodyPr>
          <a:lstStyle/>
          <a:p>
            <a:r>
              <a:rPr lang="lv-LV" altLang="lv-LV" sz="3600" b="1" dirty="0">
                <a:solidFill>
                  <a:srgbClr val="29702A"/>
                </a:solidFill>
                <a:latin typeface="+mj-lt"/>
                <a:ea typeface="Verdana"/>
              </a:rPr>
              <a:t>Pašvaldību nodevas</a:t>
            </a:r>
          </a:p>
        </p:txBody>
      </p:sp>
      <p:sp>
        <p:nvSpPr>
          <p:cNvPr id="12292" name="Text Placeholder 2">
            <a:extLst>
              <a:ext uri="{FF2B5EF4-FFF2-40B4-BE49-F238E27FC236}">
                <a16:creationId xmlns:a16="http://schemas.microsoft.com/office/drawing/2014/main" id="{BA5D4051-60C8-4C38-95E3-0A5B1D78DCC1}"/>
              </a:ext>
            </a:extLst>
          </p:cNvPr>
          <p:cNvSpPr>
            <a:spLocks noGrp="1"/>
          </p:cNvSpPr>
          <p:nvPr>
            <p:ph type="body" sz="quarter" idx="11"/>
          </p:nvPr>
        </p:nvSpPr>
        <p:spPr>
          <a:xfrm>
            <a:off x="914400" y="5649686"/>
            <a:ext cx="10363200" cy="893989"/>
          </a:xfrm>
        </p:spPr>
        <p:txBody>
          <a:bodyPr>
            <a:normAutofit/>
          </a:bodyPr>
          <a:lstStyle/>
          <a:p>
            <a:r>
              <a:rPr lang="lv-LV" altLang="lv-LV" b="1" dirty="0">
                <a:latin typeface="+mj-lt"/>
              </a:rPr>
              <a:t>Sabīna Liepa</a:t>
            </a:r>
          </a:p>
          <a:p>
            <a:r>
              <a:rPr lang="lv-LV" altLang="lv-LV" dirty="0">
                <a:latin typeface="+mj-lt"/>
              </a:rPr>
              <a:t>Pašvaldību departamenta direktora vietniece – Pašvaldību pārraudzības nodaļas vadītāja</a:t>
            </a:r>
          </a:p>
          <a:p>
            <a:r>
              <a:rPr lang="lv-LV" altLang="lv-LV" dirty="0">
                <a:latin typeface="+mj-lt"/>
              </a:rPr>
              <a:t>2026.gada 13.augustā</a:t>
            </a:r>
          </a:p>
          <a:p>
            <a:endParaRPr lang="lv-LV" alt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6048A-44F0-62B7-95F1-C3301900B198}"/>
              </a:ext>
            </a:extLst>
          </p:cNvPr>
          <p:cNvSpPr>
            <a:spLocks noGrp="1"/>
          </p:cNvSpPr>
          <p:nvPr>
            <p:ph type="title"/>
          </p:nvPr>
        </p:nvSpPr>
        <p:spPr/>
        <p:txBody>
          <a:bodyPr>
            <a:normAutofit/>
          </a:bodyPr>
          <a:lstStyle/>
          <a:p>
            <a:br>
              <a:rPr lang="lv-LV" dirty="0"/>
            </a:br>
            <a:endParaRPr lang="lv-LV" dirty="0"/>
          </a:p>
        </p:txBody>
      </p:sp>
      <p:sp>
        <p:nvSpPr>
          <p:cNvPr id="4" name="Text Placeholder 3">
            <a:extLst>
              <a:ext uri="{FF2B5EF4-FFF2-40B4-BE49-F238E27FC236}">
                <a16:creationId xmlns:a16="http://schemas.microsoft.com/office/drawing/2014/main" id="{AFFD3B6B-B256-19B9-445E-9863D36F17B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BC1D6DC-4D3A-955E-D728-490E9BD0A99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7431AAB-5937-AC52-91F9-89C66FE259FE}"/>
              </a:ext>
            </a:extLst>
          </p:cNvPr>
          <p:cNvSpPr>
            <a:spLocks noGrp="1"/>
          </p:cNvSpPr>
          <p:nvPr>
            <p:ph type="sldNum" sz="quarter" idx="13"/>
          </p:nvPr>
        </p:nvSpPr>
        <p:spPr/>
        <p:txBody>
          <a:bodyPr/>
          <a:lstStyle/>
          <a:p>
            <a:pPr>
              <a:defRPr/>
            </a:pPr>
            <a:fld id="{CA50152C-A5AE-4037-8E77-C398DB665690}" type="slidenum">
              <a:rPr lang="en-US" altLang="en-US" smtClean="0"/>
              <a:pPr>
                <a:defRPr/>
              </a:pPr>
              <a:t>10</a:t>
            </a:fld>
            <a:endParaRPr lang="en-US" altLang="en-US"/>
          </a:p>
        </p:txBody>
      </p:sp>
      <p:graphicFrame>
        <p:nvGraphicFramePr>
          <p:cNvPr id="10" name="Content Placeholder 9">
            <a:extLst>
              <a:ext uri="{FF2B5EF4-FFF2-40B4-BE49-F238E27FC236}">
                <a16:creationId xmlns:a16="http://schemas.microsoft.com/office/drawing/2014/main" id="{1F3A780F-E744-C2B2-BBB3-025E230A3DEB}"/>
              </a:ext>
            </a:extLst>
          </p:cNvPr>
          <p:cNvGraphicFramePr>
            <a:graphicFrameLocks noGrp="1"/>
          </p:cNvGraphicFramePr>
          <p:nvPr>
            <p:ph idx="1"/>
            <p:extLst>
              <p:ext uri="{D42A27DB-BD31-4B8C-83A1-F6EECF244321}">
                <p14:modId xmlns:p14="http://schemas.microsoft.com/office/powerpoint/2010/main" val="3018414257"/>
              </p:ext>
            </p:extLst>
          </p:nvPr>
        </p:nvGraphicFramePr>
        <p:xfrm>
          <a:off x="2387600" y="1752600"/>
          <a:ext cx="8128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0817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0CD43CB-6483-D488-C698-A656BCCD4F5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0EAC330-6219-A916-7C1D-E349369AAFA0}"/>
              </a:ext>
            </a:extLst>
          </p:cNvPr>
          <p:cNvSpPr>
            <a:spLocks noGrp="1"/>
          </p:cNvSpPr>
          <p:nvPr>
            <p:ph type="body" sz="quarter" idx="12"/>
          </p:nvPr>
        </p:nvSpPr>
        <p:spPr/>
        <p:txBody>
          <a:bodyPr>
            <a:normAutofit/>
          </a:bodyPr>
          <a:lstStyle/>
          <a:p>
            <a:r>
              <a:rPr lang="lv-LV" sz="1200" dirty="0">
                <a:latin typeface="+mj-lt"/>
              </a:rPr>
              <a:t>. Ieņēmumi no nodevām 2022. – 2024. gads, EUR</a:t>
            </a:r>
          </a:p>
        </p:txBody>
      </p:sp>
      <p:sp>
        <p:nvSpPr>
          <p:cNvPr id="6" name="Slide Number Placeholder 5">
            <a:extLst>
              <a:ext uri="{FF2B5EF4-FFF2-40B4-BE49-F238E27FC236}">
                <a16:creationId xmlns:a16="http://schemas.microsoft.com/office/drawing/2014/main" id="{7C03C8C9-2858-9645-E099-C6E107317FBE}"/>
              </a:ext>
            </a:extLst>
          </p:cNvPr>
          <p:cNvSpPr>
            <a:spLocks noGrp="1"/>
          </p:cNvSpPr>
          <p:nvPr>
            <p:ph type="sldNum" sz="quarter" idx="13"/>
          </p:nvPr>
        </p:nvSpPr>
        <p:spPr/>
        <p:txBody>
          <a:bodyPr/>
          <a:lstStyle/>
          <a:p>
            <a:pPr>
              <a:defRPr/>
            </a:pPr>
            <a:fld id="{CA50152C-A5AE-4037-8E77-C398DB665690}" type="slidenum">
              <a:rPr lang="en-US" altLang="en-US" smtClean="0"/>
              <a:pPr>
                <a:defRPr/>
              </a:pPr>
              <a:t>11</a:t>
            </a:fld>
            <a:endParaRPr lang="en-US" altLang="en-US"/>
          </a:p>
        </p:txBody>
      </p:sp>
      <p:graphicFrame>
        <p:nvGraphicFramePr>
          <p:cNvPr id="7" name="Diagramma 1">
            <a:extLst>
              <a:ext uri="{FF2B5EF4-FFF2-40B4-BE49-F238E27FC236}">
                <a16:creationId xmlns:a16="http://schemas.microsoft.com/office/drawing/2014/main" id="{534E7AEA-CD61-031D-3346-4E032A5F813F}"/>
              </a:ext>
            </a:extLst>
          </p:cNvPr>
          <p:cNvGraphicFramePr>
            <a:graphicFrameLocks noGrp="1"/>
          </p:cNvGraphicFramePr>
          <p:nvPr>
            <p:ph idx="1"/>
            <p:extLst>
              <p:ext uri="{D42A27DB-BD31-4B8C-83A1-F6EECF244321}">
                <p14:modId xmlns:p14="http://schemas.microsoft.com/office/powerpoint/2010/main" val="251545850"/>
              </p:ext>
            </p:extLst>
          </p:nvPr>
        </p:nvGraphicFramePr>
        <p:xfrm>
          <a:off x="2289628" y="402772"/>
          <a:ext cx="9260114" cy="56061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1118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FE2BB-3129-E7BB-D5E4-B7A23DCD5CD9}"/>
              </a:ext>
            </a:extLst>
          </p:cNvPr>
          <p:cNvSpPr>
            <a:spLocks noGrp="1"/>
          </p:cNvSpPr>
          <p:nvPr>
            <p:ph type="title"/>
          </p:nvPr>
        </p:nvSpPr>
        <p:spPr>
          <a:xfrm>
            <a:off x="2387600" y="228600"/>
            <a:ext cx="8128000" cy="1654629"/>
          </a:xfrm>
        </p:spPr>
        <p:txBody>
          <a:bodyPr>
            <a:normAutofit/>
          </a:bodyPr>
          <a:lstStyle/>
          <a:p>
            <a:pPr algn="ctr"/>
            <a:br>
              <a:rPr lang="lv-LV" sz="2000" dirty="0"/>
            </a:br>
            <a:endParaRPr lang="lv-LV" sz="2200" dirty="0">
              <a:latin typeface="+mj-lt"/>
            </a:endParaRPr>
          </a:p>
        </p:txBody>
      </p:sp>
      <p:sp>
        <p:nvSpPr>
          <p:cNvPr id="3" name="Content Placeholder 2">
            <a:extLst>
              <a:ext uri="{FF2B5EF4-FFF2-40B4-BE49-F238E27FC236}">
                <a16:creationId xmlns:a16="http://schemas.microsoft.com/office/drawing/2014/main" id="{D3F5A67A-84C4-5266-92F4-2E9998EE3632}"/>
              </a:ext>
            </a:extLst>
          </p:cNvPr>
          <p:cNvSpPr>
            <a:spLocks noGrp="1"/>
          </p:cNvSpPr>
          <p:nvPr>
            <p:ph idx="1"/>
          </p:nvPr>
        </p:nvSpPr>
        <p:spPr>
          <a:xfrm>
            <a:off x="2387600" y="2405743"/>
            <a:ext cx="8128000" cy="3720431"/>
          </a:xfrm>
        </p:spPr>
        <p:txBody>
          <a:bodyPr>
            <a:normAutofit/>
          </a:bodyPr>
          <a:lstStyle/>
          <a:p>
            <a:pPr algn="just"/>
            <a:endParaRPr lang="lv-LV" dirty="0">
              <a:latin typeface="+mj-lt"/>
            </a:endParaRPr>
          </a:p>
          <a:p>
            <a:pPr algn="ctr"/>
            <a:r>
              <a:rPr lang="lv-LV" sz="2400" b="1" dirty="0">
                <a:latin typeface="+mj-lt"/>
              </a:rPr>
              <a:t>[3] Pašvaldību nodevu objekti un to raksturojums</a:t>
            </a:r>
          </a:p>
          <a:p>
            <a:pPr algn="ctr"/>
            <a:br>
              <a:rPr lang="lv-LV" sz="2400" b="1" dirty="0">
                <a:latin typeface="+mj-lt"/>
              </a:rPr>
            </a:br>
            <a:r>
              <a:rPr lang="lv-LV" sz="2200" b="1" dirty="0">
                <a:latin typeface="+mj-lt"/>
              </a:rPr>
              <a:t>[3.1] </a:t>
            </a:r>
            <a:r>
              <a:rPr lang="lv-LV" sz="2200" dirty="0">
                <a:latin typeface="+mj-lt"/>
              </a:rPr>
              <a:t>Nodeva par pašvaldības domes izstrādāto oficiālo dokumentu un apliecinātu to kopiju saņemšanu (</a:t>
            </a:r>
            <a:r>
              <a:rPr lang="lv-LV" sz="2200" i="1" dirty="0">
                <a:latin typeface="+mj-lt"/>
              </a:rPr>
              <a:t>likuma “Par nodokļiem un nodevām” 12. panta pirmās daļas 1. punkts</a:t>
            </a:r>
            <a:r>
              <a:rPr lang="lv-LV" sz="2200" dirty="0">
                <a:latin typeface="+mj-lt"/>
              </a:rPr>
              <a:t>)</a:t>
            </a:r>
          </a:p>
        </p:txBody>
      </p:sp>
      <p:sp>
        <p:nvSpPr>
          <p:cNvPr id="4" name="Text Placeholder 3">
            <a:extLst>
              <a:ext uri="{FF2B5EF4-FFF2-40B4-BE49-F238E27FC236}">
                <a16:creationId xmlns:a16="http://schemas.microsoft.com/office/drawing/2014/main" id="{AAA566DB-8F42-4967-6FAB-F7DC7FAD2C8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A32187B-1B48-FA5B-21B8-1A990416971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E4E891A-11FE-004D-39E1-B3BFDE194D97}"/>
              </a:ext>
            </a:extLst>
          </p:cNvPr>
          <p:cNvSpPr>
            <a:spLocks noGrp="1"/>
          </p:cNvSpPr>
          <p:nvPr>
            <p:ph type="sldNum" sz="quarter" idx="13"/>
          </p:nvPr>
        </p:nvSpPr>
        <p:spPr/>
        <p:txBody>
          <a:bodyPr/>
          <a:lstStyle/>
          <a:p>
            <a:pPr>
              <a:defRPr/>
            </a:pPr>
            <a:fld id="{CA50152C-A5AE-4037-8E77-C398DB665690}" type="slidenum">
              <a:rPr lang="en-US" altLang="en-US" smtClean="0"/>
              <a:pPr>
                <a:defRPr/>
              </a:pPr>
              <a:t>12</a:t>
            </a:fld>
            <a:endParaRPr lang="en-US" altLang="en-US"/>
          </a:p>
        </p:txBody>
      </p:sp>
      <p:sp>
        <p:nvSpPr>
          <p:cNvPr id="9" name="Google Shape;9070;p75">
            <a:extLst>
              <a:ext uri="{FF2B5EF4-FFF2-40B4-BE49-F238E27FC236}">
                <a16:creationId xmlns:a16="http://schemas.microsoft.com/office/drawing/2014/main" id="{8D6EE4C6-6816-FBBD-2AB3-E177E64E83D8}"/>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3488216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FB3A2-4BFB-1BC7-E709-64E09C94C612}"/>
              </a:ext>
            </a:extLst>
          </p:cNvPr>
          <p:cNvSpPr>
            <a:spLocks noGrp="1"/>
          </p:cNvSpPr>
          <p:nvPr>
            <p:ph type="title"/>
          </p:nvPr>
        </p:nvSpPr>
        <p:spPr>
          <a:xfrm>
            <a:off x="2387600" y="381000"/>
            <a:ext cx="8128000" cy="185057"/>
          </a:xfrm>
        </p:spPr>
        <p:txBody>
          <a:bodyPr>
            <a:normAutofit fontScale="90000"/>
          </a:bodyPr>
          <a:lstStyle/>
          <a:p>
            <a:endParaRPr lang="lv-LV" dirty="0"/>
          </a:p>
        </p:txBody>
      </p:sp>
      <p:graphicFrame>
        <p:nvGraphicFramePr>
          <p:cNvPr id="7" name="Content Placeholder 6">
            <a:extLst>
              <a:ext uri="{FF2B5EF4-FFF2-40B4-BE49-F238E27FC236}">
                <a16:creationId xmlns:a16="http://schemas.microsoft.com/office/drawing/2014/main" id="{80FAA325-8D60-EB01-05AE-E0DE23A33024}"/>
              </a:ext>
            </a:extLst>
          </p:cNvPr>
          <p:cNvGraphicFramePr>
            <a:graphicFrameLocks noGrp="1"/>
          </p:cNvGraphicFramePr>
          <p:nvPr>
            <p:ph idx="1"/>
            <p:extLst>
              <p:ext uri="{D42A27DB-BD31-4B8C-83A1-F6EECF244321}">
                <p14:modId xmlns:p14="http://schemas.microsoft.com/office/powerpoint/2010/main" val="1314601256"/>
              </p:ext>
            </p:extLst>
          </p:nvPr>
        </p:nvGraphicFramePr>
        <p:xfrm>
          <a:off x="2387600" y="1415142"/>
          <a:ext cx="8128000" cy="4711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D413AAFE-C036-EDCC-E829-16BC06C8FE76}"/>
              </a:ext>
            </a:extLst>
          </p:cNvPr>
          <p:cNvSpPr>
            <a:spLocks noGrp="1"/>
          </p:cNvSpPr>
          <p:nvPr>
            <p:ph type="body" sz="quarter" idx="10"/>
          </p:nvPr>
        </p:nvSpPr>
        <p:spPr>
          <a:xfrm>
            <a:off x="2387599" y="6324600"/>
            <a:ext cx="8236857" cy="304800"/>
          </a:xfrm>
        </p:spPr>
        <p:txBody>
          <a:bodyPr/>
          <a:lstStyle/>
          <a:p>
            <a:r>
              <a:rPr lang="lv-LV" sz="1200" dirty="0">
                <a:latin typeface="+mj-lt"/>
              </a:rPr>
              <a:t>! Administratīvais process iestādē privātpersonai ir bez maksas, ja likumā nav noteikts citādi (</a:t>
            </a:r>
            <a:r>
              <a:rPr lang="lv-LV" sz="1200" i="1" dirty="0">
                <a:latin typeface="+mj-lt"/>
              </a:rPr>
              <a:t>APL 18. panta pirmā daļa</a:t>
            </a:r>
            <a:r>
              <a:rPr lang="lv-LV" sz="1200" dirty="0">
                <a:latin typeface="+mj-lt"/>
              </a:rPr>
              <a:t>)</a:t>
            </a:r>
          </a:p>
          <a:p>
            <a:endParaRPr lang="lv-LV" dirty="0"/>
          </a:p>
        </p:txBody>
      </p:sp>
      <p:sp>
        <p:nvSpPr>
          <p:cNvPr id="6" name="Slide Number Placeholder 5">
            <a:extLst>
              <a:ext uri="{FF2B5EF4-FFF2-40B4-BE49-F238E27FC236}">
                <a16:creationId xmlns:a16="http://schemas.microsoft.com/office/drawing/2014/main" id="{8E75FB49-D9F6-E542-8AAB-D3146D381F09}"/>
              </a:ext>
            </a:extLst>
          </p:cNvPr>
          <p:cNvSpPr>
            <a:spLocks noGrp="1"/>
          </p:cNvSpPr>
          <p:nvPr>
            <p:ph type="sldNum" sz="quarter" idx="13"/>
          </p:nvPr>
        </p:nvSpPr>
        <p:spPr/>
        <p:txBody>
          <a:bodyPr/>
          <a:lstStyle/>
          <a:p>
            <a:pPr>
              <a:defRPr/>
            </a:pPr>
            <a:fld id="{CA50152C-A5AE-4037-8E77-C398DB665690}" type="slidenum">
              <a:rPr lang="en-US" altLang="en-US" smtClean="0"/>
              <a:pPr>
                <a:defRPr/>
              </a:pPr>
              <a:t>13</a:t>
            </a:fld>
            <a:endParaRPr lang="en-US" altLang="en-US"/>
          </a:p>
        </p:txBody>
      </p:sp>
    </p:spTree>
    <p:extLst>
      <p:ext uri="{BB962C8B-B14F-4D97-AF65-F5344CB8AC3E}">
        <p14:creationId xmlns:p14="http://schemas.microsoft.com/office/powerpoint/2010/main" val="1332189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155D-94E5-3B77-02C9-ABE36E9CB3D2}"/>
              </a:ext>
            </a:extLst>
          </p:cNvPr>
          <p:cNvSpPr>
            <a:spLocks noGrp="1"/>
          </p:cNvSpPr>
          <p:nvPr>
            <p:ph type="title"/>
          </p:nvPr>
        </p:nvSpPr>
        <p:spPr/>
        <p:txBody>
          <a:bodyPr>
            <a:normAutofit/>
          </a:bodyPr>
          <a:lstStyle/>
          <a:p>
            <a:pPr algn="ctr"/>
            <a:r>
              <a:rPr lang="lv-LV" sz="2200" dirty="0">
                <a:latin typeface="+mj-lt"/>
              </a:rPr>
              <a:t>[3.1.1] Secinājumi</a:t>
            </a:r>
          </a:p>
        </p:txBody>
      </p:sp>
      <p:sp>
        <p:nvSpPr>
          <p:cNvPr id="3" name="Content Placeholder 2">
            <a:extLst>
              <a:ext uri="{FF2B5EF4-FFF2-40B4-BE49-F238E27FC236}">
                <a16:creationId xmlns:a16="http://schemas.microsoft.com/office/drawing/2014/main" id="{91D9442F-FC72-0E92-A57B-D0356828C561}"/>
              </a:ext>
            </a:extLst>
          </p:cNvPr>
          <p:cNvSpPr>
            <a:spLocks noGrp="1"/>
          </p:cNvSpPr>
          <p:nvPr>
            <p:ph idx="1"/>
          </p:nvPr>
        </p:nvSpPr>
        <p:spPr/>
        <p:txBody>
          <a:bodyPr>
            <a:normAutofit/>
          </a:bodyPr>
          <a:lstStyle/>
          <a:p>
            <a:pPr marL="342900" lvl="0" indent="-342900" algn="just">
              <a:buFont typeface="Courier New" panose="02070309020205020404" pitchFamily="49" charset="0"/>
              <a:buChar char="o"/>
            </a:pPr>
            <a:r>
              <a:rPr lang="lv-LV" dirty="0">
                <a:latin typeface="+mj-lt"/>
              </a:rPr>
              <a:t>Nodevas mērķis ir privātpersonu rīcības ierobežošana</a:t>
            </a:r>
          </a:p>
          <a:p>
            <a:pPr marL="342900" lvl="0" indent="-342900" algn="just">
              <a:buFont typeface="Courier New" panose="02070309020205020404" pitchFamily="49" charset="0"/>
              <a:buChar char="o"/>
            </a:pPr>
            <a:r>
              <a:rPr lang="lv-LV" dirty="0">
                <a:latin typeface="+mj-lt"/>
              </a:rPr>
              <a:t>Nodeva tiek iekasēta ne tikai par pašvaldības domes apliecinātu dokumentu kopijām, bet arī par dažādām pašvaldības radītajām izziņām</a:t>
            </a:r>
          </a:p>
          <a:p>
            <a:pPr marL="342900" lvl="0" indent="-342900" algn="just">
              <a:buFont typeface="Courier New" panose="02070309020205020404" pitchFamily="49" charset="0"/>
              <a:buChar char="o"/>
            </a:pPr>
            <a:r>
              <a:rPr lang="lv-LV" dirty="0">
                <a:latin typeface="+mj-lt"/>
              </a:rPr>
              <a:t>Lai konstatētu vai izsniedzamais dokuments ir nodevas objekts jāvērtē, vai tas nodrošina pašvaldības </a:t>
            </a:r>
            <a:r>
              <a:rPr lang="lv-LV" dirty="0" err="1">
                <a:latin typeface="+mj-lt"/>
              </a:rPr>
              <a:t>rīcībpolitikas</a:t>
            </a:r>
            <a:r>
              <a:rPr lang="lv-LV" dirty="0">
                <a:latin typeface="+mj-lt"/>
              </a:rPr>
              <a:t> mērķu sasniegšanu un personas darbības regulēšanu</a:t>
            </a:r>
          </a:p>
          <a:p>
            <a:pPr marL="342900" lvl="0" indent="-342900" algn="just">
              <a:buFont typeface="Courier New" panose="02070309020205020404" pitchFamily="49" charset="0"/>
              <a:buChar char="o"/>
            </a:pPr>
            <a:r>
              <a:rPr lang="lv-LV" dirty="0">
                <a:latin typeface="+mj-lt"/>
              </a:rPr>
              <a:t>Praksē biežāk izmantotie nodevas apmēra noteikšanas objektīvie kritēriji ir dokumenta veids (</a:t>
            </a:r>
            <a:r>
              <a:rPr lang="lv-LV" i="1" dirty="0">
                <a:latin typeface="+mj-lt"/>
              </a:rPr>
              <a:t>piemēram, izziņa, aizpildīta veidlapa</a:t>
            </a:r>
            <a:r>
              <a:rPr lang="lv-LV" dirty="0">
                <a:latin typeface="+mj-lt"/>
              </a:rPr>
              <a:t>), dokumenta apjoms (</a:t>
            </a:r>
            <a:r>
              <a:rPr lang="lv-LV" i="1" dirty="0">
                <a:latin typeface="+mj-lt"/>
              </a:rPr>
              <a:t>lappušu skaits</a:t>
            </a:r>
            <a:r>
              <a:rPr lang="lv-LV" dirty="0">
                <a:latin typeface="+mj-lt"/>
              </a:rPr>
              <a:t>), dokumenta formāts (</a:t>
            </a:r>
            <a:r>
              <a:rPr lang="lv-LV" i="1" dirty="0">
                <a:latin typeface="+mj-lt"/>
              </a:rPr>
              <a:t>piemēram, karšu izdrukas</a:t>
            </a:r>
            <a:r>
              <a:rPr lang="lv-LV" dirty="0">
                <a:latin typeface="+mj-lt"/>
              </a:rPr>
              <a:t>), dokumenta forma (</a:t>
            </a:r>
            <a:r>
              <a:rPr lang="lv-LV" i="1" dirty="0">
                <a:latin typeface="+mj-lt"/>
              </a:rPr>
              <a:t>papīra vai elektroniska</a:t>
            </a:r>
            <a:r>
              <a:rPr lang="lv-LV" dirty="0">
                <a:latin typeface="+mj-lt"/>
              </a:rPr>
              <a:t>)</a:t>
            </a:r>
          </a:p>
        </p:txBody>
      </p:sp>
      <p:sp>
        <p:nvSpPr>
          <p:cNvPr id="4" name="Text Placeholder 3">
            <a:extLst>
              <a:ext uri="{FF2B5EF4-FFF2-40B4-BE49-F238E27FC236}">
                <a16:creationId xmlns:a16="http://schemas.microsoft.com/office/drawing/2014/main" id="{41AB55FD-7C96-19F0-BD76-5ED3B235696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25573C05-7B38-76B8-55E1-88A1495AF29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C9C6957-4949-C226-AF69-C707137A4429}"/>
              </a:ext>
            </a:extLst>
          </p:cNvPr>
          <p:cNvSpPr>
            <a:spLocks noGrp="1"/>
          </p:cNvSpPr>
          <p:nvPr>
            <p:ph type="sldNum" sz="quarter" idx="13"/>
          </p:nvPr>
        </p:nvSpPr>
        <p:spPr/>
        <p:txBody>
          <a:bodyPr/>
          <a:lstStyle/>
          <a:p>
            <a:pPr>
              <a:defRPr/>
            </a:pPr>
            <a:fld id="{CA50152C-A5AE-4037-8E77-C398DB665690}" type="slidenum">
              <a:rPr lang="en-US" altLang="en-US" smtClean="0"/>
              <a:pPr>
                <a:defRPr/>
              </a:pPr>
              <a:t>14</a:t>
            </a:fld>
            <a:endParaRPr lang="en-US" altLang="en-US"/>
          </a:p>
        </p:txBody>
      </p:sp>
    </p:spTree>
    <p:extLst>
      <p:ext uri="{BB962C8B-B14F-4D97-AF65-F5344CB8AC3E}">
        <p14:creationId xmlns:p14="http://schemas.microsoft.com/office/powerpoint/2010/main" val="3927386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AE698-421E-7E5E-FAF9-9EF414964572}"/>
              </a:ext>
            </a:extLst>
          </p:cNvPr>
          <p:cNvSpPr>
            <a:spLocks noGrp="1"/>
          </p:cNvSpPr>
          <p:nvPr>
            <p:ph type="title"/>
          </p:nvPr>
        </p:nvSpPr>
        <p:spPr/>
        <p:txBody>
          <a:bodyPr>
            <a:normAutofit/>
          </a:bodyPr>
          <a:lstStyle/>
          <a:p>
            <a:pPr algn="ctr"/>
            <a:r>
              <a:rPr lang="lv-LV" sz="2200" dirty="0">
                <a:latin typeface="+mj-lt"/>
              </a:rPr>
              <a:t>[3.1.2] Ieteikumi</a:t>
            </a:r>
          </a:p>
        </p:txBody>
      </p:sp>
      <p:sp>
        <p:nvSpPr>
          <p:cNvPr id="3" name="Content Placeholder 2">
            <a:extLst>
              <a:ext uri="{FF2B5EF4-FFF2-40B4-BE49-F238E27FC236}">
                <a16:creationId xmlns:a16="http://schemas.microsoft.com/office/drawing/2014/main" id="{FAC0E061-C06F-1D01-D45D-F97DD21E2C45}"/>
              </a:ext>
            </a:extLst>
          </p:cNvPr>
          <p:cNvSpPr>
            <a:spLocks noGrp="1"/>
          </p:cNvSpPr>
          <p:nvPr>
            <p:ph idx="1"/>
          </p:nvPr>
        </p:nvSpPr>
        <p:spPr/>
        <p:txBody>
          <a:bodyPr>
            <a:normAutofit/>
          </a:bodyPr>
          <a:lstStyle/>
          <a:p>
            <a:pPr marL="342900" lvl="0" indent="-342900" algn="just">
              <a:buFont typeface="Wingdings" panose="05000000000000000000" pitchFamily="2" charset="2"/>
              <a:buChar char="ü"/>
            </a:pPr>
            <a:r>
              <a:rPr lang="lv-LV" dirty="0">
                <a:latin typeface="+mj-lt"/>
              </a:rPr>
              <a:t>Izvērtēt saistošajos noteikumos iekļautās izziņas un nošķirt gadījumus, kad notiek pašvaldības domes izstrādāto oficiālo dokumentu un apliecinātu to kopiju saņemšana no gadījumiem, kad tiek veikta samaksa par darbību kopumu (maksas pakalpojums)</a:t>
            </a:r>
          </a:p>
          <a:p>
            <a:pPr marL="342900" lvl="0" indent="-342900" algn="just">
              <a:buFont typeface="Wingdings" panose="05000000000000000000" pitchFamily="2" charset="2"/>
              <a:buChar char="ü"/>
            </a:pPr>
            <a:r>
              <a:rPr lang="lv-LV" dirty="0">
                <a:latin typeface="+mj-lt"/>
              </a:rPr>
              <a:t>Nodevas apmērs varētu būt atkarīgs no dokumenta izsniegšanas veida – papīra formā vai elektroniski</a:t>
            </a:r>
          </a:p>
          <a:p>
            <a:pPr marL="342900" lvl="0" indent="-342900" algn="just">
              <a:buFont typeface="Wingdings" panose="05000000000000000000" pitchFamily="2" charset="2"/>
              <a:buChar char="ü"/>
            </a:pPr>
            <a:r>
              <a:rPr lang="lv-LV" dirty="0">
                <a:latin typeface="+mj-lt"/>
              </a:rPr>
              <a:t>Izvērtējama pieeja nodevu neiekasēt, ja dokumenti tiek izsniegti elektroniski</a:t>
            </a:r>
          </a:p>
          <a:p>
            <a:pPr marL="342900" indent="-342900" algn="just">
              <a:buFont typeface="Wingdings" panose="05000000000000000000" pitchFamily="2" charset="2"/>
              <a:buChar char="ü"/>
            </a:pPr>
            <a:r>
              <a:rPr lang="lv-LV" dirty="0">
                <a:latin typeface="+mj-lt"/>
              </a:rPr>
              <a:t>Senāta 08.06.2011. spriedums lietā Nr.SKA-444/2011, ar kuru tika nošķirti divi pakalpojumu veidi - informācijas pavairošanu jeb neapliecinātu dokumentu kopiju izsniegšanu un oficiāli izstrādātu dokumentu ar apliecinājumu izsniegšanu (</a:t>
            </a:r>
            <a:r>
              <a:rPr lang="lv-LV" dirty="0">
                <a:latin typeface="+mj-lt"/>
                <a:hlinkClick r:id="rId2"/>
              </a:rPr>
              <a:t>pieejams šeit</a:t>
            </a:r>
            <a:r>
              <a:rPr lang="lv-LV" dirty="0">
                <a:latin typeface="+mj-lt"/>
              </a:rPr>
              <a:t>)</a:t>
            </a:r>
          </a:p>
          <a:p>
            <a:pPr marL="342900" lvl="0" indent="-342900" algn="just">
              <a:buFont typeface="Wingdings" panose="05000000000000000000" pitchFamily="2" charset="2"/>
              <a:buChar char="ü"/>
            </a:pPr>
            <a:endParaRPr lang="lv-LV" dirty="0">
              <a:latin typeface="+mj-lt"/>
            </a:endParaRPr>
          </a:p>
        </p:txBody>
      </p:sp>
      <p:sp>
        <p:nvSpPr>
          <p:cNvPr id="4" name="Text Placeholder 3">
            <a:extLst>
              <a:ext uri="{FF2B5EF4-FFF2-40B4-BE49-F238E27FC236}">
                <a16:creationId xmlns:a16="http://schemas.microsoft.com/office/drawing/2014/main" id="{05E44EA6-E313-B9A2-7E09-D23227C4DA2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7651099-A04A-4362-BC4B-2C404BF0F64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FFB3308-95C4-E6D4-207E-403359346B8B}"/>
              </a:ext>
            </a:extLst>
          </p:cNvPr>
          <p:cNvSpPr>
            <a:spLocks noGrp="1"/>
          </p:cNvSpPr>
          <p:nvPr>
            <p:ph type="sldNum" sz="quarter" idx="13"/>
          </p:nvPr>
        </p:nvSpPr>
        <p:spPr/>
        <p:txBody>
          <a:bodyPr/>
          <a:lstStyle/>
          <a:p>
            <a:pPr>
              <a:defRPr/>
            </a:pPr>
            <a:fld id="{CA50152C-A5AE-4037-8E77-C398DB665690}" type="slidenum">
              <a:rPr lang="en-US" altLang="en-US" smtClean="0"/>
              <a:pPr>
                <a:defRPr/>
              </a:pPr>
              <a:t>15</a:t>
            </a:fld>
            <a:endParaRPr lang="en-US" altLang="en-US"/>
          </a:p>
        </p:txBody>
      </p:sp>
    </p:spTree>
    <p:extLst>
      <p:ext uri="{BB962C8B-B14F-4D97-AF65-F5344CB8AC3E}">
        <p14:creationId xmlns:p14="http://schemas.microsoft.com/office/powerpoint/2010/main" val="2180191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4A7F6-4E34-C99D-99CD-EAACB0DBE485}"/>
              </a:ext>
            </a:extLst>
          </p:cNvPr>
          <p:cNvSpPr>
            <a:spLocks noGrp="1"/>
          </p:cNvSpPr>
          <p:nvPr>
            <p:ph type="title"/>
          </p:nvPr>
        </p:nvSpPr>
        <p:spPr>
          <a:xfrm>
            <a:off x="2387600" y="381000"/>
            <a:ext cx="8128000" cy="174171"/>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1B697A1E-4748-BCD5-166D-C761A169B26F}"/>
              </a:ext>
            </a:extLst>
          </p:cNvPr>
          <p:cNvSpPr>
            <a:spLocks noGrp="1"/>
          </p:cNvSpPr>
          <p:nvPr>
            <p:ph idx="1"/>
          </p:nvPr>
        </p:nvSpPr>
        <p:spPr>
          <a:xfrm>
            <a:off x="2387600" y="2950029"/>
            <a:ext cx="8128000" cy="3176145"/>
          </a:xfrm>
        </p:spPr>
        <p:txBody>
          <a:bodyPr>
            <a:normAutofit/>
          </a:bodyPr>
          <a:lstStyle/>
          <a:p>
            <a:pPr algn="ctr"/>
            <a:r>
              <a:rPr lang="lv-LV" sz="2200" b="1" dirty="0">
                <a:latin typeface="+mj-lt"/>
              </a:rPr>
              <a:t>[3.2]</a:t>
            </a:r>
            <a:r>
              <a:rPr lang="lv-LV" sz="2200" dirty="0">
                <a:latin typeface="+mj-lt"/>
              </a:rPr>
              <a:t> Nodeva par izklaidējoša rakstura pasākumu sarīkošana publiskās vietās (</a:t>
            </a:r>
            <a:r>
              <a:rPr lang="lv-LV" sz="2200" i="1" dirty="0">
                <a:latin typeface="+mj-lt"/>
              </a:rPr>
              <a:t>likuma “Par nodokļiem un nodevām” 12. panta pirmās daļas 2. punkts</a:t>
            </a:r>
            <a:r>
              <a:rPr lang="lv-LV" sz="2200" dirty="0">
                <a:latin typeface="+mj-lt"/>
              </a:rPr>
              <a:t>)</a:t>
            </a:r>
          </a:p>
        </p:txBody>
      </p:sp>
      <p:sp>
        <p:nvSpPr>
          <p:cNvPr id="4" name="Text Placeholder 3">
            <a:extLst>
              <a:ext uri="{FF2B5EF4-FFF2-40B4-BE49-F238E27FC236}">
                <a16:creationId xmlns:a16="http://schemas.microsoft.com/office/drawing/2014/main" id="{F679940D-97B7-4F45-0C3F-19B016EC225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C3F4F77-A4DC-4130-858D-F6E09892852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92FF92E-E504-025E-5B64-4DE815B049AD}"/>
              </a:ext>
            </a:extLst>
          </p:cNvPr>
          <p:cNvSpPr>
            <a:spLocks noGrp="1"/>
          </p:cNvSpPr>
          <p:nvPr>
            <p:ph type="sldNum" sz="quarter" idx="13"/>
          </p:nvPr>
        </p:nvSpPr>
        <p:spPr/>
        <p:txBody>
          <a:bodyPr/>
          <a:lstStyle/>
          <a:p>
            <a:pPr>
              <a:defRPr/>
            </a:pPr>
            <a:fld id="{CA50152C-A5AE-4037-8E77-C398DB665690}" type="slidenum">
              <a:rPr lang="en-US" altLang="en-US" smtClean="0"/>
              <a:pPr>
                <a:defRPr/>
              </a:pPr>
              <a:t>16</a:t>
            </a:fld>
            <a:endParaRPr lang="en-US" altLang="en-US"/>
          </a:p>
        </p:txBody>
      </p:sp>
      <p:sp>
        <p:nvSpPr>
          <p:cNvPr id="8" name="Google Shape;9070;p75">
            <a:extLst>
              <a:ext uri="{FF2B5EF4-FFF2-40B4-BE49-F238E27FC236}">
                <a16:creationId xmlns:a16="http://schemas.microsoft.com/office/drawing/2014/main" id="{22921C5A-5647-EBA3-C062-4D6257CF360E}"/>
              </a:ext>
            </a:extLst>
          </p:cNvPr>
          <p:cNvSpPr/>
          <p:nvPr/>
        </p:nvSpPr>
        <p:spPr>
          <a:xfrm rot="19054863">
            <a:off x="5791600" y="89233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3920663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A1AD-3527-EF82-3B96-1088906D94BD}"/>
              </a:ext>
            </a:extLst>
          </p:cNvPr>
          <p:cNvSpPr>
            <a:spLocks noGrp="1"/>
          </p:cNvSpPr>
          <p:nvPr>
            <p:ph type="title"/>
          </p:nvPr>
        </p:nvSpPr>
        <p:spPr>
          <a:xfrm>
            <a:off x="2387600" y="381000"/>
            <a:ext cx="8128000" cy="228600"/>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BD853B12-941D-A709-7A7C-E9B0457C251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5C49D8C-8566-C523-673B-873FC83E0EB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CCFAA0E-062E-085E-84EC-757AC4F29788}"/>
              </a:ext>
            </a:extLst>
          </p:cNvPr>
          <p:cNvSpPr>
            <a:spLocks noGrp="1"/>
          </p:cNvSpPr>
          <p:nvPr>
            <p:ph type="sldNum" sz="quarter" idx="13"/>
          </p:nvPr>
        </p:nvSpPr>
        <p:spPr/>
        <p:txBody>
          <a:bodyPr/>
          <a:lstStyle/>
          <a:p>
            <a:pPr>
              <a:defRPr/>
            </a:pPr>
            <a:fld id="{CA50152C-A5AE-4037-8E77-C398DB665690}" type="slidenum">
              <a:rPr lang="en-US" altLang="en-US" smtClean="0"/>
              <a:pPr>
                <a:defRPr/>
              </a:pPr>
              <a:t>17</a:t>
            </a:fld>
            <a:endParaRPr lang="en-US" altLang="en-US"/>
          </a:p>
        </p:txBody>
      </p:sp>
      <p:graphicFrame>
        <p:nvGraphicFramePr>
          <p:cNvPr id="8" name="Content Placeholder 6">
            <a:extLst>
              <a:ext uri="{FF2B5EF4-FFF2-40B4-BE49-F238E27FC236}">
                <a16:creationId xmlns:a16="http://schemas.microsoft.com/office/drawing/2014/main" id="{6A4EE474-0B7D-C2ED-EB65-F7996DBBDAA0}"/>
              </a:ext>
            </a:extLst>
          </p:cNvPr>
          <p:cNvGraphicFramePr>
            <a:graphicFrameLocks noGrp="1"/>
          </p:cNvGraphicFramePr>
          <p:nvPr>
            <p:ph idx="1"/>
            <p:extLst>
              <p:ext uri="{D42A27DB-BD31-4B8C-83A1-F6EECF244321}">
                <p14:modId xmlns:p14="http://schemas.microsoft.com/office/powerpoint/2010/main" val="2404729650"/>
              </p:ext>
            </p:extLst>
          </p:nvPr>
        </p:nvGraphicFramePr>
        <p:xfrm>
          <a:off x="2387600" y="1349829"/>
          <a:ext cx="8128000" cy="4776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9016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F0177-13AE-5DD0-5C02-8BD9E7A2FE7D}"/>
              </a:ext>
            </a:extLst>
          </p:cNvPr>
          <p:cNvSpPr>
            <a:spLocks noGrp="1"/>
          </p:cNvSpPr>
          <p:nvPr>
            <p:ph type="title"/>
          </p:nvPr>
        </p:nvSpPr>
        <p:spPr/>
        <p:txBody>
          <a:bodyPr>
            <a:normAutofit/>
          </a:bodyPr>
          <a:lstStyle/>
          <a:p>
            <a:pPr algn="ctr"/>
            <a:r>
              <a:rPr lang="lv-LV" sz="2200" dirty="0">
                <a:latin typeface="+mj-lt"/>
              </a:rPr>
              <a:t>[3.2.1] Secinājumi un ieteikums</a:t>
            </a:r>
          </a:p>
        </p:txBody>
      </p:sp>
      <p:sp>
        <p:nvSpPr>
          <p:cNvPr id="3" name="Content Placeholder 2">
            <a:extLst>
              <a:ext uri="{FF2B5EF4-FFF2-40B4-BE49-F238E27FC236}">
                <a16:creationId xmlns:a16="http://schemas.microsoft.com/office/drawing/2014/main" id="{1628621E-4CDC-A5CE-33F8-B50B2D123A96}"/>
              </a:ext>
            </a:extLst>
          </p:cNvPr>
          <p:cNvSpPr>
            <a:spLocks noGrp="1"/>
          </p:cNvSpPr>
          <p:nvPr>
            <p:ph idx="1"/>
          </p:nvPr>
        </p:nvSpPr>
        <p:spPr/>
        <p:txBody>
          <a:bodyPr/>
          <a:lstStyle/>
          <a:p>
            <a:pPr marL="342900" lvl="0" indent="-342900" algn="just">
              <a:buFont typeface="Courier New" panose="02070309020205020404" pitchFamily="49" charset="0"/>
              <a:buChar char="o"/>
            </a:pPr>
            <a:r>
              <a:rPr lang="lv-LV" dirty="0">
                <a:latin typeface="+mj-lt"/>
              </a:rPr>
              <a:t>Nodevas mērķis ir kontrolēt publisku pasākumu organizēšanu</a:t>
            </a:r>
          </a:p>
          <a:p>
            <a:pPr marL="342900" lvl="0" indent="-342900" algn="just">
              <a:buFont typeface="Courier New" panose="02070309020205020404" pitchFamily="49" charset="0"/>
              <a:buChar char="o"/>
            </a:pPr>
            <a:r>
              <a:rPr lang="lv-LV" dirty="0">
                <a:latin typeface="+mj-lt"/>
              </a:rPr>
              <a:t>Pastāv atšķirīga prakse nodevas apmēra noteikšanā</a:t>
            </a:r>
          </a:p>
          <a:p>
            <a:pPr marL="342900" lvl="0" indent="-342900" algn="just">
              <a:buFont typeface="Courier New" panose="02070309020205020404" pitchFamily="49" charset="0"/>
              <a:buChar char="o"/>
            </a:pPr>
            <a:r>
              <a:rPr lang="lv-LV" dirty="0">
                <a:latin typeface="+mj-lt"/>
              </a:rPr>
              <a:t>Nav konsekvences, veidojot saistošo noteikumu nosaukumu</a:t>
            </a:r>
          </a:p>
          <a:p>
            <a:pPr marL="342900" lvl="0" indent="-342900" algn="just">
              <a:buFont typeface="Courier New" panose="02070309020205020404" pitchFamily="49" charset="0"/>
              <a:buChar char="o"/>
            </a:pPr>
            <a:endParaRPr lang="lv-LV" dirty="0">
              <a:latin typeface="+mj-lt"/>
            </a:endParaRPr>
          </a:p>
          <a:p>
            <a:pPr marL="342900" lvl="0" indent="-342900" algn="just">
              <a:buFont typeface="Courier New" panose="02070309020205020404" pitchFamily="49" charset="0"/>
              <a:buChar char="o"/>
            </a:pPr>
            <a:endParaRPr lang="lv-LV" dirty="0">
              <a:latin typeface="+mj-lt"/>
            </a:endParaRPr>
          </a:p>
          <a:p>
            <a:pPr marL="342900" indent="-342900" algn="just">
              <a:buFont typeface="Wingdings" panose="05000000000000000000" pitchFamily="2" charset="2"/>
              <a:buChar char="ü"/>
            </a:pPr>
            <a:r>
              <a:rPr lang="lv-LV" dirty="0">
                <a:latin typeface="+mj-lt"/>
              </a:rPr>
              <a:t>Lai nodrošinātu konsekvenci pašvaldību izstrādātajā regulējumā būtu ieteicams nodevas apmēra noteikšanā izmantot objektīvus kritērijus</a:t>
            </a:r>
          </a:p>
          <a:p>
            <a:pPr marL="342900" lvl="0" indent="-342900" algn="just">
              <a:buFont typeface="Courier New" panose="02070309020205020404" pitchFamily="49" charset="0"/>
              <a:buChar char="o"/>
            </a:pPr>
            <a:endParaRPr lang="lv-LV" dirty="0">
              <a:latin typeface="+mj-lt"/>
            </a:endParaRPr>
          </a:p>
        </p:txBody>
      </p:sp>
      <p:sp>
        <p:nvSpPr>
          <p:cNvPr id="4" name="Text Placeholder 3">
            <a:extLst>
              <a:ext uri="{FF2B5EF4-FFF2-40B4-BE49-F238E27FC236}">
                <a16:creationId xmlns:a16="http://schemas.microsoft.com/office/drawing/2014/main" id="{F8628BC7-5386-B900-9963-DA22598CB8D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8D9CBFE-C475-970A-2FFA-84C2AC66CE0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CB8DE0C-A824-C53E-0794-BF7BE5A1838A}"/>
              </a:ext>
            </a:extLst>
          </p:cNvPr>
          <p:cNvSpPr>
            <a:spLocks noGrp="1"/>
          </p:cNvSpPr>
          <p:nvPr>
            <p:ph type="sldNum" sz="quarter" idx="13"/>
          </p:nvPr>
        </p:nvSpPr>
        <p:spPr/>
        <p:txBody>
          <a:bodyPr/>
          <a:lstStyle/>
          <a:p>
            <a:pPr>
              <a:defRPr/>
            </a:pPr>
            <a:fld id="{CA50152C-A5AE-4037-8E77-C398DB665690}" type="slidenum">
              <a:rPr lang="en-US" altLang="en-US" smtClean="0"/>
              <a:pPr>
                <a:defRPr/>
              </a:pPr>
              <a:t>18</a:t>
            </a:fld>
            <a:endParaRPr lang="en-US" altLang="en-US"/>
          </a:p>
        </p:txBody>
      </p:sp>
    </p:spTree>
    <p:extLst>
      <p:ext uri="{BB962C8B-B14F-4D97-AF65-F5344CB8AC3E}">
        <p14:creationId xmlns:p14="http://schemas.microsoft.com/office/powerpoint/2010/main" val="4117079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E519-7046-1495-28A1-08759D13556B}"/>
              </a:ext>
            </a:extLst>
          </p:cNvPr>
          <p:cNvSpPr>
            <a:spLocks noGrp="1"/>
          </p:cNvSpPr>
          <p:nvPr>
            <p:ph type="title"/>
          </p:nvPr>
        </p:nvSpPr>
        <p:spPr>
          <a:xfrm>
            <a:off x="2387600" y="381000"/>
            <a:ext cx="8128000" cy="159966"/>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7379C8E2-51AC-E97D-669C-A06841D41EBF}"/>
              </a:ext>
            </a:extLst>
          </p:cNvPr>
          <p:cNvSpPr>
            <a:spLocks noGrp="1"/>
          </p:cNvSpPr>
          <p:nvPr>
            <p:ph idx="1"/>
          </p:nvPr>
        </p:nvSpPr>
        <p:spPr>
          <a:xfrm>
            <a:off x="2387600" y="3156857"/>
            <a:ext cx="8128000" cy="2969317"/>
          </a:xfrm>
        </p:spPr>
        <p:txBody>
          <a:bodyPr>
            <a:normAutofit/>
          </a:bodyPr>
          <a:lstStyle/>
          <a:p>
            <a:pPr algn="ctr"/>
            <a:r>
              <a:rPr lang="lv-LV" sz="2200" b="1" dirty="0">
                <a:latin typeface="+mj-lt"/>
              </a:rPr>
              <a:t>[3.3]</a:t>
            </a:r>
            <a:r>
              <a:rPr lang="lv-LV" sz="2200" dirty="0">
                <a:latin typeface="+mj-lt"/>
              </a:rPr>
              <a:t> Nodeva par atpūtnieku un tūristu uzņemšanu (</a:t>
            </a:r>
            <a:r>
              <a:rPr lang="lv-LV" sz="2200" i="1" dirty="0">
                <a:latin typeface="+mj-lt"/>
              </a:rPr>
              <a:t>likuma “Par nodokļiem un nodevām” 12. panta pirmās daļas 3. punkts</a:t>
            </a:r>
            <a:r>
              <a:rPr lang="lv-LV" sz="2200" dirty="0">
                <a:latin typeface="+mj-lt"/>
              </a:rPr>
              <a:t>)</a:t>
            </a:r>
          </a:p>
        </p:txBody>
      </p:sp>
      <p:sp>
        <p:nvSpPr>
          <p:cNvPr id="4" name="Text Placeholder 3">
            <a:extLst>
              <a:ext uri="{FF2B5EF4-FFF2-40B4-BE49-F238E27FC236}">
                <a16:creationId xmlns:a16="http://schemas.microsoft.com/office/drawing/2014/main" id="{6D3B703C-4DAD-43A3-3B86-750D87B6479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0E8A756-DAEB-C1F4-92AC-8CC96A1A1F7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59FA4C2-EA93-862C-19B2-26A6E5F1F1D1}"/>
              </a:ext>
            </a:extLst>
          </p:cNvPr>
          <p:cNvSpPr>
            <a:spLocks noGrp="1"/>
          </p:cNvSpPr>
          <p:nvPr>
            <p:ph type="sldNum" sz="quarter" idx="13"/>
          </p:nvPr>
        </p:nvSpPr>
        <p:spPr/>
        <p:txBody>
          <a:bodyPr/>
          <a:lstStyle/>
          <a:p>
            <a:pPr>
              <a:defRPr/>
            </a:pPr>
            <a:fld id="{CA50152C-A5AE-4037-8E77-C398DB665690}" type="slidenum">
              <a:rPr lang="en-US" altLang="en-US" smtClean="0"/>
              <a:pPr>
                <a:defRPr/>
              </a:pPr>
              <a:t>19</a:t>
            </a:fld>
            <a:endParaRPr lang="en-US" altLang="en-US"/>
          </a:p>
        </p:txBody>
      </p:sp>
      <p:sp>
        <p:nvSpPr>
          <p:cNvPr id="8" name="Google Shape;9070;p75">
            <a:extLst>
              <a:ext uri="{FF2B5EF4-FFF2-40B4-BE49-F238E27FC236}">
                <a16:creationId xmlns:a16="http://schemas.microsoft.com/office/drawing/2014/main" id="{06A7A50C-88B1-C945-14A6-78DBE79000CF}"/>
              </a:ext>
            </a:extLst>
          </p:cNvPr>
          <p:cNvSpPr/>
          <p:nvPr/>
        </p:nvSpPr>
        <p:spPr>
          <a:xfrm rot="19054863">
            <a:off x="5780712" y="982669"/>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809541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FD2D3-A186-285B-C69A-713944EEC3AA}"/>
              </a:ext>
            </a:extLst>
          </p:cNvPr>
          <p:cNvSpPr>
            <a:spLocks noGrp="1"/>
          </p:cNvSpPr>
          <p:nvPr>
            <p:ph type="title"/>
          </p:nvPr>
        </p:nvSpPr>
        <p:spPr>
          <a:xfrm>
            <a:off x="2387600" y="381000"/>
            <a:ext cx="8128000" cy="1036642"/>
          </a:xfrm>
        </p:spPr>
        <p:txBody>
          <a:bodyPr wrap="square" anchor="ctr">
            <a:normAutofit/>
          </a:bodyPr>
          <a:lstStyle/>
          <a:p>
            <a:pPr algn="ctr"/>
            <a:r>
              <a:rPr lang="lv-LV" sz="2200" dirty="0">
                <a:latin typeface="+mj-lt"/>
              </a:rPr>
              <a:t>Satura rādītājs</a:t>
            </a:r>
          </a:p>
        </p:txBody>
      </p:sp>
      <p:sp>
        <p:nvSpPr>
          <p:cNvPr id="12" name="Text Placeholder 3">
            <a:extLst>
              <a:ext uri="{FF2B5EF4-FFF2-40B4-BE49-F238E27FC236}">
                <a16:creationId xmlns:a16="http://schemas.microsoft.com/office/drawing/2014/main" id="{8F46DCBE-98B1-DA31-BEF8-67C95FAFD2C6}"/>
              </a:ext>
            </a:extLst>
          </p:cNvPr>
          <p:cNvSpPr>
            <a:spLocks noGrp="1"/>
          </p:cNvSpPr>
          <p:nvPr>
            <p:ph type="body" sz="quarter" idx="10"/>
          </p:nvPr>
        </p:nvSpPr>
        <p:spPr>
          <a:xfrm>
            <a:off x="2387600" y="6324600"/>
            <a:ext cx="2641600" cy="304800"/>
          </a:xfrm>
        </p:spPr>
        <p:txBody>
          <a:bodyPr/>
          <a:lstStyle/>
          <a:p>
            <a:endParaRPr lang="en-US"/>
          </a:p>
        </p:txBody>
      </p:sp>
      <p:sp>
        <p:nvSpPr>
          <p:cNvPr id="14" name="Text Placeholder 4">
            <a:extLst>
              <a:ext uri="{FF2B5EF4-FFF2-40B4-BE49-F238E27FC236}">
                <a16:creationId xmlns:a16="http://schemas.microsoft.com/office/drawing/2014/main" id="{C5919631-8E87-6687-9227-B33BA647EEE0}"/>
              </a:ext>
            </a:extLst>
          </p:cNvPr>
          <p:cNvSpPr>
            <a:spLocks noGrp="1"/>
          </p:cNvSpPr>
          <p:nvPr>
            <p:ph type="body" sz="quarter" idx="12"/>
          </p:nvPr>
        </p:nvSpPr>
        <p:spPr>
          <a:xfrm>
            <a:off x="6502400" y="6324600"/>
            <a:ext cx="4876800" cy="304800"/>
          </a:xfrm>
        </p:spPr>
        <p:txBody>
          <a:bodyPr/>
          <a:lstStyle/>
          <a:p>
            <a:endParaRPr lang="en-US"/>
          </a:p>
        </p:txBody>
      </p:sp>
      <p:sp>
        <p:nvSpPr>
          <p:cNvPr id="6" name="Slide Number Placeholder 5">
            <a:extLst>
              <a:ext uri="{FF2B5EF4-FFF2-40B4-BE49-F238E27FC236}">
                <a16:creationId xmlns:a16="http://schemas.microsoft.com/office/drawing/2014/main" id="{EC02B183-8862-8670-18CF-BCA031CD0117}"/>
              </a:ext>
            </a:extLst>
          </p:cNvPr>
          <p:cNvSpPr>
            <a:spLocks noGrp="1"/>
          </p:cNvSpPr>
          <p:nvPr>
            <p:ph type="sldNum" sz="quarter" idx="13"/>
          </p:nvPr>
        </p:nvSpPr>
        <p:spPr>
          <a:xfrm>
            <a:off x="11379200" y="6324600"/>
            <a:ext cx="406400" cy="304800"/>
          </a:xfrm>
        </p:spPr>
        <p:txBody>
          <a:bodyPr wrap="square" anchor="ctr">
            <a:normAutofit/>
          </a:bodyPr>
          <a:lstStyle/>
          <a:p>
            <a:pPr>
              <a:spcAft>
                <a:spcPts val="600"/>
              </a:spcAft>
              <a:defRPr/>
            </a:pPr>
            <a:fld id="{CA50152C-A5AE-4037-8E77-C398DB665690}" type="slidenum">
              <a:rPr lang="en-US" altLang="en-US" smtClean="0"/>
              <a:pPr>
                <a:spcAft>
                  <a:spcPts val="600"/>
                </a:spcAft>
                <a:defRPr/>
              </a:pPr>
              <a:t>2</a:t>
            </a:fld>
            <a:endParaRPr lang="en-US" altLang="en-US"/>
          </a:p>
        </p:txBody>
      </p:sp>
      <p:graphicFrame>
        <p:nvGraphicFramePr>
          <p:cNvPr id="8" name="Content Placeholder 2">
            <a:extLst>
              <a:ext uri="{FF2B5EF4-FFF2-40B4-BE49-F238E27FC236}">
                <a16:creationId xmlns:a16="http://schemas.microsoft.com/office/drawing/2014/main" id="{ACA5B808-2938-59C0-65BD-81DBDB12EFFA}"/>
              </a:ext>
            </a:extLst>
          </p:cNvPr>
          <p:cNvGraphicFramePr>
            <a:graphicFrameLocks noGrp="1"/>
          </p:cNvGraphicFramePr>
          <p:nvPr>
            <p:ph idx="1"/>
            <p:extLst>
              <p:ext uri="{D42A27DB-BD31-4B8C-83A1-F6EECF244321}">
                <p14:modId xmlns:p14="http://schemas.microsoft.com/office/powerpoint/2010/main" val="1522639304"/>
              </p:ext>
            </p:extLst>
          </p:nvPr>
        </p:nvGraphicFramePr>
        <p:xfrm>
          <a:off x="2387600" y="1752601"/>
          <a:ext cx="8128000" cy="4373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6502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524D-DB81-8F27-8219-C275EA65242E}"/>
              </a:ext>
            </a:extLst>
          </p:cNvPr>
          <p:cNvSpPr>
            <a:spLocks noGrp="1"/>
          </p:cNvSpPr>
          <p:nvPr>
            <p:ph type="title"/>
          </p:nvPr>
        </p:nvSpPr>
        <p:spPr>
          <a:xfrm>
            <a:off x="2387600" y="381000"/>
            <a:ext cx="8128000" cy="261257"/>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6942BAD9-CBDE-178D-2687-76DFCDB3EB3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D0B541B-6349-9C04-B9B6-639C95B4809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E40AADB-B7E1-A816-7FAA-20AA0749EB3F}"/>
              </a:ext>
            </a:extLst>
          </p:cNvPr>
          <p:cNvSpPr>
            <a:spLocks noGrp="1"/>
          </p:cNvSpPr>
          <p:nvPr>
            <p:ph type="sldNum" sz="quarter" idx="13"/>
          </p:nvPr>
        </p:nvSpPr>
        <p:spPr/>
        <p:txBody>
          <a:bodyPr/>
          <a:lstStyle/>
          <a:p>
            <a:pPr>
              <a:defRPr/>
            </a:pPr>
            <a:fld id="{CA50152C-A5AE-4037-8E77-C398DB665690}" type="slidenum">
              <a:rPr lang="en-US" altLang="en-US" smtClean="0"/>
              <a:pPr>
                <a:defRPr/>
              </a:pPr>
              <a:t>20</a:t>
            </a:fld>
            <a:endParaRPr lang="en-US" altLang="en-US"/>
          </a:p>
        </p:txBody>
      </p:sp>
      <p:graphicFrame>
        <p:nvGraphicFramePr>
          <p:cNvPr id="7" name="Content Placeholder 6">
            <a:extLst>
              <a:ext uri="{FF2B5EF4-FFF2-40B4-BE49-F238E27FC236}">
                <a16:creationId xmlns:a16="http://schemas.microsoft.com/office/drawing/2014/main" id="{4B171C27-D432-FBF8-513A-450AE74A7B35}"/>
              </a:ext>
            </a:extLst>
          </p:cNvPr>
          <p:cNvGraphicFramePr>
            <a:graphicFrameLocks noGrp="1"/>
          </p:cNvGraphicFramePr>
          <p:nvPr>
            <p:ph idx="1"/>
            <p:extLst>
              <p:ext uri="{D42A27DB-BD31-4B8C-83A1-F6EECF244321}">
                <p14:modId xmlns:p14="http://schemas.microsoft.com/office/powerpoint/2010/main" val="3338923001"/>
              </p:ext>
            </p:extLst>
          </p:nvPr>
        </p:nvGraphicFramePr>
        <p:xfrm>
          <a:off x="2387600" y="1349830"/>
          <a:ext cx="8128000" cy="4776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6659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36CE-80B1-5580-318E-E1D5D48A0807}"/>
              </a:ext>
            </a:extLst>
          </p:cNvPr>
          <p:cNvSpPr>
            <a:spLocks noGrp="1"/>
          </p:cNvSpPr>
          <p:nvPr>
            <p:ph type="title"/>
          </p:nvPr>
        </p:nvSpPr>
        <p:spPr/>
        <p:txBody>
          <a:bodyPr/>
          <a:lstStyle/>
          <a:p>
            <a:pPr algn="ctr"/>
            <a:r>
              <a:rPr lang="lv-LV" sz="2200" dirty="0">
                <a:latin typeface="+mj-lt"/>
              </a:rPr>
              <a:t>[3.3.1] Secinājumi</a:t>
            </a:r>
            <a:br>
              <a:rPr lang="lv-LV" dirty="0">
                <a:latin typeface="+mj-lt"/>
              </a:rPr>
            </a:br>
            <a:endParaRPr lang="lv-LV" dirty="0">
              <a:latin typeface="+mj-lt"/>
            </a:endParaRPr>
          </a:p>
        </p:txBody>
      </p:sp>
      <p:sp>
        <p:nvSpPr>
          <p:cNvPr id="3" name="Content Placeholder 2">
            <a:extLst>
              <a:ext uri="{FF2B5EF4-FFF2-40B4-BE49-F238E27FC236}">
                <a16:creationId xmlns:a16="http://schemas.microsoft.com/office/drawing/2014/main" id="{10DFA64E-BD36-9D76-FC9D-4CF6A07D467B}"/>
              </a:ext>
            </a:extLst>
          </p:cNvPr>
          <p:cNvSpPr>
            <a:spLocks noGrp="1"/>
          </p:cNvSpPr>
          <p:nvPr>
            <p:ph idx="1"/>
          </p:nvPr>
        </p:nvSpPr>
        <p:spPr/>
        <p:txBody>
          <a:bodyPr/>
          <a:lstStyle/>
          <a:p>
            <a:pPr marL="342900" lvl="0" indent="-342900" algn="just">
              <a:buFont typeface="Courier New" panose="02070309020205020404" pitchFamily="49" charset="0"/>
              <a:buChar char="o"/>
            </a:pPr>
            <a:r>
              <a:rPr lang="lv-LV" dirty="0">
                <a:latin typeface="+mj-lt"/>
              </a:rPr>
              <a:t>Nodevas mērķis ir tūrisma infrastruktūras attīstības veicināšana</a:t>
            </a:r>
          </a:p>
          <a:p>
            <a:pPr marL="342900" lvl="0" indent="-342900" algn="just">
              <a:buFont typeface="Courier New" panose="02070309020205020404" pitchFamily="49" charset="0"/>
              <a:buChar char="o"/>
            </a:pPr>
            <a:r>
              <a:rPr lang="lv-LV" dirty="0">
                <a:latin typeface="+mj-lt"/>
              </a:rPr>
              <a:t>Nodevu iespējams piemērot tikai gadījumā, ja pašvaldības administratīvajā teritorijā jau ir tūrisma objekti un kaut minimāli izveidota infrastruktūra tūristu piesaistei</a:t>
            </a:r>
          </a:p>
          <a:p>
            <a:pPr marL="342900" lvl="0" indent="-342900" algn="just">
              <a:buFont typeface="Courier New" panose="02070309020205020404" pitchFamily="49" charset="0"/>
              <a:buChar char="o"/>
            </a:pPr>
            <a:r>
              <a:rPr lang="lv-LV" dirty="0">
                <a:latin typeface="+mj-lt"/>
              </a:rPr>
              <a:t>Nodevas apmēra veidojošie objektīvie kritēriji varētu būt noteikti, izvērtējot tūrisma nozares attīstības līmeni un izmitināšanas pakalpojumu sniedzēju klientu skaitu</a:t>
            </a:r>
          </a:p>
        </p:txBody>
      </p:sp>
      <p:sp>
        <p:nvSpPr>
          <p:cNvPr id="4" name="Text Placeholder 3">
            <a:extLst>
              <a:ext uri="{FF2B5EF4-FFF2-40B4-BE49-F238E27FC236}">
                <a16:creationId xmlns:a16="http://schemas.microsoft.com/office/drawing/2014/main" id="{7D599358-AA84-E03C-F599-768DED8CB0B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035F900-D2C8-6B08-C1A2-6C47C81EC4E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7163266-1D9D-6185-3DA8-1DA2457A1FCF}"/>
              </a:ext>
            </a:extLst>
          </p:cNvPr>
          <p:cNvSpPr>
            <a:spLocks noGrp="1"/>
          </p:cNvSpPr>
          <p:nvPr>
            <p:ph type="sldNum" sz="quarter" idx="13"/>
          </p:nvPr>
        </p:nvSpPr>
        <p:spPr/>
        <p:txBody>
          <a:bodyPr/>
          <a:lstStyle/>
          <a:p>
            <a:pPr>
              <a:defRPr/>
            </a:pPr>
            <a:fld id="{CA50152C-A5AE-4037-8E77-C398DB665690}" type="slidenum">
              <a:rPr lang="en-US" altLang="en-US" smtClean="0"/>
              <a:pPr>
                <a:defRPr/>
              </a:pPr>
              <a:t>21</a:t>
            </a:fld>
            <a:endParaRPr lang="en-US" altLang="en-US"/>
          </a:p>
        </p:txBody>
      </p:sp>
    </p:spTree>
    <p:extLst>
      <p:ext uri="{BB962C8B-B14F-4D97-AF65-F5344CB8AC3E}">
        <p14:creationId xmlns:p14="http://schemas.microsoft.com/office/powerpoint/2010/main" val="1278593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BFA23-DF4C-D327-4931-071F0D15CCA9}"/>
              </a:ext>
            </a:extLst>
          </p:cNvPr>
          <p:cNvSpPr>
            <a:spLocks noGrp="1"/>
          </p:cNvSpPr>
          <p:nvPr>
            <p:ph type="title"/>
          </p:nvPr>
        </p:nvSpPr>
        <p:spPr/>
        <p:txBody>
          <a:bodyPr>
            <a:normAutofit/>
          </a:bodyPr>
          <a:lstStyle/>
          <a:p>
            <a:pPr algn="ctr"/>
            <a:r>
              <a:rPr lang="lv-LV" sz="2200" dirty="0">
                <a:latin typeface="+mj-lt"/>
              </a:rPr>
              <a:t>[3.3.2] Citu institūciju sniegtais viedoklis saistībā ar nodevu</a:t>
            </a:r>
          </a:p>
        </p:txBody>
      </p:sp>
      <p:sp>
        <p:nvSpPr>
          <p:cNvPr id="3" name="Content Placeholder 2">
            <a:extLst>
              <a:ext uri="{FF2B5EF4-FFF2-40B4-BE49-F238E27FC236}">
                <a16:creationId xmlns:a16="http://schemas.microsoft.com/office/drawing/2014/main" id="{57F995FE-A761-FC1F-4D1B-DAD394B79048}"/>
              </a:ext>
            </a:extLst>
          </p:cNvPr>
          <p:cNvSpPr>
            <a:spLocks noGrp="1"/>
          </p:cNvSpPr>
          <p:nvPr>
            <p:ph idx="1"/>
          </p:nvPr>
        </p:nvSpPr>
        <p:spPr/>
        <p:txBody>
          <a:bodyPr>
            <a:normAutofit lnSpcReduction="10000"/>
          </a:bodyPr>
          <a:lstStyle/>
          <a:p>
            <a:pPr algn="just"/>
            <a:r>
              <a:rPr lang="lv-LV" b="1" dirty="0">
                <a:latin typeface="+mj-lt"/>
              </a:rPr>
              <a:t>Būtiskākās atziņas no Valsts ieņēmumu dienesta un Finanšu ministrijas sniegtā viedokļa</a:t>
            </a:r>
          </a:p>
          <a:p>
            <a:pPr marL="342900" indent="-342900" algn="just">
              <a:buFont typeface="Wingdings" panose="05000000000000000000" pitchFamily="2" charset="2"/>
              <a:buChar char="ü"/>
            </a:pPr>
            <a:endParaRPr lang="lv-LV" b="1" dirty="0">
              <a:latin typeface="+mj-lt"/>
            </a:endParaRPr>
          </a:p>
          <a:p>
            <a:pPr marL="342900" indent="-342900" algn="just">
              <a:buFont typeface="Wingdings" panose="05000000000000000000" pitchFamily="2" charset="2"/>
              <a:buChar char="ü"/>
            </a:pPr>
            <a:r>
              <a:rPr lang="lv-LV" dirty="0">
                <a:latin typeface="+mj-lt"/>
              </a:rPr>
              <a:t>Nodeva ir viens no politikas veidošanas instrumentiem, ar kura palīdzību tiek regulēta personu darbība konkrētajā nozarē</a:t>
            </a:r>
          </a:p>
          <a:p>
            <a:pPr marL="342900" indent="-342900" algn="just">
              <a:buFont typeface="Wingdings" panose="05000000000000000000" pitchFamily="2" charset="2"/>
              <a:buChar char="ü"/>
            </a:pPr>
            <a:r>
              <a:rPr lang="lv-LV" dirty="0">
                <a:latin typeface="+mj-lt"/>
              </a:rPr>
              <a:t>Tūristu nodevas mērķis ir regulēt atpūtnieku un tūristu skaitu attiecīgajā pašvaldības administratīvajā teritorijā</a:t>
            </a:r>
          </a:p>
          <a:p>
            <a:pPr marL="342900" indent="-342900" algn="just">
              <a:buFont typeface="Wingdings" panose="05000000000000000000" pitchFamily="2" charset="2"/>
              <a:buChar char="ü"/>
            </a:pPr>
            <a:r>
              <a:rPr lang="lv-LV" dirty="0">
                <a:latin typeface="+mj-lt"/>
              </a:rPr>
              <a:t>Personas, kuras attiecīgās pašvaldības teritorijā tūristu mītnēs par maksu uzņem atpūtniekus un tūristus, ir uzskatāmas par starpniekiem, jo ar to starpniecību tiek nodrošināta tūristu nodevas iekasēšana pašvaldības budžetā</a:t>
            </a:r>
          </a:p>
          <a:p>
            <a:pPr marL="342900" indent="-342900" algn="just">
              <a:buFont typeface="Wingdings" panose="05000000000000000000" pitchFamily="2" charset="2"/>
              <a:buChar char="ü"/>
            </a:pPr>
            <a:r>
              <a:rPr lang="lv-LV" dirty="0">
                <a:latin typeface="+mj-lt"/>
              </a:rPr>
              <a:t>Tūristu nodeva nav iekļaujama atpūtnieku un tūristu izmitināšanas pakalpojuma vērtībā kā pakalpojuma sniedzēja atlīdzības sastāvdaļa un nav apliekama ar PVN</a:t>
            </a:r>
          </a:p>
        </p:txBody>
      </p:sp>
      <p:sp>
        <p:nvSpPr>
          <p:cNvPr id="4" name="Text Placeholder 3">
            <a:extLst>
              <a:ext uri="{FF2B5EF4-FFF2-40B4-BE49-F238E27FC236}">
                <a16:creationId xmlns:a16="http://schemas.microsoft.com/office/drawing/2014/main" id="{B0E340F9-3349-31BC-BF15-B9E8BD7BC97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60EC6D4-B84C-4EFA-9777-44BF5A8EE6D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041647C-C1CD-BB99-2B64-94E8032D12D1}"/>
              </a:ext>
            </a:extLst>
          </p:cNvPr>
          <p:cNvSpPr>
            <a:spLocks noGrp="1"/>
          </p:cNvSpPr>
          <p:nvPr>
            <p:ph type="sldNum" sz="quarter" idx="13"/>
          </p:nvPr>
        </p:nvSpPr>
        <p:spPr/>
        <p:txBody>
          <a:bodyPr/>
          <a:lstStyle/>
          <a:p>
            <a:pPr>
              <a:defRPr/>
            </a:pPr>
            <a:fld id="{CA50152C-A5AE-4037-8E77-C398DB665690}" type="slidenum">
              <a:rPr lang="en-US" altLang="en-US" smtClean="0"/>
              <a:pPr>
                <a:defRPr/>
              </a:pPr>
              <a:t>22</a:t>
            </a:fld>
            <a:endParaRPr lang="en-US" altLang="en-US"/>
          </a:p>
        </p:txBody>
      </p:sp>
    </p:spTree>
    <p:extLst>
      <p:ext uri="{BB962C8B-B14F-4D97-AF65-F5344CB8AC3E}">
        <p14:creationId xmlns:p14="http://schemas.microsoft.com/office/powerpoint/2010/main" val="1587872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BFBBD-E135-1726-C1AD-E82C89C7A8EF}"/>
              </a:ext>
            </a:extLst>
          </p:cNvPr>
          <p:cNvSpPr>
            <a:spLocks noGrp="1"/>
          </p:cNvSpPr>
          <p:nvPr>
            <p:ph type="title"/>
          </p:nvPr>
        </p:nvSpPr>
        <p:spPr>
          <a:xfrm>
            <a:off x="2202543" y="342540"/>
            <a:ext cx="8128000" cy="195943"/>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B1B954E4-F5C5-C14E-9E33-8273A92062E3}"/>
              </a:ext>
            </a:extLst>
          </p:cNvPr>
          <p:cNvSpPr>
            <a:spLocks noGrp="1"/>
          </p:cNvSpPr>
          <p:nvPr>
            <p:ph idx="1"/>
          </p:nvPr>
        </p:nvSpPr>
        <p:spPr>
          <a:xfrm>
            <a:off x="2387600" y="3015343"/>
            <a:ext cx="8128000" cy="3110831"/>
          </a:xfrm>
        </p:spPr>
        <p:txBody>
          <a:bodyPr>
            <a:normAutofit/>
          </a:bodyPr>
          <a:lstStyle/>
          <a:p>
            <a:pPr algn="ctr"/>
            <a:r>
              <a:rPr lang="lv-LV" sz="2200" b="1" dirty="0">
                <a:latin typeface="+mj-lt"/>
              </a:rPr>
              <a:t>[3.4]</a:t>
            </a:r>
            <a:r>
              <a:rPr lang="lv-LV" sz="2200" dirty="0">
                <a:latin typeface="+mj-lt"/>
              </a:rPr>
              <a:t> Nodeva par tirdzniecību publiskās vietās (</a:t>
            </a:r>
            <a:r>
              <a:rPr lang="lv-LV" sz="2200" i="1" dirty="0">
                <a:latin typeface="+mj-lt"/>
              </a:rPr>
              <a:t>likuma “Par nodokļiem un nodevām” 12. panta pirmās daļas 4. punkts</a:t>
            </a:r>
            <a:r>
              <a:rPr lang="lv-LV" sz="2200" dirty="0">
                <a:latin typeface="+mj-lt"/>
              </a:rPr>
              <a:t>)</a:t>
            </a:r>
          </a:p>
        </p:txBody>
      </p:sp>
      <p:sp>
        <p:nvSpPr>
          <p:cNvPr id="4" name="Text Placeholder 3">
            <a:extLst>
              <a:ext uri="{FF2B5EF4-FFF2-40B4-BE49-F238E27FC236}">
                <a16:creationId xmlns:a16="http://schemas.microsoft.com/office/drawing/2014/main" id="{5055C595-D919-9DB4-66D5-70886A09C89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3E00FB3-4AFB-C045-A1C5-372FE5698E4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A88DCDF-ADA4-8C26-2791-C019B97792E0}"/>
              </a:ext>
            </a:extLst>
          </p:cNvPr>
          <p:cNvSpPr>
            <a:spLocks noGrp="1"/>
          </p:cNvSpPr>
          <p:nvPr>
            <p:ph type="sldNum" sz="quarter" idx="13"/>
          </p:nvPr>
        </p:nvSpPr>
        <p:spPr/>
        <p:txBody>
          <a:bodyPr/>
          <a:lstStyle/>
          <a:p>
            <a:pPr>
              <a:defRPr/>
            </a:pPr>
            <a:fld id="{CA50152C-A5AE-4037-8E77-C398DB665690}" type="slidenum">
              <a:rPr lang="en-US" altLang="en-US" smtClean="0"/>
              <a:pPr>
                <a:defRPr/>
              </a:pPr>
              <a:t>23</a:t>
            </a:fld>
            <a:endParaRPr lang="en-US" altLang="en-US"/>
          </a:p>
        </p:txBody>
      </p:sp>
      <p:sp>
        <p:nvSpPr>
          <p:cNvPr id="8" name="Google Shape;9070;p75">
            <a:extLst>
              <a:ext uri="{FF2B5EF4-FFF2-40B4-BE49-F238E27FC236}">
                <a16:creationId xmlns:a16="http://schemas.microsoft.com/office/drawing/2014/main" id="{D1CD432F-A65A-1F06-A478-5F572614885A}"/>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131362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12278-3BAE-8A74-A8F3-558BC52DCBD4}"/>
              </a:ext>
            </a:extLst>
          </p:cNvPr>
          <p:cNvSpPr>
            <a:spLocks noGrp="1"/>
          </p:cNvSpPr>
          <p:nvPr>
            <p:ph type="title"/>
          </p:nvPr>
        </p:nvSpPr>
        <p:spPr>
          <a:xfrm>
            <a:off x="2387600" y="381000"/>
            <a:ext cx="8128000" cy="272143"/>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E35B715F-9588-BD8F-5B42-D78909CEE00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9F0C550-EE8D-8CC9-6079-8234453C31F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1382B56-162D-5488-FF63-127E56421FB8}"/>
              </a:ext>
            </a:extLst>
          </p:cNvPr>
          <p:cNvSpPr>
            <a:spLocks noGrp="1"/>
          </p:cNvSpPr>
          <p:nvPr>
            <p:ph type="sldNum" sz="quarter" idx="13"/>
          </p:nvPr>
        </p:nvSpPr>
        <p:spPr/>
        <p:txBody>
          <a:bodyPr/>
          <a:lstStyle/>
          <a:p>
            <a:pPr>
              <a:defRPr/>
            </a:pPr>
            <a:fld id="{CA50152C-A5AE-4037-8E77-C398DB665690}" type="slidenum">
              <a:rPr lang="en-US" altLang="en-US" smtClean="0"/>
              <a:pPr>
                <a:defRPr/>
              </a:pPr>
              <a:t>24</a:t>
            </a:fld>
            <a:endParaRPr lang="en-US" altLang="en-US"/>
          </a:p>
        </p:txBody>
      </p:sp>
      <p:graphicFrame>
        <p:nvGraphicFramePr>
          <p:cNvPr id="7" name="Content Placeholder 6">
            <a:extLst>
              <a:ext uri="{FF2B5EF4-FFF2-40B4-BE49-F238E27FC236}">
                <a16:creationId xmlns:a16="http://schemas.microsoft.com/office/drawing/2014/main" id="{69261F79-1B19-485F-8E37-25A41402CE75}"/>
              </a:ext>
            </a:extLst>
          </p:cNvPr>
          <p:cNvGraphicFramePr>
            <a:graphicFrameLocks noGrp="1"/>
          </p:cNvGraphicFramePr>
          <p:nvPr>
            <p:ph idx="1"/>
            <p:extLst>
              <p:ext uri="{D42A27DB-BD31-4B8C-83A1-F6EECF244321}">
                <p14:modId xmlns:p14="http://schemas.microsoft.com/office/powerpoint/2010/main" val="2847417286"/>
              </p:ext>
            </p:extLst>
          </p:nvPr>
        </p:nvGraphicFramePr>
        <p:xfrm>
          <a:off x="2387600" y="1393372"/>
          <a:ext cx="8128000" cy="4732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5086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4321E-7244-3514-5073-43E651EE168A}"/>
              </a:ext>
            </a:extLst>
          </p:cNvPr>
          <p:cNvSpPr>
            <a:spLocks noGrp="1"/>
          </p:cNvSpPr>
          <p:nvPr>
            <p:ph type="title"/>
          </p:nvPr>
        </p:nvSpPr>
        <p:spPr/>
        <p:txBody>
          <a:bodyPr/>
          <a:lstStyle/>
          <a:p>
            <a:pPr algn="ctr"/>
            <a:r>
              <a:rPr lang="lv-LV" sz="2200" dirty="0">
                <a:latin typeface="+mj-lt"/>
              </a:rPr>
              <a:t>[3.4.1] Secinājumi</a:t>
            </a:r>
            <a:br>
              <a:rPr lang="lv-LV" dirty="0"/>
            </a:br>
            <a:endParaRPr lang="lv-LV" dirty="0"/>
          </a:p>
        </p:txBody>
      </p:sp>
      <p:sp>
        <p:nvSpPr>
          <p:cNvPr id="3" name="Content Placeholder 2">
            <a:extLst>
              <a:ext uri="{FF2B5EF4-FFF2-40B4-BE49-F238E27FC236}">
                <a16:creationId xmlns:a16="http://schemas.microsoft.com/office/drawing/2014/main" id="{9DF9C77B-49BA-F90B-6BCB-BA4008B2757B}"/>
              </a:ext>
            </a:extLst>
          </p:cNvPr>
          <p:cNvSpPr>
            <a:spLocks noGrp="1"/>
          </p:cNvSpPr>
          <p:nvPr>
            <p:ph idx="1"/>
          </p:nvPr>
        </p:nvSpPr>
        <p:spPr/>
        <p:txBody>
          <a:bodyPr>
            <a:normAutofit/>
          </a:bodyPr>
          <a:lstStyle/>
          <a:p>
            <a:pPr marL="342900" lvl="0" indent="-342900" algn="just">
              <a:buFont typeface="Courier New" panose="02070309020205020404" pitchFamily="49" charset="0"/>
              <a:buChar char="o"/>
            </a:pPr>
            <a:r>
              <a:rPr lang="lv-LV" dirty="0">
                <a:latin typeface="+mj-lt"/>
              </a:rPr>
              <a:t>Nodevas mērķis ir kontrolēt tirdzniecību pašvaldības administratīvajā teritorijā</a:t>
            </a:r>
          </a:p>
          <a:p>
            <a:pPr marL="342900" lvl="0" indent="-342900" algn="just">
              <a:buFont typeface="Courier New" panose="02070309020205020404" pitchFamily="49" charset="0"/>
              <a:buChar char="o"/>
            </a:pPr>
            <a:r>
              <a:rPr lang="lv-LV" dirty="0">
                <a:latin typeface="+mj-lt"/>
              </a:rPr>
              <a:t>Nodevas apmērs, atvieglojumi un atbrīvojumi pašvaldībai jānosaka, ņemot vērā ES brīvas preču un pakalpojumu aprites principus. Vairākos gadījumos konstatēts, ka pašvaldības neievēro vienlīdzīgas attieksmes (</a:t>
            </a:r>
            <a:r>
              <a:rPr lang="lv-LV" dirty="0" err="1">
                <a:latin typeface="+mj-lt"/>
              </a:rPr>
              <a:t>nediskriminācijas</a:t>
            </a:r>
            <a:r>
              <a:rPr lang="lv-LV" dirty="0">
                <a:latin typeface="+mj-lt"/>
              </a:rPr>
              <a:t>) principu </a:t>
            </a:r>
          </a:p>
          <a:p>
            <a:pPr marL="342900" lvl="0" indent="-342900" algn="just">
              <a:buFont typeface="Courier New" panose="02070309020205020404" pitchFamily="49" charset="0"/>
              <a:buChar char="o"/>
            </a:pPr>
            <a:r>
              <a:rPr lang="lv-LV" dirty="0">
                <a:latin typeface="+mj-lt"/>
              </a:rPr>
              <a:t>Biežāk izmantotie nodevas apmēra noteikšanas objektīvie kritēriji ir preču veids, preču izcelsmes valsts, tirdzniecības laika periods  un tirdzniecības vietas platība</a:t>
            </a:r>
          </a:p>
          <a:p>
            <a:pPr marL="342900" lvl="0" indent="-342900" algn="just">
              <a:buFont typeface="Courier New" panose="02070309020205020404" pitchFamily="49" charset="0"/>
              <a:buChar char="o"/>
            </a:pPr>
            <a:r>
              <a:rPr lang="lv-LV" dirty="0">
                <a:latin typeface="+mj-lt"/>
              </a:rPr>
              <a:t>Nodevas apmērus pašvaldības saistošajos noteikumos pamatā ietvērušas tabulu veidā, bet otrā biežāk izplatītā pieeja ir noteikt nodevas aprēķina formulu</a:t>
            </a:r>
          </a:p>
        </p:txBody>
      </p:sp>
      <p:sp>
        <p:nvSpPr>
          <p:cNvPr id="4" name="Text Placeholder 3">
            <a:extLst>
              <a:ext uri="{FF2B5EF4-FFF2-40B4-BE49-F238E27FC236}">
                <a16:creationId xmlns:a16="http://schemas.microsoft.com/office/drawing/2014/main" id="{8D5E68A5-413B-D76B-EEF1-25D2DFAD843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F10838B-D2A1-7D38-4D24-0B5BCEE62B7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5515514-CD2F-35B4-F0AA-8D8861377F07}"/>
              </a:ext>
            </a:extLst>
          </p:cNvPr>
          <p:cNvSpPr>
            <a:spLocks noGrp="1"/>
          </p:cNvSpPr>
          <p:nvPr>
            <p:ph type="sldNum" sz="quarter" idx="13"/>
          </p:nvPr>
        </p:nvSpPr>
        <p:spPr/>
        <p:txBody>
          <a:bodyPr/>
          <a:lstStyle/>
          <a:p>
            <a:pPr>
              <a:defRPr/>
            </a:pPr>
            <a:fld id="{CA50152C-A5AE-4037-8E77-C398DB665690}" type="slidenum">
              <a:rPr lang="en-US" altLang="en-US" smtClean="0"/>
              <a:pPr>
                <a:defRPr/>
              </a:pPr>
              <a:t>25</a:t>
            </a:fld>
            <a:endParaRPr lang="en-US" altLang="en-US"/>
          </a:p>
        </p:txBody>
      </p:sp>
    </p:spTree>
    <p:extLst>
      <p:ext uri="{BB962C8B-B14F-4D97-AF65-F5344CB8AC3E}">
        <p14:creationId xmlns:p14="http://schemas.microsoft.com/office/powerpoint/2010/main" val="3344387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3F370-3148-BE9E-9460-4B48B3983977}"/>
              </a:ext>
            </a:extLst>
          </p:cNvPr>
          <p:cNvSpPr>
            <a:spLocks noGrp="1"/>
          </p:cNvSpPr>
          <p:nvPr>
            <p:ph type="title"/>
          </p:nvPr>
        </p:nvSpPr>
        <p:spPr/>
        <p:txBody>
          <a:bodyPr>
            <a:normAutofit/>
          </a:bodyPr>
          <a:lstStyle/>
          <a:p>
            <a:pPr algn="ctr"/>
            <a:r>
              <a:rPr lang="lv-LV" sz="2200" dirty="0">
                <a:latin typeface="+mj-lt"/>
              </a:rPr>
              <a:t>[3.4.2] Ieteikums</a:t>
            </a:r>
          </a:p>
        </p:txBody>
      </p:sp>
      <p:sp>
        <p:nvSpPr>
          <p:cNvPr id="3" name="Content Placeholder 2">
            <a:extLst>
              <a:ext uri="{FF2B5EF4-FFF2-40B4-BE49-F238E27FC236}">
                <a16:creationId xmlns:a16="http://schemas.microsoft.com/office/drawing/2014/main" id="{53866360-690C-C8CF-6618-F489837CFA19}"/>
              </a:ext>
            </a:extLst>
          </p:cNvPr>
          <p:cNvSpPr>
            <a:spLocks noGrp="1"/>
          </p:cNvSpPr>
          <p:nvPr>
            <p:ph idx="1"/>
          </p:nvPr>
        </p:nvSpPr>
        <p:spPr/>
        <p:txBody>
          <a:bodyPr/>
          <a:lstStyle/>
          <a:p>
            <a:pPr algn="just"/>
            <a:r>
              <a:rPr lang="lv-LV" dirty="0">
                <a:latin typeface="+mj-lt"/>
              </a:rPr>
              <a:t>Pārskatīt atbrīvojumus un atvieglojumus no nodevas samaksas, ievērojot ES brīvas preču un pakalpojumu aprites principus, t.i. izvairoties no atvieglojumu noteikšanas vietējiem ražotājiem, vadoties tikai pēc uzņēmuma reģistrācijas adreses. Nosakot atbrīvojumus vai atvieglojumus, nodevas samaksai ieteicams izmantot tādus kritērijus, kā pašu ražotas produkcijas tirdzniecība, skolēnu, personu ar invaliditāti u.tml. produkcijas tirdzniecība, šādā veidā palīdzot sociāli </a:t>
            </a:r>
            <a:r>
              <a:rPr lang="lv-LV" dirty="0" err="1">
                <a:latin typeface="+mj-lt"/>
              </a:rPr>
              <a:t>mazaizsargātām</a:t>
            </a:r>
            <a:r>
              <a:rPr lang="lv-LV" dirty="0">
                <a:latin typeface="+mj-lt"/>
              </a:rPr>
              <a:t> grupām</a:t>
            </a:r>
          </a:p>
        </p:txBody>
      </p:sp>
      <p:sp>
        <p:nvSpPr>
          <p:cNvPr id="4" name="Text Placeholder 3">
            <a:extLst>
              <a:ext uri="{FF2B5EF4-FFF2-40B4-BE49-F238E27FC236}">
                <a16:creationId xmlns:a16="http://schemas.microsoft.com/office/drawing/2014/main" id="{59002BE2-AC12-E140-3132-BCE5CA17FF6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C4072A0-AE17-AEAB-FFD4-9E39F09A73C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EB6B037-7AB7-3EA9-6CD5-1EF657AAAFE5}"/>
              </a:ext>
            </a:extLst>
          </p:cNvPr>
          <p:cNvSpPr>
            <a:spLocks noGrp="1"/>
          </p:cNvSpPr>
          <p:nvPr>
            <p:ph type="sldNum" sz="quarter" idx="13"/>
          </p:nvPr>
        </p:nvSpPr>
        <p:spPr/>
        <p:txBody>
          <a:bodyPr/>
          <a:lstStyle/>
          <a:p>
            <a:pPr>
              <a:defRPr/>
            </a:pPr>
            <a:fld id="{CA50152C-A5AE-4037-8E77-C398DB665690}" type="slidenum">
              <a:rPr lang="en-US" altLang="en-US" smtClean="0"/>
              <a:pPr>
                <a:defRPr/>
              </a:pPr>
              <a:t>26</a:t>
            </a:fld>
            <a:endParaRPr lang="en-US" altLang="en-US"/>
          </a:p>
        </p:txBody>
      </p:sp>
    </p:spTree>
    <p:extLst>
      <p:ext uri="{BB962C8B-B14F-4D97-AF65-F5344CB8AC3E}">
        <p14:creationId xmlns:p14="http://schemas.microsoft.com/office/powerpoint/2010/main" val="1089660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A949-4A00-A4FD-8809-ECCE961DA61D}"/>
              </a:ext>
            </a:extLst>
          </p:cNvPr>
          <p:cNvSpPr>
            <a:spLocks noGrp="1"/>
          </p:cNvSpPr>
          <p:nvPr>
            <p:ph type="title"/>
          </p:nvPr>
        </p:nvSpPr>
        <p:spPr>
          <a:xfrm>
            <a:off x="2387600" y="381000"/>
            <a:ext cx="8128000" cy="174171"/>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786E3592-1CFE-9FEF-6A6D-D3A06269E2D3}"/>
              </a:ext>
            </a:extLst>
          </p:cNvPr>
          <p:cNvSpPr>
            <a:spLocks noGrp="1"/>
          </p:cNvSpPr>
          <p:nvPr>
            <p:ph idx="1"/>
          </p:nvPr>
        </p:nvSpPr>
        <p:spPr>
          <a:xfrm>
            <a:off x="2387600" y="3211286"/>
            <a:ext cx="8128000" cy="2914888"/>
          </a:xfrm>
        </p:spPr>
        <p:txBody>
          <a:bodyPr>
            <a:normAutofit/>
          </a:bodyPr>
          <a:lstStyle/>
          <a:p>
            <a:pPr algn="ctr"/>
            <a:r>
              <a:rPr lang="lv-LV" sz="2200" b="1" dirty="0">
                <a:latin typeface="+mj-lt"/>
              </a:rPr>
              <a:t>[3.5]</a:t>
            </a:r>
            <a:r>
              <a:rPr lang="lv-LV" sz="2200" dirty="0">
                <a:latin typeface="+mj-lt"/>
              </a:rPr>
              <a:t> Nodeva par visu veidu dzīvnieku turēšanu (</a:t>
            </a:r>
            <a:r>
              <a:rPr lang="lv-LV" sz="2200" i="1" dirty="0">
                <a:latin typeface="+mj-lt"/>
              </a:rPr>
              <a:t>likuma “Par nodokļiem un nodevām” 12. panta pirmās daļas 5. punkts</a:t>
            </a:r>
            <a:r>
              <a:rPr lang="lv-LV" sz="2200" dirty="0">
                <a:latin typeface="+mj-lt"/>
              </a:rPr>
              <a:t>)</a:t>
            </a:r>
          </a:p>
        </p:txBody>
      </p:sp>
      <p:sp>
        <p:nvSpPr>
          <p:cNvPr id="4" name="Text Placeholder 3">
            <a:extLst>
              <a:ext uri="{FF2B5EF4-FFF2-40B4-BE49-F238E27FC236}">
                <a16:creationId xmlns:a16="http://schemas.microsoft.com/office/drawing/2014/main" id="{71169E46-870F-5448-CB53-3175E84C544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3E0799B-9BCD-E1A4-01E7-769A8FEC9AA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7FF3575-81BA-0BEA-5FEB-76A39E2894C3}"/>
              </a:ext>
            </a:extLst>
          </p:cNvPr>
          <p:cNvSpPr>
            <a:spLocks noGrp="1"/>
          </p:cNvSpPr>
          <p:nvPr>
            <p:ph type="sldNum" sz="quarter" idx="13"/>
          </p:nvPr>
        </p:nvSpPr>
        <p:spPr/>
        <p:txBody>
          <a:bodyPr/>
          <a:lstStyle/>
          <a:p>
            <a:pPr>
              <a:defRPr/>
            </a:pPr>
            <a:fld id="{CA50152C-A5AE-4037-8E77-C398DB665690}" type="slidenum">
              <a:rPr lang="en-US" altLang="en-US" smtClean="0"/>
              <a:pPr>
                <a:defRPr/>
              </a:pPr>
              <a:t>27</a:t>
            </a:fld>
            <a:endParaRPr lang="en-US" altLang="en-US"/>
          </a:p>
        </p:txBody>
      </p:sp>
      <p:sp>
        <p:nvSpPr>
          <p:cNvPr id="8" name="Google Shape;9070;p75">
            <a:extLst>
              <a:ext uri="{FF2B5EF4-FFF2-40B4-BE49-F238E27FC236}">
                <a16:creationId xmlns:a16="http://schemas.microsoft.com/office/drawing/2014/main" id="{7A25EC78-D7AD-6DAF-6E89-6CE9231ECB80}"/>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667328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91494-4C94-D2DB-8675-E4076C2C8F38}"/>
              </a:ext>
            </a:extLst>
          </p:cNvPr>
          <p:cNvSpPr>
            <a:spLocks noGrp="1"/>
          </p:cNvSpPr>
          <p:nvPr>
            <p:ph type="title"/>
          </p:nvPr>
        </p:nvSpPr>
        <p:spPr>
          <a:xfrm>
            <a:off x="2387600" y="381000"/>
            <a:ext cx="8128000" cy="163286"/>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69F52934-9925-B2FD-901F-42F1FA65187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038E11F-6D67-78C0-6CF4-E3C77FA7DC4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201847C-A509-0D11-758F-9A9A5CC0243C}"/>
              </a:ext>
            </a:extLst>
          </p:cNvPr>
          <p:cNvSpPr>
            <a:spLocks noGrp="1"/>
          </p:cNvSpPr>
          <p:nvPr>
            <p:ph type="sldNum" sz="quarter" idx="13"/>
          </p:nvPr>
        </p:nvSpPr>
        <p:spPr/>
        <p:txBody>
          <a:bodyPr/>
          <a:lstStyle/>
          <a:p>
            <a:pPr>
              <a:defRPr/>
            </a:pPr>
            <a:fld id="{CA50152C-A5AE-4037-8E77-C398DB665690}" type="slidenum">
              <a:rPr lang="en-US" altLang="en-US" smtClean="0"/>
              <a:pPr>
                <a:defRPr/>
              </a:pPr>
              <a:t>28</a:t>
            </a:fld>
            <a:endParaRPr lang="en-US" altLang="en-US"/>
          </a:p>
        </p:txBody>
      </p:sp>
      <p:graphicFrame>
        <p:nvGraphicFramePr>
          <p:cNvPr id="7" name="Content Placeholder 6">
            <a:extLst>
              <a:ext uri="{FF2B5EF4-FFF2-40B4-BE49-F238E27FC236}">
                <a16:creationId xmlns:a16="http://schemas.microsoft.com/office/drawing/2014/main" id="{3378A506-19EB-F0DB-80B2-BAC6EEC22A69}"/>
              </a:ext>
            </a:extLst>
          </p:cNvPr>
          <p:cNvGraphicFramePr>
            <a:graphicFrameLocks noGrp="1"/>
          </p:cNvGraphicFramePr>
          <p:nvPr>
            <p:ph idx="1"/>
            <p:extLst>
              <p:ext uri="{D42A27DB-BD31-4B8C-83A1-F6EECF244321}">
                <p14:modId xmlns:p14="http://schemas.microsoft.com/office/powerpoint/2010/main" val="765894850"/>
              </p:ext>
            </p:extLst>
          </p:nvPr>
        </p:nvGraphicFramePr>
        <p:xfrm>
          <a:off x="2387600" y="1393372"/>
          <a:ext cx="8128000" cy="4732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1343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BCD49-54C2-75D0-6D53-6C3951DD8B6C}"/>
              </a:ext>
            </a:extLst>
          </p:cNvPr>
          <p:cNvSpPr>
            <a:spLocks noGrp="1"/>
          </p:cNvSpPr>
          <p:nvPr>
            <p:ph type="title"/>
          </p:nvPr>
        </p:nvSpPr>
        <p:spPr/>
        <p:txBody>
          <a:bodyPr>
            <a:normAutofit/>
          </a:bodyPr>
          <a:lstStyle/>
          <a:p>
            <a:pPr algn="ctr"/>
            <a:r>
              <a:rPr lang="lv-LV" sz="2200" dirty="0">
                <a:latin typeface="+mj-lt"/>
              </a:rPr>
              <a:t>[3.5.1] Secinājumi</a:t>
            </a:r>
          </a:p>
        </p:txBody>
      </p:sp>
      <p:sp>
        <p:nvSpPr>
          <p:cNvPr id="3" name="Content Placeholder 2">
            <a:extLst>
              <a:ext uri="{FF2B5EF4-FFF2-40B4-BE49-F238E27FC236}">
                <a16:creationId xmlns:a16="http://schemas.microsoft.com/office/drawing/2014/main" id="{E47C9C16-4682-F747-89B9-42245C0C6956}"/>
              </a:ext>
            </a:extLst>
          </p:cNvPr>
          <p:cNvSpPr>
            <a:spLocks noGrp="1"/>
          </p:cNvSpPr>
          <p:nvPr>
            <p:ph idx="1"/>
          </p:nvPr>
        </p:nvSpPr>
        <p:spPr>
          <a:xfrm>
            <a:off x="2311400" y="2103427"/>
            <a:ext cx="8128000" cy="2392373"/>
          </a:xfrm>
        </p:spPr>
        <p:txBody>
          <a:bodyPr>
            <a:normAutofit/>
          </a:bodyPr>
          <a:lstStyle/>
          <a:p>
            <a:pPr marL="342900" lvl="0" indent="-342900" algn="just">
              <a:buFont typeface="Courier New" panose="02070309020205020404" pitchFamily="49" charset="0"/>
              <a:buChar char="o"/>
            </a:pPr>
            <a:r>
              <a:rPr lang="lv-LV" dirty="0">
                <a:latin typeface="+mj-lt"/>
              </a:rPr>
              <a:t>Nodevas mērķis ir kontrolēt dzīvnieku reģistrācijas un labturības prasību ievērošanu un ierobežot bezsaimnieka dzīvnieku izplatību</a:t>
            </a:r>
          </a:p>
          <a:p>
            <a:pPr marL="342900" lvl="0" indent="-342900" algn="just">
              <a:buFont typeface="Courier New" panose="02070309020205020404" pitchFamily="49" charset="0"/>
              <a:buChar char="o"/>
            </a:pPr>
            <a:r>
              <a:rPr lang="lv-LV" dirty="0">
                <a:latin typeface="+mj-lt"/>
              </a:rPr>
              <a:t>Nodevas piemērošana ir administratīvi sarežģīta, jo kontrolēt iespējams tikai to mājdzīvnieku turēšanu, kuri ir apzīmēti ar mikroshēmu</a:t>
            </a:r>
          </a:p>
        </p:txBody>
      </p:sp>
      <p:sp>
        <p:nvSpPr>
          <p:cNvPr id="4" name="Text Placeholder 3">
            <a:extLst>
              <a:ext uri="{FF2B5EF4-FFF2-40B4-BE49-F238E27FC236}">
                <a16:creationId xmlns:a16="http://schemas.microsoft.com/office/drawing/2014/main" id="{82BABE11-7E03-AA60-EF41-E6BA42A2C09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4FDFC48-5F5C-B667-5E05-7CA3B3E0FB6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8CF4316-2998-4869-6256-9324EA70D68D}"/>
              </a:ext>
            </a:extLst>
          </p:cNvPr>
          <p:cNvSpPr>
            <a:spLocks noGrp="1"/>
          </p:cNvSpPr>
          <p:nvPr>
            <p:ph type="sldNum" sz="quarter" idx="13"/>
          </p:nvPr>
        </p:nvSpPr>
        <p:spPr/>
        <p:txBody>
          <a:bodyPr/>
          <a:lstStyle/>
          <a:p>
            <a:pPr>
              <a:defRPr/>
            </a:pPr>
            <a:fld id="{CA50152C-A5AE-4037-8E77-C398DB665690}" type="slidenum">
              <a:rPr lang="en-US" altLang="en-US" smtClean="0"/>
              <a:pPr>
                <a:defRPr/>
              </a:pPr>
              <a:t>29</a:t>
            </a:fld>
            <a:endParaRPr lang="en-US" altLang="en-US"/>
          </a:p>
        </p:txBody>
      </p:sp>
    </p:spTree>
    <p:extLst>
      <p:ext uri="{BB962C8B-B14F-4D97-AF65-F5344CB8AC3E}">
        <p14:creationId xmlns:p14="http://schemas.microsoft.com/office/powerpoint/2010/main" val="4101907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39602-2AF1-1E46-0FFC-F296B8223FDE}"/>
              </a:ext>
            </a:extLst>
          </p:cNvPr>
          <p:cNvSpPr>
            <a:spLocks noGrp="1"/>
          </p:cNvSpPr>
          <p:nvPr>
            <p:ph type="title"/>
          </p:nvPr>
        </p:nvSpPr>
        <p:spPr/>
        <p:txBody>
          <a:bodyPr>
            <a:normAutofit/>
          </a:bodyPr>
          <a:lstStyle/>
          <a:p>
            <a:pPr algn="ctr"/>
            <a:r>
              <a:rPr lang="lv-LV" dirty="0">
                <a:latin typeface="+mj-lt"/>
              </a:rPr>
              <a:t>[1] Tiesiskais ietvars un saistošo noteikumu izstrāde</a:t>
            </a:r>
            <a:br>
              <a:rPr lang="lv-LV" dirty="0">
                <a:latin typeface="+mj-lt"/>
              </a:rPr>
            </a:br>
            <a:endParaRPr lang="lv-LV" dirty="0">
              <a:latin typeface="+mj-lt"/>
            </a:endParaRPr>
          </a:p>
        </p:txBody>
      </p:sp>
      <p:sp>
        <p:nvSpPr>
          <p:cNvPr id="4" name="Text Placeholder 3">
            <a:extLst>
              <a:ext uri="{FF2B5EF4-FFF2-40B4-BE49-F238E27FC236}">
                <a16:creationId xmlns:a16="http://schemas.microsoft.com/office/drawing/2014/main" id="{8C86AECF-A2EF-119A-A6A9-B9335DA3712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2B93E6D-A8DF-E130-C917-518A20264F9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C12017F-7879-8021-2EE7-E2BDAFD2B4C3}"/>
              </a:ext>
            </a:extLst>
          </p:cNvPr>
          <p:cNvSpPr>
            <a:spLocks noGrp="1"/>
          </p:cNvSpPr>
          <p:nvPr>
            <p:ph type="sldNum" sz="quarter" idx="13"/>
          </p:nvPr>
        </p:nvSpPr>
        <p:spPr/>
        <p:txBody>
          <a:bodyPr/>
          <a:lstStyle/>
          <a:p>
            <a:pPr>
              <a:defRPr/>
            </a:pPr>
            <a:fld id="{CA50152C-A5AE-4037-8E77-C398DB665690}" type="slidenum">
              <a:rPr lang="en-US" altLang="en-US" smtClean="0"/>
              <a:pPr>
                <a:defRPr/>
              </a:pPr>
              <a:t>3</a:t>
            </a:fld>
            <a:endParaRPr lang="en-US" altLang="en-US"/>
          </a:p>
        </p:txBody>
      </p:sp>
      <p:graphicFrame>
        <p:nvGraphicFramePr>
          <p:cNvPr id="9" name="Content Placeholder 6">
            <a:extLst>
              <a:ext uri="{FF2B5EF4-FFF2-40B4-BE49-F238E27FC236}">
                <a16:creationId xmlns:a16="http://schemas.microsoft.com/office/drawing/2014/main" id="{238B9A82-3064-886A-098A-23E87791223A}"/>
              </a:ext>
            </a:extLst>
          </p:cNvPr>
          <p:cNvGraphicFramePr>
            <a:graphicFrameLocks noGrp="1"/>
          </p:cNvGraphicFramePr>
          <p:nvPr>
            <p:ph idx="1"/>
            <p:extLst>
              <p:ext uri="{D42A27DB-BD31-4B8C-83A1-F6EECF244321}">
                <p14:modId xmlns:p14="http://schemas.microsoft.com/office/powerpoint/2010/main" val="2661824584"/>
              </p:ext>
            </p:extLst>
          </p:nvPr>
        </p:nvGraphicFramePr>
        <p:xfrm>
          <a:off x="2438400" y="1417642"/>
          <a:ext cx="8128000" cy="4449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7280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BF60B-74A1-19F0-D5BD-3D29CACDA9F1}"/>
              </a:ext>
            </a:extLst>
          </p:cNvPr>
          <p:cNvSpPr>
            <a:spLocks noGrp="1"/>
          </p:cNvSpPr>
          <p:nvPr>
            <p:ph type="title"/>
          </p:nvPr>
        </p:nvSpPr>
        <p:spPr/>
        <p:txBody>
          <a:bodyPr>
            <a:normAutofit/>
          </a:bodyPr>
          <a:lstStyle/>
          <a:p>
            <a:pPr algn="ctr"/>
            <a:r>
              <a:rPr lang="lv-LV" sz="2200" dirty="0">
                <a:latin typeface="+mj-lt"/>
              </a:rPr>
              <a:t>[3.5.2] Ieteikumi</a:t>
            </a:r>
          </a:p>
        </p:txBody>
      </p:sp>
      <p:sp>
        <p:nvSpPr>
          <p:cNvPr id="3" name="Content Placeholder 2">
            <a:extLst>
              <a:ext uri="{FF2B5EF4-FFF2-40B4-BE49-F238E27FC236}">
                <a16:creationId xmlns:a16="http://schemas.microsoft.com/office/drawing/2014/main" id="{6DCED587-87EB-4B05-FE82-2F435210BB2D}"/>
              </a:ext>
            </a:extLst>
          </p:cNvPr>
          <p:cNvSpPr>
            <a:spLocks noGrp="1"/>
          </p:cNvSpPr>
          <p:nvPr>
            <p:ph idx="1"/>
          </p:nvPr>
        </p:nvSpPr>
        <p:spPr>
          <a:xfrm>
            <a:off x="2387600" y="2155371"/>
            <a:ext cx="8128000" cy="3970803"/>
          </a:xfrm>
        </p:spPr>
        <p:txBody>
          <a:bodyPr/>
          <a:lstStyle/>
          <a:p>
            <a:pPr marL="342900" lvl="0" indent="-342900" algn="just">
              <a:buFont typeface="Courier New" panose="02070309020205020404" pitchFamily="49" charset="0"/>
              <a:buChar char="o"/>
            </a:pPr>
            <a:r>
              <a:rPr lang="lv-LV" dirty="0">
                <a:latin typeface="+mj-lt"/>
              </a:rPr>
              <a:t>Pirms nodevas piemērošanas nepieciešams izvērtēt, vai nodevas administrēšanas izmaksas nepārsniegs nodevas ieņēmumus</a:t>
            </a:r>
          </a:p>
          <a:p>
            <a:pPr marL="342900" lvl="0" indent="-342900" algn="just">
              <a:buFont typeface="Courier New" panose="02070309020205020404" pitchFamily="49" charset="0"/>
              <a:buChar char="o"/>
            </a:pPr>
            <a:r>
              <a:rPr lang="lv-LV" dirty="0">
                <a:latin typeface="+mj-lt"/>
              </a:rPr>
              <a:t>Nosakot nodevas apmaksu vienu reizi dzīvnieka mūžā var būtiski samazināt administratīvās izmaksas</a:t>
            </a:r>
          </a:p>
        </p:txBody>
      </p:sp>
      <p:sp>
        <p:nvSpPr>
          <p:cNvPr id="4" name="Text Placeholder 3">
            <a:extLst>
              <a:ext uri="{FF2B5EF4-FFF2-40B4-BE49-F238E27FC236}">
                <a16:creationId xmlns:a16="http://schemas.microsoft.com/office/drawing/2014/main" id="{4356856C-3BF1-EB4E-3B92-EAE51CF3E55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EAC47D6-D65B-355A-C9AF-45A2DD15B0D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CE909C5-9383-CB73-D5C3-C9A4A337CE0A}"/>
              </a:ext>
            </a:extLst>
          </p:cNvPr>
          <p:cNvSpPr>
            <a:spLocks noGrp="1"/>
          </p:cNvSpPr>
          <p:nvPr>
            <p:ph type="sldNum" sz="quarter" idx="13"/>
          </p:nvPr>
        </p:nvSpPr>
        <p:spPr/>
        <p:txBody>
          <a:bodyPr/>
          <a:lstStyle/>
          <a:p>
            <a:pPr>
              <a:defRPr/>
            </a:pPr>
            <a:fld id="{CA50152C-A5AE-4037-8E77-C398DB665690}" type="slidenum">
              <a:rPr lang="en-US" altLang="en-US" smtClean="0"/>
              <a:pPr>
                <a:defRPr/>
              </a:pPr>
              <a:t>30</a:t>
            </a:fld>
            <a:endParaRPr lang="en-US" altLang="en-US"/>
          </a:p>
        </p:txBody>
      </p:sp>
    </p:spTree>
    <p:extLst>
      <p:ext uri="{BB962C8B-B14F-4D97-AF65-F5344CB8AC3E}">
        <p14:creationId xmlns:p14="http://schemas.microsoft.com/office/powerpoint/2010/main" val="361728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6FA2D-CCAC-23B2-D1F4-1FF9AD45587B}"/>
              </a:ext>
            </a:extLst>
          </p:cNvPr>
          <p:cNvSpPr>
            <a:spLocks noGrp="1"/>
          </p:cNvSpPr>
          <p:nvPr>
            <p:ph type="title"/>
          </p:nvPr>
        </p:nvSpPr>
        <p:spPr>
          <a:xfrm>
            <a:off x="2387600" y="381000"/>
            <a:ext cx="8128000" cy="108857"/>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2F01ACFB-432F-616B-DF75-3BEA453F2C50}"/>
              </a:ext>
            </a:extLst>
          </p:cNvPr>
          <p:cNvSpPr>
            <a:spLocks noGrp="1"/>
          </p:cNvSpPr>
          <p:nvPr>
            <p:ph idx="1"/>
          </p:nvPr>
        </p:nvSpPr>
        <p:spPr>
          <a:xfrm>
            <a:off x="2387600" y="3026229"/>
            <a:ext cx="8128000" cy="3099945"/>
          </a:xfrm>
        </p:spPr>
        <p:txBody>
          <a:bodyPr>
            <a:normAutofit/>
          </a:bodyPr>
          <a:lstStyle/>
          <a:p>
            <a:pPr algn="ctr"/>
            <a:r>
              <a:rPr lang="lv-LV" sz="2200" b="1" dirty="0">
                <a:latin typeface="+mj-lt"/>
              </a:rPr>
              <a:t>[3.6]</a:t>
            </a:r>
            <a:r>
              <a:rPr lang="lv-LV" sz="2200" dirty="0">
                <a:latin typeface="+mj-lt"/>
              </a:rPr>
              <a:t> Nodeva par transportlīdzekļu iebraukšanu īpaša režīma zonā (</a:t>
            </a:r>
            <a:r>
              <a:rPr lang="lv-LV" sz="2200" i="1" dirty="0">
                <a:latin typeface="+mj-lt"/>
              </a:rPr>
              <a:t>likuma “Par nodokļiem un nodevām” 12. panta pirmās daļas 6. punkts</a:t>
            </a:r>
            <a:r>
              <a:rPr lang="lv-LV" sz="2200" dirty="0">
                <a:latin typeface="+mj-lt"/>
              </a:rPr>
              <a:t>)</a:t>
            </a:r>
          </a:p>
        </p:txBody>
      </p:sp>
      <p:sp>
        <p:nvSpPr>
          <p:cNvPr id="4" name="Text Placeholder 3">
            <a:extLst>
              <a:ext uri="{FF2B5EF4-FFF2-40B4-BE49-F238E27FC236}">
                <a16:creationId xmlns:a16="http://schemas.microsoft.com/office/drawing/2014/main" id="{C6CE159C-EEBA-576A-F4B3-63EC5F2789E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E8B48DE-6705-01A8-A7F5-7D76983225B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4BFC796-7667-D1C3-8A69-3D2598A585E6}"/>
              </a:ext>
            </a:extLst>
          </p:cNvPr>
          <p:cNvSpPr>
            <a:spLocks noGrp="1"/>
          </p:cNvSpPr>
          <p:nvPr>
            <p:ph type="sldNum" sz="quarter" idx="13"/>
          </p:nvPr>
        </p:nvSpPr>
        <p:spPr/>
        <p:txBody>
          <a:bodyPr/>
          <a:lstStyle/>
          <a:p>
            <a:pPr>
              <a:defRPr/>
            </a:pPr>
            <a:fld id="{CA50152C-A5AE-4037-8E77-C398DB665690}" type="slidenum">
              <a:rPr lang="en-US" altLang="en-US" smtClean="0"/>
              <a:pPr>
                <a:defRPr/>
              </a:pPr>
              <a:t>31</a:t>
            </a:fld>
            <a:endParaRPr lang="en-US" altLang="en-US"/>
          </a:p>
        </p:txBody>
      </p:sp>
      <p:sp>
        <p:nvSpPr>
          <p:cNvPr id="7" name="Google Shape;9070;p75">
            <a:extLst>
              <a:ext uri="{FF2B5EF4-FFF2-40B4-BE49-F238E27FC236}">
                <a16:creationId xmlns:a16="http://schemas.microsoft.com/office/drawing/2014/main" id="{BA644147-965F-0E33-841E-3C872E3E2FCF}"/>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1131535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B95C7-21C0-0BF6-C11E-89399676037D}"/>
              </a:ext>
            </a:extLst>
          </p:cNvPr>
          <p:cNvSpPr>
            <a:spLocks noGrp="1"/>
          </p:cNvSpPr>
          <p:nvPr>
            <p:ph type="title"/>
          </p:nvPr>
        </p:nvSpPr>
        <p:spPr>
          <a:xfrm>
            <a:off x="2387600" y="381000"/>
            <a:ext cx="8128000" cy="152400"/>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799F67F5-F70F-C9E2-8A6D-C37D5ABF31C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0B448BB-B49F-04E1-B45C-5B4BE8BA530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C2E4642-12DB-C8FC-295C-EE0F7AD67D16}"/>
              </a:ext>
            </a:extLst>
          </p:cNvPr>
          <p:cNvSpPr>
            <a:spLocks noGrp="1"/>
          </p:cNvSpPr>
          <p:nvPr>
            <p:ph type="sldNum" sz="quarter" idx="13"/>
          </p:nvPr>
        </p:nvSpPr>
        <p:spPr/>
        <p:txBody>
          <a:bodyPr/>
          <a:lstStyle/>
          <a:p>
            <a:pPr>
              <a:defRPr/>
            </a:pPr>
            <a:fld id="{CA50152C-A5AE-4037-8E77-C398DB665690}" type="slidenum">
              <a:rPr lang="en-US" altLang="en-US" smtClean="0"/>
              <a:pPr>
                <a:defRPr/>
              </a:pPr>
              <a:t>32</a:t>
            </a:fld>
            <a:endParaRPr lang="en-US" altLang="en-US"/>
          </a:p>
        </p:txBody>
      </p:sp>
      <p:graphicFrame>
        <p:nvGraphicFramePr>
          <p:cNvPr id="7" name="Content Placeholder 6">
            <a:extLst>
              <a:ext uri="{FF2B5EF4-FFF2-40B4-BE49-F238E27FC236}">
                <a16:creationId xmlns:a16="http://schemas.microsoft.com/office/drawing/2014/main" id="{58104B3E-5A96-D239-0153-03D9EE66DFFC}"/>
              </a:ext>
            </a:extLst>
          </p:cNvPr>
          <p:cNvGraphicFramePr>
            <a:graphicFrameLocks noGrp="1"/>
          </p:cNvGraphicFramePr>
          <p:nvPr>
            <p:ph idx="1"/>
            <p:extLst>
              <p:ext uri="{D42A27DB-BD31-4B8C-83A1-F6EECF244321}">
                <p14:modId xmlns:p14="http://schemas.microsoft.com/office/powerpoint/2010/main" val="103890400"/>
              </p:ext>
            </p:extLst>
          </p:nvPr>
        </p:nvGraphicFramePr>
        <p:xfrm>
          <a:off x="2387600" y="1382487"/>
          <a:ext cx="8128000" cy="4942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8878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A47C-021D-8795-46E2-69BECDEBEF71}"/>
              </a:ext>
            </a:extLst>
          </p:cNvPr>
          <p:cNvSpPr>
            <a:spLocks noGrp="1"/>
          </p:cNvSpPr>
          <p:nvPr>
            <p:ph type="title"/>
          </p:nvPr>
        </p:nvSpPr>
        <p:spPr/>
        <p:txBody>
          <a:bodyPr>
            <a:normAutofit/>
          </a:bodyPr>
          <a:lstStyle/>
          <a:p>
            <a:pPr algn="ctr"/>
            <a:r>
              <a:rPr lang="lv-LV" sz="2200" dirty="0">
                <a:latin typeface="+mj-lt"/>
              </a:rPr>
              <a:t>[3.6.1] Secinājumi</a:t>
            </a:r>
          </a:p>
        </p:txBody>
      </p:sp>
      <p:sp>
        <p:nvSpPr>
          <p:cNvPr id="3" name="Content Placeholder 2">
            <a:extLst>
              <a:ext uri="{FF2B5EF4-FFF2-40B4-BE49-F238E27FC236}">
                <a16:creationId xmlns:a16="http://schemas.microsoft.com/office/drawing/2014/main" id="{9CF97D26-5A83-1735-29C5-8BF6CA2B33D0}"/>
              </a:ext>
            </a:extLst>
          </p:cNvPr>
          <p:cNvSpPr>
            <a:spLocks noGrp="1"/>
          </p:cNvSpPr>
          <p:nvPr>
            <p:ph idx="1"/>
          </p:nvPr>
        </p:nvSpPr>
        <p:spPr/>
        <p:txBody>
          <a:bodyPr>
            <a:normAutofit/>
          </a:bodyPr>
          <a:lstStyle/>
          <a:p>
            <a:pPr marL="342900" lvl="0" indent="-342900" algn="just">
              <a:buFont typeface="Courier New" panose="02070309020205020404" pitchFamily="49" charset="0"/>
              <a:buChar char="o"/>
            </a:pPr>
            <a:r>
              <a:rPr lang="lv-LV" dirty="0">
                <a:latin typeface="+mj-lt"/>
              </a:rPr>
              <a:t>Nodevas mērķis ir transportlīdzekļu ekspluatācijas  kontrole īpaša režīma zonā</a:t>
            </a:r>
          </a:p>
          <a:p>
            <a:pPr marL="342900" lvl="0" indent="-342900" algn="just">
              <a:buFont typeface="Courier New" panose="02070309020205020404" pitchFamily="49" charset="0"/>
              <a:buChar char="o"/>
            </a:pPr>
            <a:r>
              <a:rPr lang="lv-LV" dirty="0">
                <a:latin typeface="+mj-lt"/>
              </a:rPr>
              <a:t>Nodevai nav nepieciešams tāds </a:t>
            </a:r>
            <a:r>
              <a:rPr lang="lv-LV" dirty="0" err="1">
                <a:latin typeface="+mj-lt"/>
              </a:rPr>
              <a:t>pretizpildījums</a:t>
            </a:r>
            <a:r>
              <a:rPr lang="lv-LV" dirty="0">
                <a:latin typeface="+mj-lt"/>
              </a:rPr>
              <a:t>, kas atbilstu nodevas ieņēmumiem</a:t>
            </a:r>
          </a:p>
          <a:p>
            <a:pPr marL="342900" lvl="0" indent="-342900" algn="just">
              <a:buFont typeface="Courier New" panose="02070309020205020404" pitchFamily="49" charset="0"/>
              <a:buChar char="o"/>
            </a:pPr>
            <a:r>
              <a:rPr lang="lv-LV" dirty="0">
                <a:latin typeface="+mj-lt"/>
              </a:rPr>
              <a:t>Pašvaldības nodevai par iebraukšanu īpaša režīma zonā piemīt ekonomiski regulatīvs raksturs </a:t>
            </a:r>
          </a:p>
          <a:p>
            <a:pPr marL="342900" indent="-342900" algn="just">
              <a:buFont typeface="Courier New" panose="02070309020205020404" pitchFamily="49" charset="0"/>
              <a:buChar char="o"/>
            </a:pPr>
            <a:r>
              <a:rPr lang="lv-LV" dirty="0">
                <a:latin typeface="+mj-lt"/>
              </a:rPr>
              <a:t>Kritēriji nodevas apmēra noteikšanai atbilstoši Satversmes tiesas 27.11.2023. sprieduma lietā Nr.2022-16-05 atziņām (</a:t>
            </a:r>
            <a:r>
              <a:rPr lang="lv-LV" dirty="0">
                <a:latin typeface="+mj-lt"/>
                <a:hlinkClick r:id="rId2"/>
              </a:rPr>
              <a:t>pieejams šeit</a:t>
            </a:r>
            <a:r>
              <a:rPr lang="lv-LV" dirty="0">
                <a:latin typeface="+mj-lt"/>
              </a:rPr>
              <a:t>):</a:t>
            </a:r>
          </a:p>
          <a:p>
            <a:pPr marL="1104900" lvl="1" indent="-342900" algn="just">
              <a:buFont typeface="Wingdings" panose="05000000000000000000" pitchFamily="2" charset="2"/>
              <a:buChar char="ü"/>
            </a:pPr>
            <a:r>
              <a:rPr lang="lv-LV" dirty="0">
                <a:latin typeface="+mj-lt"/>
              </a:rPr>
              <a:t>nodevas samērīgums ar iedzīvotāju spējām to samaksāt;</a:t>
            </a:r>
          </a:p>
          <a:p>
            <a:pPr marL="1104900" lvl="1" indent="-342900" algn="just">
              <a:buFont typeface="Wingdings" panose="05000000000000000000" pitchFamily="2" charset="2"/>
              <a:buChar char="ü"/>
            </a:pPr>
            <a:r>
              <a:rPr lang="lv-LV" dirty="0">
                <a:latin typeface="+mj-lt"/>
              </a:rPr>
              <a:t>nodevas samērīgums tām iedzīvotāju un uzņēmēju grupām, kurām bieži nepieciešams iebraukt lieguma;</a:t>
            </a:r>
          </a:p>
          <a:p>
            <a:pPr marL="1104900" lvl="1" indent="-342900" algn="just">
              <a:buFont typeface="Wingdings" panose="05000000000000000000" pitchFamily="2" charset="2"/>
              <a:buChar char="ü"/>
            </a:pPr>
            <a:r>
              <a:rPr lang="lv-LV" dirty="0">
                <a:latin typeface="+mj-lt"/>
              </a:rPr>
              <a:t>nav pieļaujams kritērijs “piesārņotājs maksā”</a:t>
            </a:r>
          </a:p>
        </p:txBody>
      </p:sp>
      <p:sp>
        <p:nvSpPr>
          <p:cNvPr id="4" name="Text Placeholder 3">
            <a:extLst>
              <a:ext uri="{FF2B5EF4-FFF2-40B4-BE49-F238E27FC236}">
                <a16:creationId xmlns:a16="http://schemas.microsoft.com/office/drawing/2014/main" id="{153F2D32-EACF-626B-6AD6-E700E8A667F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0084F5A-439E-0164-BBE2-A13BCDFBB9C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EB3C02D-3689-EF00-D054-02B106DF1A30}"/>
              </a:ext>
            </a:extLst>
          </p:cNvPr>
          <p:cNvSpPr>
            <a:spLocks noGrp="1"/>
          </p:cNvSpPr>
          <p:nvPr>
            <p:ph type="sldNum" sz="quarter" idx="13"/>
          </p:nvPr>
        </p:nvSpPr>
        <p:spPr/>
        <p:txBody>
          <a:bodyPr/>
          <a:lstStyle/>
          <a:p>
            <a:pPr>
              <a:defRPr/>
            </a:pPr>
            <a:fld id="{CA50152C-A5AE-4037-8E77-C398DB665690}" type="slidenum">
              <a:rPr lang="en-US" altLang="en-US" smtClean="0"/>
              <a:pPr>
                <a:defRPr/>
              </a:pPr>
              <a:t>33</a:t>
            </a:fld>
            <a:endParaRPr lang="en-US" altLang="en-US"/>
          </a:p>
        </p:txBody>
      </p:sp>
    </p:spTree>
    <p:extLst>
      <p:ext uri="{BB962C8B-B14F-4D97-AF65-F5344CB8AC3E}">
        <p14:creationId xmlns:p14="http://schemas.microsoft.com/office/powerpoint/2010/main" val="2188106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7A451-F2E8-4449-D4D3-F2D466700F48}"/>
              </a:ext>
            </a:extLst>
          </p:cNvPr>
          <p:cNvSpPr>
            <a:spLocks noGrp="1"/>
          </p:cNvSpPr>
          <p:nvPr>
            <p:ph type="title"/>
          </p:nvPr>
        </p:nvSpPr>
        <p:spPr>
          <a:xfrm>
            <a:off x="2387600" y="381000"/>
            <a:ext cx="8128000" cy="141514"/>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FB98AD58-BBA7-56A6-CA3F-937DE6B6189F}"/>
              </a:ext>
            </a:extLst>
          </p:cNvPr>
          <p:cNvSpPr>
            <a:spLocks noGrp="1"/>
          </p:cNvSpPr>
          <p:nvPr>
            <p:ph idx="1"/>
          </p:nvPr>
        </p:nvSpPr>
        <p:spPr>
          <a:xfrm>
            <a:off x="2387600" y="3124200"/>
            <a:ext cx="8128000" cy="3001974"/>
          </a:xfrm>
        </p:spPr>
        <p:txBody>
          <a:bodyPr>
            <a:normAutofit/>
          </a:bodyPr>
          <a:lstStyle/>
          <a:p>
            <a:pPr algn="ctr"/>
            <a:r>
              <a:rPr lang="lv-LV" sz="2200" b="1" dirty="0">
                <a:latin typeface="+mj-lt"/>
              </a:rPr>
              <a:t>[3.7]</a:t>
            </a:r>
            <a:r>
              <a:rPr lang="lv-LV" sz="2200" dirty="0">
                <a:latin typeface="+mj-lt"/>
              </a:rPr>
              <a:t> Nodeva par reklāmas, afišu un sludinājumu izvietošanu publiskās vietās (</a:t>
            </a:r>
            <a:r>
              <a:rPr lang="lv-LV" sz="2200" i="1" dirty="0">
                <a:latin typeface="+mj-lt"/>
              </a:rPr>
              <a:t>likuma “Par nodokļiem un nodevām” 12. panta pirmās daļas 7. punkts</a:t>
            </a:r>
            <a:r>
              <a:rPr lang="lv-LV" sz="2200" dirty="0">
                <a:latin typeface="+mj-lt"/>
              </a:rPr>
              <a:t>)</a:t>
            </a:r>
          </a:p>
        </p:txBody>
      </p:sp>
      <p:sp>
        <p:nvSpPr>
          <p:cNvPr id="4" name="Text Placeholder 3">
            <a:extLst>
              <a:ext uri="{FF2B5EF4-FFF2-40B4-BE49-F238E27FC236}">
                <a16:creationId xmlns:a16="http://schemas.microsoft.com/office/drawing/2014/main" id="{78088AD1-A714-B02B-FE0E-8607B22CBE60}"/>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6EAF275-50BD-436D-6312-784AD0994D6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19F6883-DC7F-D260-6146-DFB0F3530D60}"/>
              </a:ext>
            </a:extLst>
          </p:cNvPr>
          <p:cNvSpPr>
            <a:spLocks noGrp="1"/>
          </p:cNvSpPr>
          <p:nvPr>
            <p:ph type="sldNum" sz="quarter" idx="13"/>
          </p:nvPr>
        </p:nvSpPr>
        <p:spPr/>
        <p:txBody>
          <a:bodyPr/>
          <a:lstStyle/>
          <a:p>
            <a:pPr>
              <a:defRPr/>
            </a:pPr>
            <a:fld id="{CA50152C-A5AE-4037-8E77-C398DB665690}" type="slidenum">
              <a:rPr lang="en-US" altLang="en-US" smtClean="0"/>
              <a:pPr>
                <a:defRPr/>
              </a:pPr>
              <a:t>34</a:t>
            </a:fld>
            <a:endParaRPr lang="en-US" altLang="en-US"/>
          </a:p>
        </p:txBody>
      </p:sp>
      <p:sp>
        <p:nvSpPr>
          <p:cNvPr id="7" name="Google Shape;9070;p75">
            <a:extLst>
              <a:ext uri="{FF2B5EF4-FFF2-40B4-BE49-F238E27FC236}">
                <a16:creationId xmlns:a16="http://schemas.microsoft.com/office/drawing/2014/main" id="{C03497BC-BDDA-DA6B-0F93-25B28471993F}"/>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3018334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2E23B-33DA-716B-E29E-3B8114381901}"/>
              </a:ext>
            </a:extLst>
          </p:cNvPr>
          <p:cNvSpPr>
            <a:spLocks noGrp="1"/>
          </p:cNvSpPr>
          <p:nvPr>
            <p:ph type="title"/>
          </p:nvPr>
        </p:nvSpPr>
        <p:spPr>
          <a:xfrm>
            <a:off x="2387600" y="381000"/>
            <a:ext cx="8128000" cy="174171"/>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06ACF8F1-1F52-C4B6-2718-2327AA9A2DA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F0CF88A-A96A-F30F-B2FF-202AF2A16B7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3645E82-66C3-ADF7-C64B-28892580954A}"/>
              </a:ext>
            </a:extLst>
          </p:cNvPr>
          <p:cNvSpPr>
            <a:spLocks noGrp="1"/>
          </p:cNvSpPr>
          <p:nvPr>
            <p:ph type="sldNum" sz="quarter" idx="13"/>
          </p:nvPr>
        </p:nvSpPr>
        <p:spPr/>
        <p:txBody>
          <a:bodyPr/>
          <a:lstStyle/>
          <a:p>
            <a:pPr>
              <a:defRPr/>
            </a:pPr>
            <a:fld id="{CA50152C-A5AE-4037-8E77-C398DB665690}" type="slidenum">
              <a:rPr lang="en-US" altLang="en-US" smtClean="0"/>
              <a:pPr>
                <a:defRPr/>
              </a:pPr>
              <a:t>35</a:t>
            </a:fld>
            <a:endParaRPr lang="en-US" altLang="en-US"/>
          </a:p>
        </p:txBody>
      </p:sp>
      <p:graphicFrame>
        <p:nvGraphicFramePr>
          <p:cNvPr id="7" name="Content Placeholder 6">
            <a:extLst>
              <a:ext uri="{FF2B5EF4-FFF2-40B4-BE49-F238E27FC236}">
                <a16:creationId xmlns:a16="http://schemas.microsoft.com/office/drawing/2014/main" id="{BC337FD0-A767-BCE0-23C7-48B86BF884BF}"/>
              </a:ext>
            </a:extLst>
          </p:cNvPr>
          <p:cNvGraphicFramePr>
            <a:graphicFrameLocks noGrp="1"/>
          </p:cNvGraphicFramePr>
          <p:nvPr>
            <p:ph idx="1"/>
            <p:extLst>
              <p:ext uri="{D42A27DB-BD31-4B8C-83A1-F6EECF244321}">
                <p14:modId xmlns:p14="http://schemas.microsoft.com/office/powerpoint/2010/main" val="2498341200"/>
              </p:ext>
            </p:extLst>
          </p:nvPr>
        </p:nvGraphicFramePr>
        <p:xfrm>
          <a:off x="2387600" y="1415142"/>
          <a:ext cx="8128000" cy="4711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109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7FB24-DCCC-DA5D-B987-0AFCD4C9632F}"/>
              </a:ext>
            </a:extLst>
          </p:cNvPr>
          <p:cNvSpPr>
            <a:spLocks noGrp="1"/>
          </p:cNvSpPr>
          <p:nvPr>
            <p:ph type="title"/>
          </p:nvPr>
        </p:nvSpPr>
        <p:spPr/>
        <p:txBody>
          <a:bodyPr>
            <a:normAutofit/>
          </a:bodyPr>
          <a:lstStyle/>
          <a:p>
            <a:pPr algn="ctr"/>
            <a:r>
              <a:rPr lang="lv-LV" sz="2200" dirty="0">
                <a:latin typeface="+mj-lt"/>
              </a:rPr>
              <a:t>[3.7.1] Secinājumi</a:t>
            </a:r>
          </a:p>
        </p:txBody>
      </p:sp>
      <p:sp>
        <p:nvSpPr>
          <p:cNvPr id="3" name="Content Placeholder 2">
            <a:extLst>
              <a:ext uri="{FF2B5EF4-FFF2-40B4-BE49-F238E27FC236}">
                <a16:creationId xmlns:a16="http://schemas.microsoft.com/office/drawing/2014/main" id="{C5060C2E-8B4D-9977-570B-B8F5664AA712}"/>
              </a:ext>
            </a:extLst>
          </p:cNvPr>
          <p:cNvSpPr>
            <a:spLocks noGrp="1"/>
          </p:cNvSpPr>
          <p:nvPr>
            <p:ph idx="1"/>
          </p:nvPr>
        </p:nvSpPr>
        <p:spPr/>
        <p:txBody>
          <a:bodyPr>
            <a:noAutofit/>
          </a:bodyPr>
          <a:lstStyle/>
          <a:p>
            <a:pPr marL="285750" lvl="0" indent="-285750" algn="just">
              <a:buFont typeface="Courier New" panose="02070309020205020404" pitchFamily="49" charset="0"/>
              <a:buChar char="o"/>
            </a:pPr>
            <a:r>
              <a:rPr lang="lv-LV" sz="1800" dirty="0">
                <a:latin typeface="+mj-lt"/>
              </a:rPr>
              <a:t>Nodevas mērķis ir kontrolēt reklāmu izvietošanu pašvaldības teritorijā</a:t>
            </a:r>
          </a:p>
          <a:p>
            <a:pPr marL="285750" lvl="0" indent="-285750" algn="just">
              <a:buFont typeface="Courier New" panose="02070309020205020404" pitchFamily="49" charset="0"/>
              <a:buChar char="o"/>
            </a:pPr>
            <a:r>
              <a:rPr lang="lv-LV" sz="1800" dirty="0">
                <a:latin typeface="+mj-lt"/>
              </a:rPr>
              <a:t>Formula nodevas aprēķinam ļauj izdarīt secinājumu par nodevas apmēra noteikšanas objektīvajiem kritērijiem</a:t>
            </a:r>
          </a:p>
          <a:p>
            <a:pPr marL="285750" lvl="0" indent="-285750" algn="just">
              <a:buFont typeface="Courier New" panose="02070309020205020404" pitchFamily="49" charset="0"/>
              <a:buChar char="o"/>
            </a:pPr>
            <a:r>
              <a:rPr lang="lv-LV" sz="1800" dirty="0">
                <a:latin typeface="+mj-lt"/>
              </a:rPr>
              <a:t>Pašvaldības nodevu par reklāmu un pašvaldības zemes nomas maksa ir divi atsevišķi un nesaistīti maksājumi</a:t>
            </a:r>
          </a:p>
        </p:txBody>
      </p:sp>
      <p:sp>
        <p:nvSpPr>
          <p:cNvPr id="4" name="Text Placeholder 3">
            <a:extLst>
              <a:ext uri="{FF2B5EF4-FFF2-40B4-BE49-F238E27FC236}">
                <a16:creationId xmlns:a16="http://schemas.microsoft.com/office/drawing/2014/main" id="{6B30517B-9D4F-4B7C-EDD7-984AB5535CB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5130CC4-4052-9C84-0A42-D1ACB2AAF98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0FDC87E-120C-344F-3F1F-12A1EDD724F1}"/>
              </a:ext>
            </a:extLst>
          </p:cNvPr>
          <p:cNvSpPr>
            <a:spLocks noGrp="1"/>
          </p:cNvSpPr>
          <p:nvPr>
            <p:ph type="sldNum" sz="quarter" idx="13"/>
          </p:nvPr>
        </p:nvSpPr>
        <p:spPr/>
        <p:txBody>
          <a:bodyPr/>
          <a:lstStyle/>
          <a:p>
            <a:pPr>
              <a:defRPr/>
            </a:pPr>
            <a:fld id="{CA50152C-A5AE-4037-8E77-C398DB665690}" type="slidenum">
              <a:rPr lang="en-US" altLang="en-US" smtClean="0"/>
              <a:pPr>
                <a:defRPr/>
              </a:pPr>
              <a:t>36</a:t>
            </a:fld>
            <a:endParaRPr lang="en-US" altLang="en-US"/>
          </a:p>
        </p:txBody>
      </p:sp>
    </p:spTree>
    <p:extLst>
      <p:ext uri="{BB962C8B-B14F-4D97-AF65-F5344CB8AC3E}">
        <p14:creationId xmlns:p14="http://schemas.microsoft.com/office/powerpoint/2010/main" val="936058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31E4F-67A6-1075-9BD1-3642CB613759}"/>
              </a:ext>
            </a:extLst>
          </p:cNvPr>
          <p:cNvSpPr>
            <a:spLocks noGrp="1"/>
          </p:cNvSpPr>
          <p:nvPr>
            <p:ph type="title"/>
          </p:nvPr>
        </p:nvSpPr>
        <p:spPr/>
        <p:txBody>
          <a:bodyPr>
            <a:normAutofit/>
          </a:bodyPr>
          <a:lstStyle/>
          <a:p>
            <a:pPr algn="ctr"/>
            <a:r>
              <a:rPr lang="lv-LV" sz="2200" dirty="0">
                <a:latin typeface="+mj-lt"/>
              </a:rPr>
              <a:t>[3.7.2] Ieteikumi</a:t>
            </a:r>
          </a:p>
        </p:txBody>
      </p:sp>
      <p:sp>
        <p:nvSpPr>
          <p:cNvPr id="3" name="Content Placeholder 2">
            <a:extLst>
              <a:ext uri="{FF2B5EF4-FFF2-40B4-BE49-F238E27FC236}">
                <a16:creationId xmlns:a16="http://schemas.microsoft.com/office/drawing/2014/main" id="{F1488E7B-94ED-5F51-E0AA-15A45E636412}"/>
              </a:ext>
            </a:extLst>
          </p:cNvPr>
          <p:cNvSpPr>
            <a:spLocks noGrp="1"/>
          </p:cNvSpPr>
          <p:nvPr>
            <p:ph idx="1"/>
          </p:nvPr>
        </p:nvSpPr>
        <p:spPr/>
        <p:txBody>
          <a:bodyPr/>
          <a:lstStyle/>
          <a:p>
            <a:pPr marL="342900" lvl="0" indent="-342900" algn="just">
              <a:buFont typeface="Wingdings" panose="05000000000000000000" pitchFamily="2" charset="2"/>
              <a:buChar char="ü"/>
            </a:pPr>
            <a:r>
              <a:rPr lang="lv-LV" dirty="0">
                <a:latin typeface="+mj-lt"/>
              </a:rPr>
              <a:t>Veidot vienotu nodevas aprēķina formulu, izmantojot vienveidīgus un objektīvus kritērijus</a:t>
            </a:r>
          </a:p>
          <a:p>
            <a:pPr marL="342900" lvl="0" indent="-342900" algn="just">
              <a:buFont typeface="Wingdings" panose="05000000000000000000" pitchFamily="2" charset="2"/>
              <a:buChar char="ü"/>
            </a:pPr>
            <a:r>
              <a:rPr lang="lv-LV" dirty="0">
                <a:latin typeface="+mj-lt"/>
              </a:rPr>
              <a:t>Nošķirt nodevas maksājumu no nomas maksas – neiekļaut nomas maksu pašvaldības nodevā</a:t>
            </a:r>
          </a:p>
          <a:p>
            <a:pPr marL="342900" indent="-342900" algn="just">
              <a:buFont typeface="Wingdings" panose="05000000000000000000" pitchFamily="2" charset="2"/>
              <a:buChar char="ü"/>
            </a:pPr>
            <a:r>
              <a:rPr lang="lv-LV" dirty="0">
                <a:latin typeface="+mj-lt"/>
              </a:rPr>
              <a:t>Augstākās tiesas 04.07.2014. spriedums lietā Nr.SKA-293/2014 (</a:t>
            </a:r>
            <a:r>
              <a:rPr lang="lv-LV" dirty="0">
                <a:latin typeface="+mj-lt"/>
                <a:hlinkClick r:id="rId2"/>
              </a:rPr>
              <a:t>pieejams šeit</a:t>
            </a:r>
            <a:r>
              <a:rPr lang="lv-LV" dirty="0">
                <a:latin typeface="+mj-lt"/>
              </a:rPr>
              <a:t>)</a:t>
            </a:r>
          </a:p>
          <a:p>
            <a:pPr marL="342900" lvl="0" indent="-342900" algn="just">
              <a:buFont typeface="Wingdings" panose="05000000000000000000" pitchFamily="2" charset="2"/>
              <a:buChar char="ü"/>
            </a:pPr>
            <a:endParaRPr lang="lv-LV" dirty="0">
              <a:latin typeface="+mj-lt"/>
            </a:endParaRPr>
          </a:p>
        </p:txBody>
      </p:sp>
      <p:sp>
        <p:nvSpPr>
          <p:cNvPr id="4" name="Text Placeholder 3">
            <a:extLst>
              <a:ext uri="{FF2B5EF4-FFF2-40B4-BE49-F238E27FC236}">
                <a16:creationId xmlns:a16="http://schemas.microsoft.com/office/drawing/2014/main" id="{2DEEAEE5-0083-B61E-17FC-93CA78E3520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285902A-82F3-42F8-66F2-AD55A710CFE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A1695D9-AF7B-2360-2F34-8B4A5DA2DD5E}"/>
              </a:ext>
            </a:extLst>
          </p:cNvPr>
          <p:cNvSpPr>
            <a:spLocks noGrp="1"/>
          </p:cNvSpPr>
          <p:nvPr>
            <p:ph type="sldNum" sz="quarter" idx="13"/>
          </p:nvPr>
        </p:nvSpPr>
        <p:spPr/>
        <p:txBody>
          <a:bodyPr/>
          <a:lstStyle/>
          <a:p>
            <a:pPr>
              <a:defRPr/>
            </a:pPr>
            <a:fld id="{CA50152C-A5AE-4037-8E77-C398DB665690}" type="slidenum">
              <a:rPr lang="en-US" altLang="en-US" smtClean="0"/>
              <a:pPr>
                <a:defRPr/>
              </a:pPr>
              <a:t>37</a:t>
            </a:fld>
            <a:endParaRPr lang="en-US" altLang="en-US"/>
          </a:p>
        </p:txBody>
      </p:sp>
    </p:spTree>
    <p:extLst>
      <p:ext uri="{BB962C8B-B14F-4D97-AF65-F5344CB8AC3E}">
        <p14:creationId xmlns:p14="http://schemas.microsoft.com/office/powerpoint/2010/main" val="790006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03D9-F9DF-CAB0-37CA-9B4D85E2BF46}"/>
              </a:ext>
            </a:extLst>
          </p:cNvPr>
          <p:cNvSpPr>
            <a:spLocks noGrp="1"/>
          </p:cNvSpPr>
          <p:nvPr>
            <p:ph type="title"/>
          </p:nvPr>
        </p:nvSpPr>
        <p:spPr>
          <a:xfrm>
            <a:off x="2387600" y="381000"/>
            <a:ext cx="8128000" cy="174171"/>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66E1D233-88CC-9E86-924D-242BF4E603C3}"/>
              </a:ext>
            </a:extLst>
          </p:cNvPr>
          <p:cNvSpPr>
            <a:spLocks noGrp="1"/>
          </p:cNvSpPr>
          <p:nvPr>
            <p:ph idx="1"/>
          </p:nvPr>
        </p:nvSpPr>
        <p:spPr>
          <a:xfrm>
            <a:off x="2387600" y="3156857"/>
            <a:ext cx="8128000" cy="2969317"/>
          </a:xfrm>
        </p:spPr>
        <p:txBody>
          <a:bodyPr>
            <a:normAutofit/>
          </a:bodyPr>
          <a:lstStyle/>
          <a:p>
            <a:pPr algn="ctr"/>
            <a:r>
              <a:rPr lang="lv-LV" sz="2200" b="1" dirty="0">
                <a:latin typeface="+mj-lt"/>
              </a:rPr>
              <a:t>[3.8]</a:t>
            </a:r>
            <a:r>
              <a:rPr lang="lv-LV" sz="2200" dirty="0">
                <a:latin typeface="+mj-lt"/>
              </a:rPr>
              <a:t> Nodeva par laivu, motorlaivu un jahtu turēšanu (</a:t>
            </a:r>
            <a:r>
              <a:rPr lang="lv-LV" sz="2200" i="1" dirty="0">
                <a:latin typeface="+mj-lt"/>
              </a:rPr>
              <a:t>likuma “Par nodokļiem un nodevām” 12. panta pirmās daļas 8. punkts</a:t>
            </a:r>
            <a:r>
              <a:rPr lang="lv-LV" sz="2200" dirty="0">
                <a:latin typeface="+mj-lt"/>
              </a:rPr>
              <a:t>)</a:t>
            </a:r>
          </a:p>
        </p:txBody>
      </p:sp>
      <p:sp>
        <p:nvSpPr>
          <p:cNvPr id="4" name="Text Placeholder 3">
            <a:extLst>
              <a:ext uri="{FF2B5EF4-FFF2-40B4-BE49-F238E27FC236}">
                <a16:creationId xmlns:a16="http://schemas.microsoft.com/office/drawing/2014/main" id="{2F9C45ED-2831-2124-2E1E-DC422C2D1E1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9ED8B7C-A177-DC64-CBBF-B6A739E3232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81DC157-3424-E09B-54F1-5DFF2558380D}"/>
              </a:ext>
            </a:extLst>
          </p:cNvPr>
          <p:cNvSpPr>
            <a:spLocks noGrp="1"/>
          </p:cNvSpPr>
          <p:nvPr>
            <p:ph type="sldNum" sz="quarter" idx="13"/>
          </p:nvPr>
        </p:nvSpPr>
        <p:spPr/>
        <p:txBody>
          <a:bodyPr/>
          <a:lstStyle/>
          <a:p>
            <a:pPr>
              <a:defRPr/>
            </a:pPr>
            <a:fld id="{CA50152C-A5AE-4037-8E77-C398DB665690}" type="slidenum">
              <a:rPr lang="en-US" altLang="en-US" smtClean="0"/>
              <a:pPr>
                <a:defRPr/>
              </a:pPr>
              <a:t>38</a:t>
            </a:fld>
            <a:endParaRPr lang="en-US" altLang="en-US"/>
          </a:p>
        </p:txBody>
      </p:sp>
      <p:sp>
        <p:nvSpPr>
          <p:cNvPr id="7" name="Google Shape;9070;p75">
            <a:extLst>
              <a:ext uri="{FF2B5EF4-FFF2-40B4-BE49-F238E27FC236}">
                <a16:creationId xmlns:a16="http://schemas.microsoft.com/office/drawing/2014/main" id="{AB0BF9E3-38E7-0DDD-DE38-167A0A1B121D}"/>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26307679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595DB-35CC-E861-E23A-BDCAED37DA48}"/>
              </a:ext>
            </a:extLst>
          </p:cNvPr>
          <p:cNvSpPr>
            <a:spLocks noGrp="1"/>
          </p:cNvSpPr>
          <p:nvPr>
            <p:ph type="title"/>
          </p:nvPr>
        </p:nvSpPr>
        <p:spPr>
          <a:xfrm>
            <a:off x="2387600" y="381000"/>
            <a:ext cx="8128000" cy="228600"/>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E0CD0043-99ED-7A2A-098E-86F5125C0AC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90DEF11-3DD1-67DD-7788-F0537546A94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3DD0ADF-0701-ECAD-03FC-08D663C0A84A}"/>
              </a:ext>
            </a:extLst>
          </p:cNvPr>
          <p:cNvSpPr>
            <a:spLocks noGrp="1"/>
          </p:cNvSpPr>
          <p:nvPr>
            <p:ph type="sldNum" sz="quarter" idx="13"/>
          </p:nvPr>
        </p:nvSpPr>
        <p:spPr/>
        <p:txBody>
          <a:bodyPr/>
          <a:lstStyle/>
          <a:p>
            <a:pPr>
              <a:defRPr/>
            </a:pPr>
            <a:fld id="{CA50152C-A5AE-4037-8E77-C398DB665690}" type="slidenum">
              <a:rPr lang="en-US" altLang="en-US" smtClean="0"/>
              <a:pPr>
                <a:defRPr/>
              </a:pPr>
              <a:t>39</a:t>
            </a:fld>
            <a:endParaRPr lang="en-US" altLang="en-US"/>
          </a:p>
        </p:txBody>
      </p:sp>
      <p:graphicFrame>
        <p:nvGraphicFramePr>
          <p:cNvPr id="7" name="Content Placeholder 6">
            <a:extLst>
              <a:ext uri="{FF2B5EF4-FFF2-40B4-BE49-F238E27FC236}">
                <a16:creationId xmlns:a16="http://schemas.microsoft.com/office/drawing/2014/main" id="{1F293DBE-0BBF-A09B-D4BC-1A4030A6F7D4}"/>
              </a:ext>
            </a:extLst>
          </p:cNvPr>
          <p:cNvGraphicFramePr>
            <a:graphicFrameLocks noGrp="1"/>
          </p:cNvGraphicFramePr>
          <p:nvPr>
            <p:ph idx="1"/>
            <p:extLst>
              <p:ext uri="{D42A27DB-BD31-4B8C-83A1-F6EECF244321}">
                <p14:modId xmlns:p14="http://schemas.microsoft.com/office/powerpoint/2010/main" val="4168790725"/>
              </p:ext>
            </p:extLst>
          </p:nvPr>
        </p:nvGraphicFramePr>
        <p:xfrm>
          <a:off x="2387600" y="1404258"/>
          <a:ext cx="8128000" cy="4721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3658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0AF8B-34E8-6D05-3D53-E47BA8B292B9}"/>
              </a:ext>
            </a:extLst>
          </p:cNvPr>
          <p:cNvSpPr>
            <a:spLocks noGrp="1"/>
          </p:cNvSpPr>
          <p:nvPr>
            <p:ph type="title"/>
          </p:nvPr>
        </p:nvSpPr>
        <p:spPr/>
        <p:txBody>
          <a:bodyPr>
            <a:normAutofit/>
          </a:bodyPr>
          <a:lstStyle/>
          <a:p>
            <a:pPr algn="ctr"/>
            <a:r>
              <a:rPr lang="lv-LV" sz="2200" dirty="0">
                <a:latin typeface="+mj-lt"/>
              </a:rPr>
              <a:t>[1.1] Saistošo noteikumu izstrāde</a:t>
            </a:r>
            <a:br>
              <a:rPr lang="lv-LV" dirty="0"/>
            </a:br>
            <a:endParaRPr lang="lv-LV" dirty="0"/>
          </a:p>
        </p:txBody>
      </p:sp>
      <p:sp>
        <p:nvSpPr>
          <p:cNvPr id="3" name="Content Placeholder 2">
            <a:extLst>
              <a:ext uri="{FF2B5EF4-FFF2-40B4-BE49-F238E27FC236}">
                <a16:creationId xmlns:a16="http://schemas.microsoft.com/office/drawing/2014/main" id="{B46D7CEC-E126-AAB8-333F-6110F22C506C}"/>
              </a:ext>
            </a:extLst>
          </p:cNvPr>
          <p:cNvSpPr>
            <a:spLocks noGrp="1"/>
          </p:cNvSpPr>
          <p:nvPr>
            <p:ph idx="1"/>
          </p:nvPr>
        </p:nvSpPr>
        <p:spPr>
          <a:xfrm>
            <a:off x="1959430" y="971311"/>
            <a:ext cx="9622970" cy="5113803"/>
          </a:xfrm>
        </p:spPr>
        <p:txBody>
          <a:bodyPr/>
          <a:lstStyle/>
          <a:p>
            <a:pPr algn="ctr"/>
            <a:r>
              <a:rPr lang="lv-LV" sz="2200" b="1" dirty="0">
                <a:latin typeface="+mj-lt"/>
              </a:rPr>
              <a:t>Saistošos noteikumus par pašvaldības nodevām pašvaldība var izdot:</a:t>
            </a:r>
          </a:p>
          <a:p>
            <a:pPr algn="ctr"/>
            <a:endParaRPr lang="lv-LV" dirty="0">
              <a:latin typeface="+mj-lt"/>
            </a:endParaRPr>
          </a:p>
        </p:txBody>
      </p:sp>
      <p:sp>
        <p:nvSpPr>
          <p:cNvPr id="4" name="Text Placeholder 3">
            <a:extLst>
              <a:ext uri="{FF2B5EF4-FFF2-40B4-BE49-F238E27FC236}">
                <a16:creationId xmlns:a16="http://schemas.microsoft.com/office/drawing/2014/main" id="{9943C09E-B851-83AC-1D2F-2A067D2FA46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4EA75F0-040B-812E-4CD4-AD05378425F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B5DB24D-D43C-4897-D992-6BB78FD7645F}"/>
              </a:ext>
            </a:extLst>
          </p:cNvPr>
          <p:cNvSpPr>
            <a:spLocks noGrp="1"/>
          </p:cNvSpPr>
          <p:nvPr>
            <p:ph type="sldNum" sz="quarter" idx="13"/>
          </p:nvPr>
        </p:nvSpPr>
        <p:spPr/>
        <p:txBody>
          <a:bodyPr/>
          <a:lstStyle/>
          <a:p>
            <a:pPr>
              <a:defRPr/>
            </a:pPr>
            <a:fld id="{CA50152C-A5AE-4037-8E77-C398DB665690}" type="slidenum">
              <a:rPr lang="en-US" altLang="en-US" smtClean="0"/>
              <a:pPr>
                <a:defRPr/>
              </a:pPr>
              <a:t>4</a:t>
            </a:fld>
            <a:endParaRPr lang="en-US" altLang="en-US"/>
          </a:p>
        </p:txBody>
      </p:sp>
      <p:sp>
        <p:nvSpPr>
          <p:cNvPr id="7" name="Rectangle 6">
            <a:extLst>
              <a:ext uri="{FF2B5EF4-FFF2-40B4-BE49-F238E27FC236}">
                <a16:creationId xmlns:a16="http://schemas.microsoft.com/office/drawing/2014/main" id="{BE1C97CA-C416-18DA-7E1E-3894C9EDA640}"/>
              </a:ext>
            </a:extLst>
          </p:cNvPr>
          <p:cNvSpPr/>
          <p:nvPr/>
        </p:nvSpPr>
        <p:spPr>
          <a:xfrm>
            <a:off x="2211614" y="2623457"/>
            <a:ext cx="2674257" cy="3222172"/>
          </a:xfrm>
          <a:prstGeom prst="rect">
            <a:avLst/>
          </a:prstGeom>
          <a:solidFill>
            <a:srgbClr val="FFFF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highlight>
                  <a:srgbClr val="FFFFFF"/>
                </a:highlight>
              </a:rPr>
              <a:t>kā vienus saistošos noteikumus</a:t>
            </a:r>
          </a:p>
        </p:txBody>
      </p:sp>
      <p:sp>
        <p:nvSpPr>
          <p:cNvPr id="8" name="Rectangle 7">
            <a:extLst>
              <a:ext uri="{FF2B5EF4-FFF2-40B4-BE49-F238E27FC236}">
                <a16:creationId xmlns:a16="http://schemas.microsoft.com/office/drawing/2014/main" id="{AA702BD0-2282-CB74-CA4B-640E18399467}"/>
              </a:ext>
            </a:extLst>
          </p:cNvPr>
          <p:cNvSpPr/>
          <p:nvPr/>
        </p:nvSpPr>
        <p:spPr>
          <a:xfrm>
            <a:off x="5165271" y="2623457"/>
            <a:ext cx="2674257" cy="3222172"/>
          </a:xfrm>
          <a:prstGeom prst="rect">
            <a:avLst/>
          </a:prstGeom>
          <a:solidFill>
            <a:srgbClr val="FFFF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highlight>
                  <a:srgbClr val="FFFFFF"/>
                </a:highlight>
              </a:rPr>
              <a:t>atsevišķus saistošos noteikumus par katru pašvaldības nodevas objektu</a:t>
            </a:r>
          </a:p>
        </p:txBody>
      </p:sp>
      <p:sp>
        <p:nvSpPr>
          <p:cNvPr id="9" name="Rectangle 8">
            <a:extLst>
              <a:ext uri="{FF2B5EF4-FFF2-40B4-BE49-F238E27FC236}">
                <a16:creationId xmlns:a16="http://schemas.microsoft.com/office/drawing/2014/main" id="{A0B13A8C-7DEC-6C64-29B9-B8CD01546D3A}"/>
              </a:ext>
            </a:extLst>
          </p:cNvPr>
          <p:cNvSpPr/>
          <p:nvPr/>
        </p:nvSpPr>
        <p:spPr>
          <a:xfrm>
            <a:off x="8068128" y="2623457"/>
            <a:ext cx="2674257" cy="3222172"/>
          </a:xfrm>
          <a:prstGeom prst="rect">
            <a:avLst/>
          </a:prstGeom>
          <a:solidFill>
            <a:srgbClr val="FFFF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kā vairākus saistošos noteikumus, tai skait, iekļaujot nodevu regulējumu citos pašvaldības saistošajos noteikumos atbilstoši jomai</a:t>
            </a:r>
          </a:p>
        </p:txBody>
      </p:sp>
      <p:cxnSp>
        <p:nvCxnSpPr>
          <p:cNvPr id="11" name="Straight Arrow Connector 10">
            <a:extLst>
              <a:ext uri="{FF2B5EF4-FFF2-40B4-BE49-F238E27FC236}">
                <a16:creationId xmlns:a16="http://schemas.microsoft.com/office/drawing/2014/main" id="{CE62B192-A50A-ABA5-DBDD-886ECF9D8FFB}"/>
              </a:ext>
            </a:extLst>
          </p:cNvPr>
          <p:cNvCxnSpPr>
            <a:cxnSpLocks/>
          </p:cNvCxnSpPr>
          <p:nvPr/>
        </p:nvCxnSpPr>
        <p:spPr>
          <a:xfrm flipH="1">
            <a:off x="4430486" y="1328057"/>
            <a:ext cx="1665514" cy="1295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A2BE50D-2C8C-43C1-FCE9-C440078EEC62}"/>
              </a:ext>
            </a:extLst>
          </p:cNvPr>
          <p:cNvCxnSpPr>
            <a:cxnSpLocks/>
          </p:cNvCxnSpPr>
          <p:nvPr/>
        </p:nvCxnSpPr>
        <p:spPr>
          <a:xfrm>
            <a:off x="6502400" y="1328057"/>
            <a:ext cx="21770" cy="1295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76CBB92-1895-405E-C4C0-51DD71615316}"/>
              </a:ext>
            </a:extLst>
          </p:cNvPr>
          <p:cNvCxnSpPr>
            <a:cxnSpLocks/>
          </p:cNvCxnSpPr>
          <p:nvPr/>
        </p:nvCxnSpPr>
        <p:spPr>
          <a:xfrm>
            <a:off x="6912427" y="1328057"/>
            <a:ext cx="1494973" cy="1295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79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7713A-3927-D645-679A-BB80ECB2CB49}"/>
              </a:ext>
            </a:extLst>
          </p:cNvPr>
          <p:cNvSpPr>
            <a:spLocks noGrp="1"/>
          </p:cNvSpPr>
          <p:nvPr>
            <p:ph type="title"/>
          </p:nvPr>
        </p:nvSpPr>
        <p:spPr/>
        <p:txBody>
          <a:bodyPr>
            <a:normAutofit/>
          </a:bodyPr>
          <a:lstStyle/>
          <a:p>
            <a:pPr algn="ctr"/>
            <a:r>
              <a:rPr lang="lv-LV" sz="2200" dirty="0">
                <a:latin typeface="+mj-lt"/>
              </a:rPr>
              <a:t>[3.8.1] Secinājumi</a:t>
            </a:r>
          </a:p>
        </p:txBody>
      </p:sp>
      <p:sp>
        <p:nvSpPr>
          <p:cNvPr id="3" name="Content Placeholder 2">
            <a:extLst>
              <a:ext uri="{FF2B5EF4-FFF2-40B4-BE49-F238E27FC236}">
                <a16:creationId xmlns:a16="http://schemas.microsoft.com/office/drawing/2014/main" id="{F4481E01-941C-5148-45E7-5C56E57C6131}"/>
              </a:ext>
            </a:extLst>
          </p:cNvPr>
          <p:cNvSpPr>
            <a:spLocks noGrp="1"/>
          </p:cNvSpPr>
          <p:nvPr>
            <p:ph idx="1"/>
          </p:nvPr>
        </p:nvSpPr>
        <p:spPr/>
        <p:txBody>
          <a:bodyPr/>
          <a:lstStyle/>
          <a:p>
            <a:pPr marL="342900" lvl="0" indent="-342900" algn="just">
              <a:buFont typeface="Courier New" panose="02070309020205020404" pitchFamily="49" charset="0"/>
              <a:buChar char="o"/>
            </a:pPr>
            <a:r>
              <a:rPr lang="lv-LV" dirty="0">
                <a:latin typeface="+mj-lt"/>
              </a:rPr>
              <a:t>Nodevas mērķis ir kontrolēt laivu, motorlaivu un jahtu turēšanu</a:t>
            </a:r>
          </a:p>
          <a:p>
            <a:pPr marL="342900" lvl="0" indent="-342900" algn="just">
              <a:buFont typeface="Courier New" panose="02070309020205020404" pitchFamily="49" charset="0"/>
              <a:buChar char="o"/>
            </a:pPr>
            <a:r>
              <a:rPr lang="lv-LV" dirty="0">
                <a:latin typeface="+mj-lt"/>
              </a:rPr>
              <a:t>Biežāk izmantotie nodevas apmēra noteikšanas objektīvie kritēriji ir laivas tips (</a:t>
            </a:r>
            <a:r>
              <a:rPr lang="lv-LV" i="1" dirty="0">
                <a:latin typeface="+mj-lt"/>
              </a:rPr>
              <a:t>airu laivas, motorlaivas, jahtas</a:t>
            </a:r>
            <a:r>
              <a:rPr lang="lv-LV" dirty="0">
                <a:latin typeface="+mj-lt"/>
              </a:rPr>
              <a:t>), laivas motora jauda (</a:t>
            </a:r>
            <a:r>
              <a:rPr lang="lv-LV" i="1" dirty="0">
                <a:latin typeface="+mj-lt"/>
              </a:rPr>
              <a:t>zirgspēki</a:t>
            </a:r>
            <a:r>
              <a:rPr lang="lv-LV" dirty="0">
                <a:latin typeface="+mj-lt"/>
              </a:rPr>
              <a:t>)</a:t>
            </a:r>
          </a:p>
        </p:txBody>
      </p:sp>
      <p:sp>
        <p:nvSpPr>
          <p:cNvPr id="4" name="Text Placeholder 3">
            <a:extLst>
              <a:ext uri="{FF2B5EF4-FFF2-40B4-BE49-F238E27FC236}">
                <a16:creationId xmlns:a16="http://schemas.microsoft.com/office/drawing/2014/main" id="{F52844CD-8477-3106-B125-6A1D65E8986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CEAAA22-FB61-89F1-B84D-76C4AD9F8BE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BDFA12E-E28B-8A5D-BD1E-7CE936A07414}"/>
              </a:ext>
            </a:extLst>
          </p:cNvPr>
          <p:cNvSpPr>
            <a:spLocks noGrp="1"/>
          </p:cNvSpPr>
          <p:nvPr>
            <p:ph type="sldNum" sz="quarter" idx="13"/>
          </p:nvPr>
        </p:nvSpPr>
        <p:spPr/>
        <p:txBody>
          <a:bodyPr/>
          <a:lstStyle/>
          <a:p>
            <a:pPr>
              <a:defRPr/>
            </a:pPr>
            <a:fld id="{CA50152C-A5AE-4037-8E77-C398DB665690}" type="slidenum">
              <a:rPr lang="en-US" altLang="en-US" smtClean="0"/>
              <a:pPr>
                <a:defRPr/>
              </a:pPr>
              <a:t>40</a:t>
            </a:fld>
            <a:endParaRPr lang="en-US" altLang="en-US"/>
          </a:p>
        </p:txBody>
      </p:sp>
    </p:spTree>
    <p:extLst>
      <p:ext uri="{BB962C8B-B14F-4D97-AF65-F5344CB8AC3E}">
        <p14:creationId xmlns:p14="http://schemas.microsoft.com/office/powerpoint/2010/main" val="85491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3E054-BDD4-6A04-D0B6-AB094907563C}"/>
              </a:ext>
            </a:extLst>
          </p:cNvPr>
          <p:cNvSpPr>
            <a:spLocks noGrp="1"/>
          </p:cNvSpPr>
          <p:nvPr>
            <p:ph type="title"/>
          </p:nvPr>
        </p:nvSpPr>
        <p:spPr>
          <a:xfrm>
            <a:off x="2387600" y="381000"/>
            <a:ext cx="8128000" cy="163286"/>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D1468F51-91DC-7B8D-0B67-1502F08C077F}"/>
              </a:ext>
            </a:extLst>
          </p:cNvPr>
          <p:cNvSpPr>
            <a:spLocks noGrp="1"/>
          </p:cNvSpPr>
          <p:nvPr>
            <p:ph idx="1"/>
          </p:nvPr>
        </p:nvSpPr>
        <p:spPr>
          <a:xfrm>
            <a:off x="2387600" y="3276600"/>
            <a:ext cx="8128000" cy="2849574"/>
          </a:xfrm>
        </p:spPr>
        <p:txBody>
          <a:bodyPr>
            <a:normAutofit/>
          </a:bodyPr>
          <a:lstStyle/>
          <a:p>
            <a:pPr algn="ctr"/>
            <a:r>
              <a:rPr lang="lv-LV" sz="2200" b="1" dirty="0">
                <a:latin typeface="+mj-lt"/>
              </a:rPr>
              <a:t>[3.9]</a:t>
            </a:r>
            <a:r>
              <a:rPr lang="lv-LV" sz="2200" dirty="0">
                <a:latin typeface="+mj-lt"/>
              </a:rPr>
              <a:t> Nodeva par pašvaldību simbolikas izmantošanu (</a:t>
            </a:r>
            <a:r>
              <a:rPr lang="lv-LV" sz="2200" i="1" dirty="0">
                <a:latin typeface="+mj-lt"/>
              </a:rPr>
              <a:t>likuma “Par nodokļiem un nodevām” 12. panta pirmās daļas 9. punkts</a:t>
            </a:r>
            <a:r>
              <a:rPr lang="lv-LV" sz="2200" dirty="0">
                <a:latin typeface="+mj-lt"/>
              </a:rPr>
              <a:t>)</a:t>
            </a:r>
          </a:p>
        </p:txBody>
      </p:sp>
      <p:sp>
        <p:nvSpPr>
          <p:cNvPr id="4" name="Text Placeholder 3">
            <a:extLst>
              <a:ext uri="{FF2B5EF4-FFF2-40B4-BE49-F238E27FC236}">
                <a16:creationId xmlns:a16="http://schemas.microsoft.com/office/drawing/2014/main" id="{E149FEA4-C1AE-9E3F-FDC1-5917B1BD51C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9E78A7B-A85B-8CE9-5B17-DCBACFF8A6D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2257839-D5FE-1144-4953-D1B7E189B47E}"/>
              </a:ext>
            </a:extLst>
          </p:cNvPr>
          <p:cNvSpPr>
            <a:spLocks noGrp="1"/>
          </p:cNvSpPr>
          <p:nvPr>
            <p:ph type="sldNum" sz="quarter" idx="13"/>
          </p:nvPr>
        </p:nvSpPr>
        <p:spPr/>
        <p:txBody>
          <a:bodyPr/>
          <a:lstStyle/>
          <a:p>
            <a:pPr>
              <a:defRPr/>
            </a:pPr>
            <a:fld id="{CA50152C-A5AE-4037-8E77-C398DB665690}" type="slidenum">
              <a:rPr lang="en-US" altLang="en-US" smtClean="0"/>
              <a:pPr>
                <a:defRPr/>
              </a:pPr>
              <a:t>41</a:t>
            </a:fld>
            <a:endParaRPr lang="en-US" altLang="en-US"/>
          </a:p>
        </p:txBody>
      </p:sp>
      <p:sp>
        <p:nvSpPr>
          <p:cNvPr id="7" name="Google Shape;9070;p75">
            <a:extLst>
              <a:ext uri="{FF2B5EF4-FFF2-40B4-BE49-F238E27FC236}">
                <a16:creationId xmlns:a16="http://schemas.microsoft.com/office/drawing/2014/main" id="{0DE477B2-42C9-3240-0A0A-27D635FE2A2E}"/>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3047167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AAC1B-C906-A3C9-4D51-582A7B47DB6C}"/>
              </a:ext>
            </a:extLst>
          </p:cNvPr>
          <p:cNvSpPr>
            <a:spLocks noGrp="1"/>
          </p:cNvSpPr>
          <p:nvPr>
            <p:ph type="title"/>
          </p:nvPr>
        </p:nvSpPr>
        <p:spPr>
          <a:xfrm>
            <a:off x="2387600" y="381000"/>
            <a:ext cx="8128000" cy="350837"/>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DC053D98-76A0-66C0-9C92-432FAEC8A8E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00FDC33-FEA6-C60E-7E2D-8BD73645258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F525F55-215E-EEE3-F94F-6CE907A1A3B5}"/>
              </a:ext>
            </a:extLst>
          </p:cNvPr>
          <p:cNvSpPr>
            <a:spLocks noGrp="1"/>
          </p:cNvSpPr>
          <p:nvPr>
            <p:ph type="sldNum" sz="quarter" idx="13"/>
          </p:nvPr>
        </p:nvSpPr>
        <p:spPr/>
        <p:txBody>
          <a:bodyPr/>
          <a:lstStyle/>
          <a:p>
            <a:pPr>
              <a:defRPr/>
            </a:pPr>
            <a:fld id="{CA50152C-A5AE-4037-8E77-C398DB665690}" type="slidenum">
              <a:rPr lang="en-US" altLang="en-US" smtClean="0"/>
              <a:pPr>
                <a:defRPr/>
              </a:pPr>
              <a:t>42</a:t>
            </a:fld>
            <a:endParaRPr lang="en-US" altLang="en-US"/>
          </a:p>
        </p:txBody>
      </p:sp>
      <p:graphicFrame>
        <p:nvGraphicFramePr>
          <p:cNvPr id="7" name="Content Placeholder 6">
            <a:extLst>
              <a:ext uri="{FF2B5EF4-FFF2-40B4-BE49-F238E27FC236}">
                <a16:creationId xmlns:a16="http://schemas.microsoft.com/office/drawing/2014/main" id="{71AE737B-9F89-2FF9-EC75-8180ED04BF44}"/>
              </a:ext>
            </a:extLst>
          </p:cNvPr>
          <p:cNvGraphicFramePr>
            <a:graphicFrameLocks noGrp="1"/>
          </p:cNvGraphicFramePr>
          <p:nvPr>
            <p:ph idx="1"/>
            <p:extLst>
              <p:ext uri="{D42A27DB-BD31-4B8C-83A1-F6EECF244321}">
                <p14:modId xmlns:p14="http://schemas.microsoft.com/office/powerpoint/2010/main" val="3779672337"/>
              </p:ext>
            </p:extLst>
          </p:nvPr>
        </p:nvGraphicFramePr>
        <p:xfrm>
          <a:off x="2387600" y="1371600"/>
          <a:ext cx="81280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6642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2FC12-B2E2-33F0-31F1-D274D6309DE1}"/>
              </a:ext>
            </a:extLst>
          </p:cNvPr>
          <p:cNvSpPr>
            <a:spLocks noGrp="1"/>
          </p:cNvSpPr>
          <p:nvPr>
            <p:ph type="title"/>
          </p:nvPr>
        </p:nvSpPr>
        <p:spPr/>
        <p:txBody>
          <a:bodyPr>
            <a:normAutofit/>
          </a:bodyPr>
          <a:lstStyle/>
          <a:p>
            <a:pPr algn="ctr"/>
            <a:r>
              <a:rPr lang="lv-LV" sz="2200" dirty="0">
                <a:latin typeface="+mj-lt"/>
              </a:rPr>
              <a:t>[3.9.1] Secinājumi un ieteikums</a:t>
            </a:r>
          </a:p>
        </p:txBody>
      </p:sp>
      <p:sp>
        <p:nvSpPr>
          <p:cNvPr id="3" name="Content Placeholder 2">
            <a:extLst>
              <a:ext uri="{FF2B5EF4-FFF2-40B4-BE49-F238E27FC236}">
                <a16:creationId xmlns:a16="http://schemas.microsoft.com/office/drawing/2014/main" id="{7DAF6AD6-4EA2-5D8D-8D1E-87752A6556F1}"/>
              </a:ext>
            </a:extLst>
          </p:cNvPr>
          <p:cNvSpPr>
            <a:spLocks noGrp="1"/>
          </p:cNvSpPr>
          <p:nvPr>
            <p:ph idx="1"/>
          </p:nvPr>
        </p:nvSpPr>
        <p:spPr/>
        <p:txBody>
          <a:bodyPr>
            <a:normAutofit/>
          </a:bodyPr>
          <a:lstStyle/>
          <a:p>
            <a:pPr marL="342900" lvl="0" indent="-342900" algn="just">
              <a:buFont typeface="Courier New" panose="02070309020205020404" pitchFamily="49" charset="0"/>
              <a:buChar char="o"/>
            </a:pPr>
            <a:r>
              <a:rPr lang="lv-LV" dirty="0">
                <a:latin typeface="+mj-lt"/>
              </a:rPr>
              <a:t>Nodevas mērķis ir kontrolēt un regulēt pašvaldības simbolikas izmatošanu</a:t>
            </a:r>
          </a:p>
          <a:p>
            <a:pPr marL="342900" lvl="0" indent="-342900" algn="just">
              <a:buFont typeface="Courier New" panose="02070309020205020404" pitchFamily="49" charset="0"/>
              <a:buChar char="o"/>
            </a:pPr>
            <a:r>
              <a:rPr lang="lv-LV" dirty="0">
                <a:latin typeface="+mj-lt"/>
              </a:rPr>
              <a:t>Pašvaldības simbolika – ģerbonis</a:t>
            </a:r>
          </a:p>
          <a:p>
            <a:pPr marL="342900" lvl="0" indent="-342900" algn="just">
              <a:buFont typeface="Courier New" panose="02070309020205020404" pitchFamily="49" charset="0"/>
              <a:buChar char="o"/>
            </a:pPr>
            <a:r>
              <a:rPr lang="lv-LV" dirty="0">
                <a:latin typeface="+mj-lt"/>
              </a:rPr>
              <a:t>Biežāk izmantotie nodevas apmēra noteikšanas objektīvie kritēriji ir nodevas maksātāja tiesiskais statuss (</a:t>
            </a:r>
            <a:r>
              <a:rPr lang="lv-LV" i="1" dirty="0">
                <a:latin typeface="+mj-lt"/>
              </a:rPr>
              <a:t>fiziska vai juridiska persona</a:t>
            </a:r>
            <a:r>
              <a:rPr lang="lv-LV" dirty="0">
                <a:latin typeface="+mj-lt"/>
              </a:rPr>
              <a:t>); simbolikas izmantošanas reižu skaits vai periods, bet, ja simbolika tiek izmantota tiražēšanai uz saskaņotiem produkcijas veidiem – eksemplāru skaits</a:t>
            </a:r>
          </a:p>
          <a:p>
            <a:pPr marL="342900" lvl="0" indent="-342900" algn="just">
              <a:buFont typeface="Courier New" panose="02070309020205020404" pitchFamily="49" charset="0"/>
              <a:buChar char="o"/>
            </a:pPr>
            <a:endParaRPr lang="lv-LV" dirty="0">
              <a:latin typeface="+mj-lt"/>
            </a:endParaRPr>
          </a:p>
          <a:p>
            <a:pPr marL="342900" lvl="0" indent="-342900" algn="just">
              <a:buFont typeface="Wingdings" panose="05000000000000000000" pitchFamily="2" charset="2"/>
              <a:buChar char="ü"/>
            </a:pPr>
            <a:r>
              <a:rPr lang="lv-LV" dirty="0">
                <a:latin typeface="+mj-lt"/>
              </a:rPr>
              <a:t>Preču zīmju likuma piemērošana pēc nepieciešamības</a:t>
            </a:r>
          </a:p>
        </p:txBody>
      </p:sp>
      <p:sp>
        <p:nvSpPr>
          <p:cNvPr id="4" name="Text Placeholder 3">
            <a:extLst>
              <a:ext uri="{FF2B5EF4-FFF2-40B4-BE49-F238E27FC236}">
                <a16:creationId xmlns:a16="http://schemas.microsoft.com/office/drawing/2014/main" id="{8C09F8E6-A87F-9F89-A549-28B1F71B4C7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154FC1F-BF2D-59AD-B3B1-65FC037D07F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3FE1435-A193-C2C9-E596-E0F10D0500BB}"/>
              </a:ext>
            </a:extLst>
          </p:cNvPr>
          <p:cNvSpPr>
            <a:spLocks noGrp="1"/>
          </p:cNvSpPr>
          <p:nvPr>
            <p:ph type="sldNum" sz="quarter" idx="13"/>
          </p:nvPr>
        </p:nvSpPr>
        <p:spPr/>
        <p:txBody>
          <a:bodyPr/>
          <a:lstStyle/>
          <a:p>
            <a:pPr>
              <a:defRPr/>
            </a:pPr>
            <a:fld id="{CA50152C-A5AE-4037-8E77-C398DB665690}" type="slidenum">
              <a:rPr lang="en-US" altLang="en-US" smtClean="0"/>
              <a:pPr>
                <a:defRPr/>
              </a:pPr>
              <a:t>43</a:t>
            </a:fld>
            <a:endParaRPr lang="en-US" altLang="en-US"/>
          </a:p>
        </p:txBody>
      </p:sp>
    </p:spTree>
    <p:extLst>
      <p:ext uri="{BB962C8B-B14F-4D97-AF65-F5344CB8AC3E}">
        <p14:creationId xmlns:p14="http://schemas.microsoft.com/office/powerpoint/2010/main" val="9000303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C348F-97F1-7639-0A05-E57DC28BF2E6}"/>
              </a:ext>
            </a:extLst>
          </p:cNvPr>
          <p:cNvSpPr>
            <a:spLocks noGrp="1"/>
          </p:cNvSpPr>
          <p:nvPr>
            <p:ph type="title"/>
          </p:nvPr>
        </p:nvSpPr>
        <p:spPr>
          <a:xfrm>
            <a:off x="2387600" y="381000"/>
            <a:ext cx="8128000" cy="163286"/>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C5008516-F059-A251-C811-DECECFEB8075}"/>
              </a:ext>
            </a:extLst>
          </p:cNvPr>
          <p:cNvSpPr>
            <a:spLocks noGrp="1"/>
          </p:cNvSpPr>
          <p:nvPr>
            <p:ph idx="1"/>
          </p:nvPr>
        </p:nvSpPr>
        <p:spPr>
          <a:xfrm>
            <a:off x="2387600" y="2982686"/>
            <a:ext cx="8128000" cy="3143488"/>
          </a:xfrm>
        </p:spPr>
        <p:txBody>
          <a:bodyPr>
            <a:normAutofit/>
          </a:bodyPr>
          <a:lstStyle/>
          <a:p>
            <a:pPr algn="ctr"/>
            <a:r>
              <a:rPr lang="lv-LV" sz="2200" b="1" dirty="0">
                <a:latin typeface="+mj-lt"/>
              </a:rPr>
              <a:t>[3.10]</a:t>
            </a:r>
            <a:r>
              <a:rPr lang="lv-LV" sz="2200" dirty="0">
                <a:latin typeface="+mj-lt"/>
              </a:rPr>
              <a:t> Nodeva par būvatļaujas izdošanu vai būvniecības ieceres akceptu, izdarot atzīmi paskaidrojuma rakstā vai apliecinājuma kartē, būvniecību reglamentējošo normatīvo aktu noteiktajā kārtībā (</a:t>
            </a:r>
            <a:r>
              <a:rPr lang="lv-LV" sz="2200" i="1" dirty="0">
                <a:latin typeface="+mj-lt"/>
              </a:rPr>
              <a:t>likuma “Par nodokļiem un nodevām” 12. panta pirmās daļas 10. punkts</a:t>
            </a:r>
            <a:r>
              <a:rPr lang="lv-LV" sz="2200" dirty="0">
                <a:latin typeface="+mj-lt"/>
              </a:rPr>
              <a:t>)</a:t>
            </a:r>
          </a:p>
        </p:txBody>
      </p:sp>
      <p:sp>
        <p:nvSpPr>
          <p:cNvPr id="4" name="Text Placeholder 3">
            <a:extLst>
              <a:ext uri="{FF2B5EF4-FFF2-40B4-BE49-F238E27FC236}">
                <a16:creationId xmlns:a16="http://schemas.microsoft.com/office/drawing/2014/main" id="{C6A89456-F84B-4897-77A6-591572B8BCA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3169728-D273-CC0D-AB1F-C818E8F4E53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E4CE2CA-CD99-3094-6FFA-7F49D7C8C483}"/>
              </a:ext>
            </a:extLst>
          </p:cNvPr>
          <p:cNvSpPr>
            <a:spLocks noGrp="1"/>
          </p:cNvSpPr>
          <p:nvPr>
            <p:ph type="sldNum" sz="quarter" idx="13"/>
          </p:nvPr>
        </p:nvSpPr>
        <p:spPr/>
        <p:txBody>
          <a:bodyPr/>
          <a:lstStyle/>
          <a:p>
            <a:pPr>
              <a:defRPr/>
            </a:pPr>
            <a:fld id="{CA50152C-A5AE-4037-8E77-C398DB665690}" type="slidenum">
              <a:rPr lang="en-US" altLang="en-US" smtClean="0"/>
              <a:pPr>
                <a:defRPr/>
              </a:pPr>
              <a:t>44</a:t>
            </a:fld>
            <a:endParaRPr lang="en-US" altLang="en-US"/>
          </a:p>
        </p:txBody>
      </p:sp>
      <p:sp>
        <p:nvSpPr>
          <p:cNvPr id="7" name="Google Shape;9070;p75">
            <a:extLst>
              <a:ext uri="{FF2B5EF4-FFF2-40B4-BE49-F238E27FC236}">
                <a16:creationId xmlns:a16="http://schemas.microsoft.com/office/drawing/2014/main" id="{062C1E37-717C-C5FC-7331-23D23C93EEAA}"/>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1363170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71329-70F1-8226-388F-544CCB5B6E2B}"/>
              </a:ext>
            </a:extLst>
          </p:cNvPr>
          <p:cNvSpPr>
            <a:spLocks noGrp="1"/>
          </p:cNvSpPr>
          <p:nvPr>
            <p:ph type="title"/>
          </p:nvPr>
        </p:nvSpPr>
        <p:spPr>
          <a:xfrm>
            <a:off x="2387600" y="381000"/>
            <a:ext cx="8128000" cy="239486"/>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57859B2F-521E-0DE5-F109-51C23A0E984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B28A74D-3E55-DE7F-CDDB-35E68B6D0F0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1B58ABE-C7AC-7373-79B6-DAF571C0AA88}"/>
              </a:ext>
            </a:extLst>
          </p:cNvPr>
          <p:cNvSpPr>
            <a:spLocks noGrp="1"/>
          </p:cNvSpPr>
          <p:nvPr>
            <p:ph type="sldNum" sz="quarter" idx="13"/>
          </p:nvPr>
        </p:nvSpPr>
        <p:spPr/>
        <p:txBody>
          <a:bodyPr/>
          <a:lstStyle/>
          <a:p>
            <a:pPr>
              <a:defRPr/>
            </a:pPr>
            <a:fld id="{CA50152C-A5AE-4037-8E77-C398DB665690}" type="slidenum">
              <a:rPr lang="en-US" altLang="en-US" smtClean="0"/>
              <a:pPr>
                <a:defRPr/>
              </a:pPr>
              <a:t>45</a:t>
            </a:fld>
            <a:endParaRPr lang="en-US" altLang="en-US"/>
          </a:p>
        </p:txBody>
      </p:sp>
      <p:graphicFrame>
        <p:nvGraphicFramePr>
          <p:cNvPr id="7" name="Content Placeholder 6">
            <a:extLst>
              <a:ext uri="{FF2B5EF4-FFF2-40B4-BE49-F238E27FC236}">
                <a16:creationId xmlns:a16="http://schemas.microsoft.com/office/drawing/2014/main" id="{5D92116F-7B23-5D56-551C-F1DC2CFDB04E}"/>
              </a:ext>
            </a:extLst>
          </p:cNvPr>
          <p:cNvGraphicFramePr>
            <a:graphicFrameLocks noGrp="1"/>
          </p:cNvGraphicFramePr>
          <p:nvPr>
            <p:ph idx="1"/>
            <p:extLst>
              <p:ext uri="{D42A27DB-BD31-4B8C-83A1-F6EECF244321}">
                <p14:modId xmlns:p14="http://schemas.microsoft.com/office/powerpoint/2010/main" val="3239227042"/>
              </p:ext>
            </p:extLst>
          </p:nvPr>
        </p:nvGraphicFramePr>
        <p:xfrm>
          <a:off x="2387600" y="1360714"/>
          <a:ext cx="8128000" cy="4765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7977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6070C-2E1F-C919-1A98-F02292F0CE2D}"/>
              </a:ext>
            </a:extLst>
          </p:cNvPr>
          <p:cNvSpPr>
            <a:spLocks noGrp="1"/>
          </p:cNvSpPr>
          <p:nvPr>
            <p:ph type="title"/>
          </p:nvPr>
        </p:nvSpPr>
        <p:spPr/>
        <p:txBody>
          <a:bodyPr>
            <a:normAutofit/>
          </a:bodyPr>
          <a:lstStyle/>
          <a:p>
            <a:pPr algn="ctr"/>
            <a:r>
              <a:rPr lang="lv-LV" sz="2200" dirty="0">
                <a:latin typeface="+mj-lt"/>
              </a:rPr>
              <a:t>[3.10.1] Secinājumi</a:t>
            </a:r>
          </a:p>
        </p:txBody>
      </p:sp>
      <p:sp>
        <p:nvSpPr>
          <p:cNvPr id="3" name="Content Placeholder 2">
            <a:extLst>
              <a:ext uri="{FF2B5EF4-FFF2-40B4-BE49-F238E27FC236}">
                <a16:creationId xmlns:a16="http://schemas.microsoft.com/office/drawing/2014/main" id="{4D2DBDF0-78DE-CF42-6BBA-A35800551293}"/>
              </a:ext>
            </a:extLst>
          </p:cNvPr>
          <p:cNvSpPr>
            <a:spLocks noGrp="1"/>
          </p:cNvSpPr>
          <p:nvPr>
            <p:ph idx="1"/>
          </p:nvPr>
        </p:nvSpPr>
        <p:spPr/>
        <p:txBody>
          <a:bodyPr>
            <a:normAutofit/>
          </a:bodyPr>
          <a:lstStyle/>
          <a:p>
            <a:pPr marL="342900" lvl="0" indent="-342900" algn="just">
              <a:buFont typeface="Courier New" panose="02070309020205020404" pitchFamily="49" charset="0"/>
              <a:buChar char="o"/>
            </a:pPr>
            <a:r>
              <a:rPr lang="lv-LV" dirty="0">
                <a:latin typeface="+mj-lt"/>
              </a:rPr>
              <a:t>Nodevas mērķis ir kontrolēt būvniecības procesu</a:t>
            </a:r>
          </a:p>
          <a:p>
            <a:pPr marL="342900" lvl="0" indent="-342900" algn="just">
              <a:buFont typeface="Courier New" panose="02070309020205020404" pitchFamily="49" charset="0"/>
              <a:buChar char="o"/>
            </a:pPr>
            <a:r>
              <a:rPr lang="lv-LV" dirty="0">
                <a:latin typeface="+mj-lt"/>
              </a:rPr>
              <a:t>Nodevas apmēru noteic pēc formulas vai nosakot konkrētu nodevas apmēru atkarībā no būves parametriem</a:t>
            </a:r>
          </a:p>
          <a:p>
            <a:pPr marL="342900" lvl="0" indent="-342900" algn="just">
              <a:buFont typeface="Courier New" panose="02070309020205020404" pitchFamily="49" charset="0"/>
              <a:buChar char="o"/>
            </a:pPr>
            <a:r>
              <a:rPr lang="lv-LV" dirty="0">
                <a:latin typeface="+mj-lt"/>
              </a:rPr>
              <a:t>Praksē biežāk izmantotie nodevas apmēra noteikšanas objektīvie kritēriji ir </a:t>
            </a:r>
            <a:r>
              <a:rPr lang="lv-LV" dirty="0" err="1">
                <a:latin typeface="+mj-lt"/>
              </a:rPr>
              <a:t>būvapjoms</a:t>
            </a:r>
            <a:r>
              <a:rPr lang="lv-LV" dirty="0">
                <a:latin typeface="+mj-lt"/>
              </a:rPr>
              <a:t> (</a:t>
            </a:r>
            <a:r>
              <a:rPr lang="lv-LV" i="1" dirty="0">
                <a:latin typeface="+mj-lt"/>
              </a:rPr>
              <a:t>kopējā ēkas platība, ēkas garums – </a:t>
            </a:r>
            <a:r>
              <a:rPr lang="lv-LV" i="1" dirty="0" err="1">
                <a:latin typeface="+mj-lt"/>
              </a:rPr>
              <a:t>līnijbūvēm</a:t>
            </a:r>
            <a:r>
              <a:rPr lang="lv-LV" i="1" dirty="0">
                <a:latin typeface="+mj-lt"/>
              </a:rPr>
              <a:t>, apbūves laukums (inženierbūvēm</a:t>
            </a:r>
            <a:r>
              <a:rPr lang="lv-LV" dirty="0">
                <a:latin typeface="+mj-lt"/>
              </a:rPr>
              <a:t>)), būves atrašanās vieta, būvniecības veids (</a:t>
            </a:r>
            <a:r>
              <a:rPr lang="lv-LV" i="1" dirty="0">
                <a:latin typeface="+mj-lt"/>
              </a:rPr>
              <a:t>jauna būvniecība, restaurācija, nojaukšana, kultūras pieminekļa restaurācija</a:t>
            </a:r>
            <a:r>
              <a:rPr lang="lv-LV" dirty="0">
                <a:latin typeface="+mj-lt"/>
              </a:rPr>
              <a:t>), būves grupa vai klase (</a:t>
            </a:r>
            <a:r>
              <a:rPr lang="lv-LV" i="1" dirty="0">
                <a:latin typeface="+mj-lt"/>
              </a:rPr>
              <a:t>saskaņā ar MK 19.08.2024. noteikumiem Nr. 500, u.c.</a:t>
            </a:r>
            <a:r>
              <a:rPr lang="lv-LV" dirty="0">
                <a:latin typeface="+mj-lt"/>
              </a:rPr>
              <a:t>)</a:t>
            </a:r>
          </a:p>
          <a:p>
            <a:pPr marL="342900" lvl="0" indent="-342900" algn="just">
              <a:buFont typeface="Courier New" panose="02070309020205020404" pitchFamily="49" charset="0"/>
              <a:buChar char="o"/>
            </a:pPr>
            <a:r>
              <a:rPr lang="lv-LV" dirty="0">
                <a:latin typeface="+mj-lt"/>
              </a:rPr>
              <a:t>Judikatūrā atzīts, ka par būvatļaujas izdošanu maksājama viena nodeva</a:t>
            </a:r>
          </a:p>
        </p:txBody>
      </p:sp>
      <p:sp>
        <p:nvSpPr>
          <p:cNvPr id="4" name="Text Placeholder 3">
            <a:extLst>
              <a:ext uri="{FF2B5EF4-FFF2-40B4-BE49-F238E27FC236}">
                <a16:creationId xmlns:a16="http://schemas.microsoft.com/office/drawing/2014/main" id="{54D7885A-C818-A8DE-DC9F-017FC426F98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1AD49DD-28F5-909E-FB20-5B0459DDA25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8207955-F99A-6B0B-20B2-A1069320CC9A}"/>
              </a:ext>
            </a:extLst>
          </p:cNvPr>
          <p:cNvSpPr>
            <a:spLocks noGrp="1"/>
          </p:cNvSpPr>
          <p:nvPr>
            <p:ph type="sldNum" sz="quarter" idx="13"/>
          </p:nvPr>
        </p:nvSpPr>
        <p:spPr/>
        <p:txBody>
          <a:bodyPr/>
          <a:lstStyle/>
          <a:p>
            <a:pPr>
              <a:defRPr/>
            </a:pPr>
            <a:fld id="{CA50152C-A5AE-4037-8E77-C398DB665690}" type="slidenum">
              <a:rPr lang="en-US" altLang="en-US" smtClean="0"/>
              <a:pPr>
                <a:defRPr/>
              </a:pPr>
              <a:t>46</a:t>
            </a:fld>
            <a:endParaRPr lang="en-US" altLang="en-US"/>
          </a:p>
        </p:txBody>
      </p:sp>
    </p:spTree>
    <p:extLst>
      <p:ext uri="{BB962C8B-B14F-4D97-AF65-F5344CB8AC3E}">
        <p14:creationId xmlns:p14="http://schemas.microsoft.com/office/powerpoint/2010/main" val="1100154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B0D9D-3F70-8937-8EF9-75C77496F2A5}"/>
              </a:ext>
            </a:extLst>
          </p:cNvPr>
          <p:cNvSpPr>
            <a:spLocks noGrp="1"/>
          </p:cNvSpPr>
          <p:nvPr>
            <p:ph type="title"/>
          </p:nvPr>
        </p:nvSpPr>
        <p:spPr/>
        <p:txBody>
          <a:bodyPr>
            <a:normAutofit/>
          </a:bodyPr>
          <a:lstStyle/>
          <a:p>
            <a:pPr algn="ctr"/>
            <a:r>
              <a:rPr lang="lv-LV" sz="2200" dirty="0">
                <a:latin typeface="+mj-lt"/>
              </a:rPr>
              <a:t>[3.10.2] Ieteikumi – nodevas piemērošanas jomā</a:t>
            </a:r>
          </a:p>
        </p:txBody>
      </p:sp>
      <p:sp>
        <p:nvSpPr>
          <p:cNvPr id="3" name="Content Placeholder 2">
            <a:extLst>
              <a:ext uri="{FF2B5EF4-FFF2-40B4-BE49-F238E27FC236}">
                <a16:creationId xmlns:a16="http://schemas.microsoft.com/office/drawing/2014/main" id="{3EEBC41F-9CF2-A4CC-7C81-6654F88D00EC}"/>
              </a:ext>
            </a:extLst>
          </p:cNvPr>
          <p:cNvSpPr>
            <a:spLocks noGrp="1"/>
          </p:cNvSpPr>
          <p:nvPr>
            <p:ph idx="1"/>
          </p:nvPr>
        </p:nvSpPr>
        <p:spPr/>
        <p:txBody>
          <a:bodyPr>
            <a:normAutofit fontScale="92500" lnSpcReduction="20000"/>
          </a:bodyPr>
          <a:lstStyle/>
          <a:p>
            <a:pPr marL="285750" indent="-285750" algn="just">
              <a:buBlip>
                <a:blip>
                  <a:extLst>
                    <a:ext uri="{96DAC541-7B7A-43D3-8B79-37D633B846F1}">
                      <asvg:svgBlip xmlns:asvg="http://schemas.microsoft.com/office/drawing/2016/SVG/main" r:embed="rId2"/>
                    </a:ext>
                  </a:extLst>
                </a:blip>
              </a:buBlip>
            </a:pPr>
            <a:r>
              <a:rPr lang="lv-LV" dirty="0">
                <a:latin typeface="+mj-lt"/>
              </a:rPr>
              <a:t>Senāta 17.04.2012. spriedumā lietā Nr.SKA-106/2012 atzīts, ka būvatļauja nepieciešama arī legalizācijas gadījumos (p</a:t>
            </a:r>
            <a:r>
              <a:rPr lang="lv-LV" dirty="0">
                <a:latin typeface="+mj-lt"/>
                <a:hlinkClick r:id="rId3"/>
              </a:rPr>
              <a:t>ieejams šeit</a:t>
            </a:r>
            <a:r>
              <a:rPr lang="lv-LV" dirty="0">
                <a:latin typeface="+mj-lt"/>
              </a:rPr>
              <a:t>)</a:t>
            </a:r>
          </a:p>
          <a:p>
            <a:pPr marL="285750" indent="-285750" algn="just">
              <a:buBlip>
                <a:blip>
                  <a:extLst>
                    <a:ext uri="{96DAC541-7B7A-43D3-8B79-37D633B846F1}">
                      <asvg:svgBlip xmlns:asvg="http://schemas.microsoft.com/office/drawing/2016/SVG/main" r:embed="rId2"/>
                    </a:ext>
                  </a:extLst>
                </a:blip>
              </a:buBlip>
            </a:pPr>
            <a:r>
              <a:rPr lang="lv-LV" dirty="0">
                <a:latin typeface="+mj-lt"/>
              </a:rPr>
              <a:t>Administratīvās apgabaltiesas 09.06.2015. spriedumā lietā Nr.A420468713 atzīts, ka nodeva piemērojama arī funkcionālās pārbūves gadījumā (</a:t>
            </a:r>
            <a:r>
              <a:rPr lang="lv-LV" dirty="0">
                <a:latin typeface="+mj-lt"/>
                <a:hlinkClick r:id="rId4"/>
              </a:rPr>
              <a:t>pieejams šeit</a:t>
            </a:r>
            <a:r>
              <a:rPr lang="lv-LV" dirty="0">
                <a:latin typeface="+mj-lt"/>
              </a:rPr>
              <a:t>)</a:t>
            </a:r>
          </a:p>
          <a:p>
            <a:pPr marL="285750" indent="-285750" algn="just">
              <a:buBlip>
                <a:blip>
                  <a:extLst>
                    <a:ext uri="{96DAC541-7B7A-43D3-8B79-37D633B846F1}">
                      <asvg:svgBlip xmlns:asvg="http://schemas.microsoft.com/office/drawing/2016/SVG/main" r:embed="rId2"/>
                    </a:ext>
                  </a:extLst>
                </a:blip>
              </a:buBlip>
            </a:pPr>
            <a:r>
              <a:rPr lang="lv-LV" dirty="0">
                <a:latin typeface="+mj-lt"/>
              </a:rPr>
              <a:t>Augstākās tiesas 24.10.2018. rīcības sēdes lēmumā lietā Nr.SKA‑277/2018 atzīts, ka nodevas tiesiskuma priekšnoteikums ir normatīvais pamats, un pašvaldība nevar paturēt nodevu, ja šis pamats zudis (</a:t>
            </a:r>
            <a:r>
              <a:rPr lang="lv-LV" dirty="0">
                <a:latin typeface="+mj-lt"/>
                <a:hlinkClick r:id="rId5"/>
              </a:rPr>
              <a:t>pieejams šeit</a:t>
            </a:r>
            <a:r>
              <a:rPr lang="lv-LV" dirty="0">
                <a:latin typeface="+mj-lt"/>
              </a:rPr>
              <a:t>)</a:t>
            </a:r>
          </a:p>
          <a:p>
            <a:pPr marL="285750" indent="-285750" algn="just">
              <a:buBlip>
                <a:blip>
                  <a:extLst>
                    <a:ext uri="{96DAC541-7B7A-43D3-8B79-37D633B846F1}">
                      <asvg:svgBlip xmlns:asvg="http://schemas.microsoft.com/office/drawing/2016/SVG/main" r:embed="rId2"/>
                    </a:ext>
                  </a:extLst>
                </a:blip>
              </a:buBlip>
            </a:pPr>
            <a:r>
              <a:rPr lang="lv-LV" dirty="0">
                <a:latin typeface="+mj-lt"/>
              </a:rPr>
              <a:t>Administratīvās apgabaltiesas 31.03.2020. spriedumā lietā Nr.A420232518 secināts, kas nodeva ir maksājama neatkarīgi no maksātāja turpmāk veiktajām darbībām (</a:t>
            </a:r>
            <a:r>
              <a:rPr lang="lv-LV" dirty="0">
                <a:latin typeface="+mj-lt"/>
                <a:hlinkClick r:id="rId6"/>
              </a:rPr>
              <a:t>pieejams šeit</a:t>
            </a:r>
            <a:r>
              <a:rPr lang="lv-LV" dirty="0">
                <a:latin typeface="+mj-lt"/>
              </a:rPr>
              <a:t>)</a:t>
            </a:r>
          </a:p>
          <a:p>
            <a:pPr marL="285750" indent="-285750" algn="just">
              <a:buBlip>
                <a:blip>
                  <a:extLst>
                    <a:ext uri="{96DAC541-7B7A-43D3-8B79-37D633B846F1}">
                      <asvg:svgBlip xmlns:asvg="http://schemas.microsoft.com/office/drawing/2016/SVG/main" r:embed="rId2"/>
                    </a:ext>
                  </a:extLst>
                </a:blip>
              </a:buBlip>
            </a:pPr>
            <a:r>
              <a:rPr lang="lv-LV" dirty="0">
                <a:latin typeface="+mj-lt"/>
              </a:rPr>
              <a:t>Administratīvās apgabaltiesas 22.12.2020. spriedumā lietā Nr.A420171919 atzīts, ka pašvaldībai nav tiesību noteikt sodu par patvaļīgo būvniecību nodevas veidā (</a:t>
            </a:r>
            <a:r>
              <a:rPr lang="lv-LV" dirty="0">
                <a:latin typeface="+mj-lt"/>
                <a:hlinkClick r:id="rId7"/>
              </a:rPr>
              <a:t>pieejams šeit</a:t>
            </a:r>
            <a:r>
              <a:rPr lang="lv-LV" dirty="0">
                <a:latin typeface="+mj-lt"/>
              </a:rPr>
              <a:t>)</a:t>
            </a:r>
          </a:p>
          <a:p>
            <a:pPr marL="285750" indent="-285750" algn="just">
              <a:buBlip>
                <a:blip>
                  <a:extLst>
                    <a:ext uri="{96DAC541-7B7A-43D3-8B79-37D633B846F1}">
                      <asvg:svgBlip xmlns:asvg="http://schemas.microsoft.com/office/drawing/2016/SVG/main" r:embed="rId2"/>
                    </a:ext>
                  </a:extLst>
                </a:blip>
              </a:buBlip>
            </a:pPr>
            <a:r>
              <a:rPr lang="lv-LV" dirty="0">
                <a:latin typeface="+mj-lt"/>
              </a:rPr>
              <a:t>Administratīvās apgabaltiesas 12.01.2021. spriedumā lietā Nr.A420188719 atzīts, ka pašvaldībai nav tiesību piemērot nodevai paaugstinātu koeficientu (</a:t>
            </a:r>
            <a:r>
              <a:rPr lang="lv-LV" dirty="0">
                <a:latin typeface="+mj-lt"/>
                <a:hlinkClick r:id="rId8"/>
              </a:rPr>
              <a:t>pieejams šeit</a:t>
            </a:r>
            <a:r>
              <a:rPr lang="lv-LV" dirty="0">
                <a:latin typeface="+mj-lt"/>
              </a:rPr>
              <a:t>)</a:t>
            </a:r>
          </a:p>
        </p:txBody>
      </p:sp>
      <p:sp>
        <p:nvSpPr>
          <p:cNvPr id="4" name="Text Placeholder 3">
            <a:extLst>
              <a:ext uri="{FF2B5EF4-FFF2-40B4-BE49-F238E27FC236}">
                <a16:creationId xmlns:a16="http://schemas.microsoft.com/office/drawing/2014/main" id="{620EF7CD-B7DD-306B-95FD-39178A9F8931}"/>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F62D0F3-A9DE-229A-1C38-2DBFEAE7AB3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915224C-AEEF-5B18-4437-F0A571FBE7CC}"/>
              </a:ext>
            </a:extLst>
          </p:cNvPr>
          <p:cNvSpPr>
            <a:spLocks noGrp="1"/>
          </p:cNvSpPr>
          <p:nvPr>
            <p:ph type="sldNum" sz="quarter" idx="13"/>
          </p:nvPr>
        </p:nvSpPr>
        <p:spPr/>
        <p:txBody>
          <a:bodyPr/>
          <a:lstStyle/>
          <a:p>
            <a:pPr>
              <a:defRPr/>
            </a:pPr>
            <a:fld id="{CA50152C-A5AE-4037-8E77-C398DB665690}" type="slidenum">
              <a:rPr lang="en-US" altLang="en-US" smtClean="0"/>
              <a:pPr>
                <a:defRPr/>
              </a:pPr>
              <a:t>47</a:t>
            </a:fld>
            <a:endParaRPr lang="en-US" altLang="en-US"/>
          </a:p>
        </p:txBody>
      </p:sp>
    </p:spTree>
    <p:extLst>
      <p:ext uri="{BB962C8B-B14F-4D97-AF65-F5344CB8AC3E}">
        <p14:creationId xmlns:p14="http://schemas.microsoft.com/office/powerpoint/2010/main" val="29770367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E5A10-90D3-00A7-6928-CB981E2B93DE}"/>
              </a:ext>
            </a:extLst>
          </p:cNvPr>
          <p:cNvSpPr>
            <a:spLocks noGrp="1"/>
          </p:cNvSpPr>
          <p:nvPr>
            <p:ph type="title"/>
          </p:nvPr>
        </p:nvSpPr>
        <p:spPr/>
        <p:txBody>
          <a:bodyPr>
            <a:normAutofit/>
          </a:bodyPr>
          <a:lstStyle/>
          <a:p>
            <a:pPr algn="ctr"/>
            <a:r>
              <a:rPr lang="lv-LV" sz="2200" dirty="0">
                <a:latin typeface="+mj-lt"/>
              </a:rPr>
              <a:t>[3.10.3] Ieteikumi – nodevas atvieglojumu noteikšanas jomā</a:t>
            </a:r>
          </a:p>
        </p:txBody>
      </p:sp>
      <p:sp>
        <p:nvSpPr>
          <p:cNvPr id="3" name="Content Placeholder 2">
            <a:extLst>
              <a:ext uri="{FF2B5EF4-FFF2-40B4-BE49-F238E27FC236}">
                <a16:creationId xmlns:a16="http://schemas.microsoft.com/office/drawing/2014/main" id="{0D8197CE-4B87-5561-6CEB-B65B035F9468}"/>
              </a:ext>
            </a:extLst>
          </p:cNvPr>
          <p:cNvSpPr>
            <a:spLocks noGrp="1"/>
          </p:cNvSpPr>
          <p:nvPr>
            <p:ph idx="1"/>
          </p:nvPr>
        </p:nvSpPr>
        <p:spPr/>
        <p:txBody>
          <a:bodyPr>
            <a:normAutofit/>
          </a:bodyPr>
          <a:lstStyle/>
          <a:p>
            <a:pPr marL="342900" indent="-342900" algn="just">
              <a:buBlip>
                <a:blip>
                  <a:extLst>
                    <a:ext uri="{96DAC541-7B7A-43D3-8B79-37D633B846F1}">
                      <asvg:svgBlip xmlns:asvg="http://schemas.microsoft.com/office/drawing/2016/SVG/main" r:embed="rId2"/>
                    </a:ext>
                  </a:extLst>
                </a:blip>
              </a:buBlip>
            </a:pPr>
            <a:r>
              <a:rPr lang="lv-LV" dirty="0">
                <a:latin typeface="+mj-lt"/>
              </a:rPr>
              <a:t>Augstākās tiesas 27.09.2018. spriedumā lietā Nr.SKA-88/2018 tiesa atzina, ka nodeva ir aprēķināma atbilstoši tai kārtībai, kāda bija spēkā, kad tika uzsākts tās aprēķins (</a:t>
            </a:r>
            <a:r>
              <a:rPr lang="lv-LV" dirty="0">
                <a:latin typeface="+mj-lt"/>
                <a:hlinkClick r:id="rId3"/>
              </a:rPr>
              <a:t>pieejams šeit</a:t>
            </a:r>
            <a:r>
              <a:rPr lang="lv-LV" dirty="0">
                <a:latin typeface="+mj-lt"/>
              </a:rPr>
              <a:t>)</a:t>
            </a:r>
          </a:p>
          <a:p>
            <a:pPr marL="342900" indent="-342900" algn="just">
              <a:buBlip>
                <a:blip>
                  <a:extLst>
                    <a:ext uri="{96DAC541-7B7A-43D3-8B79-37D633B846F1}">
                      <asvg:svgBlip xmlns:asvg="http://schemas.microsoft.com/office/drawing/2016/SVG/main" r:embed="rId2"/>
                    </a:ext>
                  </a:extLst>
                </a:blip>
              </a:buBlip>
            </a:pPr>
            <a:r>
              <a:rPr lang="lv-LV" dirty="0">
                <a:latin typeface="+mj-lt"/>
              </a:rPr>
              <a:t>Senāta Administratīvo lietu departaments 14.07.2020. lēmumā lietā Nr.SKA‑1287/2020 analizēja paaugstināto nodevas koeficientu par būvdarbu uzsākšanu pirms būvatļaujas izsniegšanas un jautājumu, vai otrais maksājuma paziņojums ir atsevišķs administratīvais akts (</a:t>
            </a:r>
            <a:r>
              <a:rPr lang="lv-LV" dirty="0">
                <a:latin typeface="+mj-lt"/>
                <a:hlinkClick r:id="rId4"/>
              </a:rPr>
              <a:t>pieejams šeit</a:t>
            </a:r>
            <a:r>
              <a:rPr lang="lv-LV" dirty="0">
                <a:latin typeface="+mj-lt"/>
              </a:rPr>
              <a:t>)</a:t>
            </a:r>
          </a:p>
        </p:txBody>
      </p:sp>
      <p:sp>
        <p:nvSpPr>
          <p:cNvPr id="4" name="Text Placeholder 3">
            <a:extLst>
              <a:ext uri="{FF2B5EF4-FFF2-40B4-BE49-F238E27FC236}">
                <a16:creationId xmlns:a16="http://schemas.microsoft.com/office/drawing/2014/main" id="{07F23E41-F9D2-9277-A98F-9C3F6C52A22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3A38A9B-E7D6-1797-3FE1-D1108657053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C53634E-0B1E-49D4-873D-A818DC756797}"/>
              </a:ext>
            </a:extLst>
          </p:cNvPr>
          <p:cNvSpPr>
            <a:spLocks noGrp="1"/>
          </p:cNvSpPr>
          <p:nvPr>
            <p:ph type="sldNum" sz="quarter" idx="13"/>
          </p:nvPr>
        </p:nvSpPr>
        <p:spPr/>
        <p:txBody>
          <a:bodyPr/>
          <a:lstStyle/>
          <a:p>
            <a:pPr>
              <a:defRPr/>
            </a:pPr>
            <a:fld id="{CA50152C-A5AE-4037-8E77-C398DB665690}" type="slidenum">
              <a:rPr lang="en-US" altLang="en-US" smtClean="0"/>
              <a:pPr>
                <a:defRPr/>
              </a:pPr>
              <a:t>48</a:t>
            </a:fld>
            <a:endParaRPr lang="en-US" altLang="en-US"/>
          </a:p>
        </p:txBody>
      </p:sp>
    </p:spTree>
    <p:extLst>
      <p:ext uri="{BB962C8B-B14F-4D97-AF65-F5344CB8AC3E}">
        <p14:creationId xmlns:p14="http://schemas.microsoft.com/office/powerpoint/2010/main" val="25768482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D7674-7FE4-CE37-E357-CE298D2094AF}"/>
              </a:ext>
            </a:extLst>
          </p:cNvPr>
          <p:cNvSpPr>
            <a:spLocks noGrp="1"/>
          </p:cNvSpPr>
          <p:nvPr>
            <p:ph type="title"/>
          </p:nvPr>
        </p:nvSpPr>
        <p:spPr>
          <a:xfrm>
            <a:off x="2387600" y="381000"/>
            <a:ext cx="8128000" cy="141514"/>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9FBDD19D-FFDC-1605-43EC-FA615A49B1BB}"/>
              </a:ext>
            </a:extLst>
          </p:cNvPr>
          <p:cNvSpPr>
            <a:spLocks noGrp="1"/>
          </p:cNvSpPr>
          <p:nvPr>
            <p:ph idx="1"/>
          </p:nvPr>
        </p:nvSpPr>
        <p:spPr>
          <a:xfrm>
            <a:off x="2387600" y="3102429"/>
            <a:ext cx="8128000" cy="3023745"/>
          </a:xfrm>
        </p:spPr>
        <p:txBody>
          <a:bodyPr>
            <a:normAutofit/>
          </a:bodyPr>
          <a:lstStyle/>
          <a:p>
            <a:pPr algn="ctr"/>
            <a:r>
              <a:rPr lang="lv-LV" sz="2200" b="1" dirty="0">
                <a:latin typeface="+mj-lt"/>
              </a:rPr>
              <a:t>[3.11]</a:t>
            </a:r>
            <a:r>
              <a:rPr lang="lv-LV" sz="2200" dirty="0">
                <a:latin typeface="+mj-lt"/>
              </a:rPr>
              <a:t> Nodeva par pašvaldības infrastruktūras uzturēšanu un attīstību (</a:t>
            </a:r>
            <a:r>
              <a:rPr lang="lv-LV" sz="2200" i="1" dirty="0">
                <a:latin typeface="+mj-lt"/>
              </a:rPr>
              <a:t>likuma “Par nodokļiem un nodevām” 12. panta pirmās daļas 11. punkts</a:t>
            </a:r>
            <a:r>
              <a:rPr lang="lv-LV" sz="2200" dirty="0">
                <a:latin typeface="+mj-lt"/>
              </a:rPr>
              <a:t>)</a:t>
            </a:r>
          </a:p>
        </p:txBody>
      </p:sp>
      <p:sp>
        <p:nvSpPr>
          <p:cNvPr id="4" name="Text Placeholder 3">
            <a:extLst>
              <a:ext uri="{FF2B5EF4-FFF2-40B4-BE49-F238E27FC236}">
                <a16:creationId xmlns:a16="http://schemas.microsoft.com/office/drawing/2014/main" id="{84C49DF6-97B9-D33D-944C-E4DCD2C4B7F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B9B9429-B3F2-B9DA-6308-E7A5FD61873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E0DFE92-3AFD-AC7F-7A10-2D2322F7B977}"/>
              </a:ext>
            </a:extLst>
          </p:cNvPr>
          <p:cNvSpPr>
            <a:spLocks noGrp="1"/>
          </p:cNvSpPr>
          <p:nvPr>
            <p:ph type="sldNum" sz="quarter" idx="13"/>
          </p:nvPr>
        </p:nvSpPr>
        <p:spPr/>
        <p:txBody>
          <a:bodyPr/>
          <a:lstStyle/>
          <a:p>
            <a:pPr>
              <a:defRPr/>
            </a:pPr>
            <a:fld id="{CA50152C-A5AE-4037-8E77-C398DB665690}" type="slidenum">
              <a:rPr lang="en-US" altLang="en-US" smtClean="0"/>
              <a:pPr>
                <a:defRPr/>
              </a:pPr>
              <a:t>49</a:t>
            </a:fld>
            <a:endParaRPr lang="en-US" altLang="en-US"/>
          </a:p>
        </p:txBody>
      </p:sp>
      <p:sp>
        <p:nvSpPr>
          <p:cNvPr id="7" name="Google Shape;9070;p75">
            <a:extLst>
              <a:ext uri="{FF2B5EF4-FFF2-40B4-BE49-F238E27FC236}">
                <a16:creationId xmlns:a16="http://schemas.microsoft.com/office/drawing/2014/main" id="{014A9254-46D1-3D10-BDAA-1F06A12BBD95}"/>
              </a:ext>
            </a:extLst>
          </p:cNvPr>
          <p:cNvSpPr/>
          <p:nvPr/>
        </p:nvSpPr>
        <p:spPr>
          <a:xfrm rot="19054863">
            <a:off x="5835142" y="819383"/>
            <a:ext cx="825236" cy="1132117"/>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Tree>
    <p:extLst>
      <p:ext uri="{BB962C8B-B14F-4D97-AF65-F5344CB8AC3E}">
        <p14:creationId xmlns:p14="http://schemas.microsoft.com/office/powerpoint/2010/main" val="501848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B8B9-F08F-D5CC-FF38-C2A9EEA31647}"/>
              </a:ext>
            </a:extLst>
          </p:cNvPr>
          <p:cNvSpPr>
            <a:spLocks noGrp="1"/>
          </p:cNvSpPr>
          <p:nvPr>
            <p:ph type="title"/>
          </p:nvPr>
        </p:nvSpPr>
        <p:spPr/>
        <p:txBody>
          <a:bodyPr>
            <a:normAutofit/>
          </a:bodyPr>
          <a:lstStyle/>
          <a:p>
            <a:pPr algn="ctr"/>
            <a:r>
              <a:rPr lang="lv-LV" sz="2200" dirty="0">
                <a:latin typeface="+mj-lt"/>
              </a:rPr>
              <a:t>[1.2] Saistošo noteikumu izstrāde</a:t>
            </a:r>
          </a:p>
        </p:txBody>
      </p:sp>
      <p:sp>
        <p:nvSpPr>
          <p:cNvPr id="3" name="Content Placeholder 2">
            <a:extLst>
              <a:ext uri="{FF2B5EF4-FFF2-40B4-BE49-F238E27FC236}">
                <a16:creationId xmlns:a16="http://schemas.microsoft.com/office/drawing/2014/main" id="{8404D193-ACB4-D284-C59B-AB343FCBF35C}"/>
              </a:ext>
            </a:extLst>
          </p:cNvPr>
          <p:cNvSpPr>
            <a:spLocks noGrp="1"/>
          </p:cNvSpPr>
          <p:nvPr>
            <p:ph idx="1"/>
          </p:nvPr>
        </p:nvSpPr>
        <p:spPr/>
        <p:txBody>
          <a:bodyPr>
            <a:normAutofit/>
          </a:bodyPr>
          <a:lstStyle/>
          <a:p>
            <a:pPr algn="just"/>
            <a:endParaRPr lang="lv-LV" dirty="0">
              <a:latin typeface="+mj-lt"/>
            </a:endParaRPr>
          </a:p>
          <a:p>
            <a:pPr marL="342900" indent="-342900" algn="ctr">
              <a:spcAft>
                <a:spcPts val="600"/>
              </a:spcAft>
              <a:buFont typeface="Courier New" panose="02070309020205020404" pitchFamily="49" charset="0"/>
              <a:buChar char="o"/>
            </a:pPr>
            <a:r>
              <a:rPr lang="lv-LV" dirty="0">
                <a:latin typeface="+mj-lt"/>
              </a:rPr>
              <a:t>Pašvaldību likuma 46.panta otrā daļa</a:t>
            </a:r>
          </a:p>
          <a:p>
            <a:pPr marL="342900" indent="-342900" algn="ctr">
              <a:spcAft>
                <a:spcPts val="600"/>
              </a:spcAft>
              <a:buFont typeface="Courier New" panose="02070309020205020404" pitchFamily="49" charset="0"/>
              <a:buChar char="o"/>
            </a:pPr>
            <a:r>
              <a:rPr lang="lv-LV" dirty="0">
                <a:latin typeface="+mj-lt"/>
              </a:rPr>
              <a:t>Pašvaldību likuma 47.panta otrā daļa</a:t>
            </a:r>
          </a:p>
          <a:p>
            <a:pPr algn="just"/>
            <a:endParaRPr lang="lv-LV" dirty="0">
              <a:latin typeface="+mj-lt"/>
            </a:endParaRPr>
          </a:p>
          <a:p>
            <a:pPr algn="just"/>
            <a:endParaRPr lang="lv-LV" dirty="0">
              <a:latin typeface="+mj-lt"/>
            </a:endParaRPr>
          </a:p>
          <a:p>
            <a:pPr lvl="0" algn="just"/>
            <a:r>
              <a:rPr lang="lv-LV" sz="1600" b="1" dirty="0">
                <a:latin typeface="+mj-lt"/>
              </a:rPr>
              <a:t>!</a:t>
            </a:r>
            <a:r>
              <a:rPr lang="lv-LV" sz="1600" dirty="0">
                <a:latin typeface="+mj-lt"/>
              </a:rPr>
              <a:t> Papildus informāciju skatīt VARAM tīmekļvietnē esošajā metodiskajā materiālā “</a:t>
            </a:r>
            <a:r>
              <a:rPr lang="lv-LV" sz="1600" u="sng" dirty="0">
                <a:latin typeface="+mj-lt"/>
                <a:hlinkClick r:id="rId2" tooltip="Pašvaldības saistošo noteikumu izdošanas pilnvarojums"/>
              </a:rPr>
              <a:t>Pašvaldības saistošo noteikumu izdošanas pilnvarojums</a:t>
            </a:r>
            <a:r>
              <a:rPr lang="lv-LV" sz="1600" dirty="0">
                <a:latin typeface="+mj-lt"/>
              </a:rPr>
              <a:t>”</a:t>
            </a:r>
          </a:p>
          <a:p>
            <a:pPr lvl="0" algn="just"/>
            <a:r>
              <a:rPr lang="lv-LV" sz="1600" b="1" dirty="0">
                <a:latin typeface="+mj-lt"/>
              </a:rPr>
              <a:t>!</a:t>
            </a:r>
            <a:r>
              <a:rPr lang="lv-LV" sz="1600" dirty="0">
                <a:latin typeface="+mj-lt"/>
              </a:rPr>
              <a:t> Papildus informāciju skatīt VARAM tīmekļvietnē esošajā metodiskajā materiālā “</a:t>
            </a:r>
            <a:r>
              <a:rPr lang="lv-LV" sz="1600" u="sng" dirty="0">
                <a:latin typeface="+mj-lt"/>
                <a:hlinkClick r:id="rId3" tooltip="Vadlīnijas saistošo noteikumu izstrādei par pašvaldības nodevām"/>
              </a:rPr>
              <a:t>Vadlīnijas saistošo noteikumu izstrādei par pašvaldības nodevām</a:t>
            </a:r>
            <a:r>
              <a:rPr lang="lv-LV" sz="1600" dirty="0">
                <a:latin typeface="+mj-lt"/>
              </a:rPr>
              <a:t>”</a:t>
            </a:r>
          </a:p>
          <a:p>
            <a:pPr algn="just"/>
            <a:endParaRPr lang="lv-LV" dirty="0">
              <a:latin typeface="+mj-lt"/>
            </a:endParaRPr>
          </a:p>
        </p:txBody>
      </p:sp>
      <p:sp>
        <p:nvSpPr>
          <p:cNvPr id="4" name="Text Placeholder 3">
            <a:extLst>
              <a:ext uri="{FF2B5EF4-FFF2-40B4-BE49-F238E27FC236}">
                <a16:creationId xmlns:a16="http://schemas.microsoft.com/office/drawing/2014/main" id="{1FD48191-64CA-B487-A632-1C9777B9644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61C2F9-6676-1D89-069C-16B7AAE1F4A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68C4D11-1707-F780-55A7-C3A2FD9897D4}"/>
              </a:ext>
            </a:extLst>
          </p:cNvPr>
          <p:cNvSpPr>
            <a:spLocks noGrp="1"/>
          </p:cNvSpPr>
          <p:nvPr>
            <p:ph type="sldNum" sz="quarter" idx="13"/>
          </p:nvPr>
        </p:nvSpPr>
        <p:spPr/>
        <p:txBody>
          <a:bodyPr/>
          <a:lstStyle/>
          <a:p>
            <a:pPr>
              <a:defRPr/>
            </a:pPr>
            <a:fld id="{CA50152C-A5AE-4037-8E77-C398DB665690}" type="slidenum">
              <a:rPr lang="en-US" altLang="en-US" smtClean="0"/>
              <a:pPr>
                <a:defRPr/>
              </a:pPr>
              <a:t>5</a:t>
            </a:fld>
            <a:endParaRPr lang="en-US" altLang="en-US"/>
          </a:p>
        </p:txBody>
      </p:sp>
    </p:spTree>
    <p:extLst>
      <p:ext uri="{BB962C8B-B14F-4D97-AF65-F5344CB8AC3E}">
        <p14:creationId xmlns:p14="http://schemas.microsoft.com/office/powerpoint/2010/main" val="16265012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5A93-1A84-5FFF-4C7A-06451A9AB31C}"/>
              </a:ext>
            </a:extLst>
          </p:cNvPr>
          <p:cNvSpPr>
            <a:spLocks noGrp="1"/>
          </p:cNvSpPr>
          <p:nvPr>
            <p:ph type="title"/>
          </p:nvPr>
        </p:nvSpPr>
        <p:spPr>
          <a:xfrm>
            <a:off x="2387600" y="381000"/>
            <a:ext cx="8128000" cy="350837"/>
          </a:xfrm>
        </p:spPr>
        <p:txBody>
          <a:bodyPr>
            <a:normAutofit fontScale="90000"/>
          </a:bodyPr>
          <a:lstStyle/>
          <a:p>
            <a:endParaRPr lang="lv-LV" dirty="0"/>
          </a:p>
        </p:txBody>
      </p:sp>
      <p:sp>
        <p:nvSpPr>
          <p:cNvPr id="4" name="Text Placeholder 3">
            <a:extLst>
              <a:ext uri="{FF2B5EF4-FFF2-40B4-BE49-F238E27FC236}">
                <a16:creationId xmlns:a16="http://schemas.microsoft.com/office/drawing/2014/main" id="{438CFF7E-CE6F-D25F-B8A6-85D0F68FC95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2053AE9-9529-BDA8-B382-401AD040EFC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1AE34FD-2792-3460-90D7-CBABB73F92A5}"/>
              </a:ext>
            </a:extLst>
          </p:cNvPr>
          <p:cNvSpPr>
            <a:spLocks noGrp="1"/>
          </p:cNvSpPr>
          <p:nvPr>
            <p:ph type="sldNum" sz="quarter" idx="13"/>
          </p:nvPr>
        </p:nvSpPr>
        <p:spPr/>
        <p:txBody>
          <a:bodyPr/>
          <a:lstStyle/>
          <a:p>
            <a:pPr>
              <a:defRPr/>
            </a:pPr>
            <a:fld id="{CA50152C-A5AE-4037-8E77-C398DB665690}" type="slidenum">
              <a:rPr lang="en-US" altLang="en-US" smtClean="0"/>
              <a:pPr>
                <a:defRPr/>
              </a:pPr>
              <a:t>50</a:t>
            </a:fld>
            <a:endParaRPr lang="en-US" altLang="en-US"/>
          </a:p>
        </p:txBody>
      </p:sp>
      <p:graphicFrame>
        <p:nvGraphicFramePr>
          <p:cNvPr id="7" name="Content Placeholder 6">
            <a:extLst>
              <a:ext uri="{FF2B5EF4-FFF2-40B4-BE49-F238E27FC236}">
                <a16:creationId xmlns:a16="http://schemas.microsoft.com/office/drawing/2014/main" id="{744A3786-4F65-2B22-B6AF-FE283EF68A18}"/>
              </a:ext>
            </a:extLst>
          </p:cNvPr>
          <p:cNvGraphicFramePr>
            <a:graphicFrameLocks noGrp="1"/>
          </p:cNvGraphicFramePr>
          <p:nvPr>
            <p:ph idx="1"/>
            <p:extLst>
              <p:ext uri="{D42A27DB-BD31-4B8C-83A1-F6EECF244321}">
                <p14:modId xmlns:p14="http://schemas.microsoft.com/office/powerpoint/2010/main" val="2754827402"/>
              </p:ext>
            </p:extLst>
          </p:nvPr>
        </p:nvGraphicFramePr>
        <p:xfrm>
          <a:off x="2387600" y="1382486"/>
          <a:ext cx="8128000" cy="4743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0828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DB6D-25B9-1D36-604B-2D66BB8CBC25}"/>
              </a:ext>
            </a:extLst>
          </p:cNvPr>
          <p:cNvSpPr>
            <a:spLocks noGrp="1"/>
          </p:cNvSpPr>
          <p:nvPr>
            <p:ph type="title"/>
          </p:nvPr>
        </p:nvSpPr>
        <p:spPr/>
        <p:txBody>
          <a:bodyPr>
            <a:normAutofit/>
          </a:bodyPr>
          <a:lstStyle/>
          <a:p>
            <a:pPr algn="ctr"/>
            <a:r>
              <a:rPr lang="lv-LV" sz="2200" dirty="0">
                <a:latin typeface="+mj-lt"/>
              </a:rPr>
              <a:t>[3.11.1] Secinājumi</a:t>
            </a:r>
          </a:p>
        </p:txBody>
      </p:sp>
      <p:sp>
        <p:nvSpPr>
          <p:cNvPr id="3" name="Content Placeholder 2">
            <a:extLst>
              <a:ext uri="{FF2B5EF4-FFF2-40B4-BE49-F238E27FC236}">
                <a16:creationId xmlns:a16="http://schemas.microsoft.com/office/drawing/2014/main" id="{F28E3B17-9DE4-568F-3D10-9B6531A27E12}"/>
              </a:ext>
            </a:extLst>
          </p:cNvPr>
          <p:cNvSpPr>
            <a:spLocks noGrp="1"/>
          </p:cNvSpPr>
          <p:nvPr>
            <p:ph idx="1"/>
          </p:nvPr>
        </p:nvSpPr>
        <p:spPr/>
        <p:txBody>
          <a:bodyPr>
            <a:noAutofit/>
          </a:bodyPr>
          <a:lstStyle/>
          <a:p>
            <a:pPr marL="342900" lvl="0" indent="-342900" algn="just">
              <a:buFont typeface="Courier New" panose="02070309020205020404" pitchFamily="49" charset="0"/>
              <a:buChar char="o"/>
            </a:pPr>
            <a:r>
              <a:rPr lang="lv-LV" sz="1600" dirty="0">
                <a:latin typeface="+mj-lt"/>
              </a:rPr>
              <a:t>Nodevas mērķis ir veicināt būvniecības attīstītāja (tostarp privātpersonas) līdzdalību pilsētas infrastruktūras attīstībā, kā arī kontrolēt ierobežojumus, ko iedzīvotājiem būvniecības procesā rada ar būvniecību saistītās darbības</a:t>
            </a:r>
          </a:p>
          <a:p>
            <a:pPr marL="342900" lvl="0" indent="-342900" algn="just">
              <a:buFont typeface="Courier New" panose="02070309020205020404" pitchFamily="49" charset="0"/>
              <a:buChar char="o"/>
            </a:pPr>
            <a:r>
              <a:rPr lang="lv-LV" sz="1600" dirty="0">
                <a:latin typeface="+mj-lt"/>
              </a:rPr>
              <a:t>Nodevas apmērs objektīvi var būt atkarīgs no plānotā </a:t>
            </a:r>
            <a:r>
              <a:rPr lang="lv-LV" sz="1600" dirty="0" err="1">
                <a:latin typeface="+mj-lt"/>
              </a:rPr>
              <a:t>būvapjoma</a:t>
            </a:r>
            <a:r>
              <a:rPr lang="lv-LV" sz="1600" dirty="0">
                <a:latin typeface="+mj-lt"/>
              </a:rPr>
              <a:t> un slodzes uz pašvaldības koplietošanas infrastruktūru (</a:t>
            </a:r>
            <a:r>
              <a:rPr lang="lv-LV" sz="1600" i="1" dirty="0">
                <a:latin typeface="+mj-lt"/>
              </a:rPr>
              <a:t>ceļi, lietus ūdens kanalizācija, pieeja ugunsdzēsības hidrantiem u.c</a:t>
            </a:r>
            <a:r>
              <a:rPr lang="lv-LV" sz="1600" dirty="0">
                <a:latin typeface="+mj-lt"/>
              </a:rPr>
              <a:t>.)</a:t>
            </a:r>
          </a:p>
          <a:p>
            <a:pPr marL="342900" lvl="0" indent="-342900" algn="just">
              <a:buFont typeface="Courier New" panose="02070309020205020404" pitchFamily="49" charset="0"/>
              <a:buChar char="o"/>
            </a:pPr>
            <a:r>
              <a:rPr lang="lv-LV" sz="1600" dirty="0">
                <a:latin typeface="+mj-lt"/>
              </a:rPr>
              <a:t>Pašvaldība samēro sabiedrības intereses un uzņēmēja (vai privātpersonas) intereses</a:t>
            </a:r>
          </a:p>
          <a:p>
            <a:pPr marL="342900" lvl="0" indent="-342900" algn="just">
              <a:buFont typeface="Courier New" panose="02070309020205020404" pitchFamily="49" charset="0"/>
              <a:buChar char="o"/>
            </a:pPr>
            <a:r>
              <a:rPr lang="lv-LV" sz="1600" dirty="0">
                <a:latin typeface="+mj-lt"/>
              </a:rPr>
              <a:t>Nodeva par pašvaldības infrastruktūras uzturēšanu un attīstību ir saistīta ar būvniecības procesu</a:t>
            </a:r>
          </a:p>
        </p:txBody>
      </p:sp>
      <p:sp>
        <p:nvSpPr>
          <p:cNvPr id="4" name="Text Placeholder 3">
            <a:extLst>
              <a:ext uri="{FF2B5EF4-FFF2-40B4-BE49-F238E27FC236}">
                <a16:creationId xmlns:a16="http://schemas.microsoft.com/office/drawing/2014/main" id="{7BC14E2E-59B1-707D-7293-0255B32D67B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940C782-F8E8-8201-DCAE-C9018302DD9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08620C3-EED2-EC1D-8E77-8494DDBF8631}"/>
              </a:ext>
            </a:extLst>
          </p:cNvPr>
          <p:cNvSpPr>
            <a:spLocks noGrp="1"/>
          </p:cNvSpPr>
          <p:nvPr>
            <p:ph type="sldNum" sz="quarter" idx="13"/>
          </p:nvPr>
        </p:nvSpPr>
        <p:spPr/>
        <p:txBody>
          <a:bodyPr/>
          <a:lstStyle/>
          <a:p>
            <a:pPr>
              <a:defRPr/>
            </a:pPr>
            <a:fld id="{CA50152C-A5AE-4037-8E77-C398DB665690}" type="slidenum">
              <a:rPr lang="en-US" altLang="en-US" smtClean="0"/>
              <a:pPr>
                <a:defRPr/>
              </a:pPr>
              <a:t>51</a:t>
            </a:fld>
            <a:endParaRPr lang="en-US" altLang="en-US"/>
          </a:p>
        </p:txBody>
      </p:sp>
    </p:spTree>
    <p:extLst>
      <p:ext uri="{BB962C8B-B14F-4D97-AF65-F5344CB8AC3E}">
        <p14:creationId xmlns:p14="http://schemas.microsoft.com/office/powerpoint/2010/main" val="1632666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65C6E-C54C-F023-18F1-D7EB82B7A784}"/>
              </a:ext>
            </a:extLst>
          </p:cNvPr>
          <p:cNvSpPr>
            <a:spLocks noGrp="1"/>
          </p:cNvSpPr>
          <p:nvPr>
            <p:ph type="title"/>
          </p:nvPr>
        </p:nvSpPr>
        <p:spPr/>
        <p:txBody>
          <a:bodyPr>
            <a:normAutofit/>
          </a:bodyPr>
          <a:lstStyle/>
          <a:p>
            <a:pPr algn="ctr"/>
            <a:r>
              <a:rPr lang="lv-LV" sz="2200" dirty="0">
                <a:latin typeface="+mj-lt"/>
              </a:rPr>
              <a:t>[3.11.2] Ieteikumi</a:t>
            </a:r>
          </a:p>
        </p:txBody>
      </p:sp>
      <p:sp>
        <p:nvSpPr>
          <p:cNvPr id="3" name="Content Placeholder 2">
            <a:extLst>
              <a:ext uri="{FF2B5EF4-FFF2-40B4-BE49-F238E27FC236}">
                <a16:creationId xmlns:a16="http://schemas.microsoft.com/office/drawing/2014/main" id="{41E6B107-2F65-A63E-EB4B-4917FD2BC512}"/>
              </a:ext>
            </a:extLst>
          </p:cNvPr>
          <p:cNvSpPr>
            <a:spLocks noGrp="1"/>
          </p:cNvSpPr>
          <p:nvPr>
            <p:ph idx="1"/>
          </p:nvPr>
        </p:nvSpPr>
        <p:spPr/>
        <p:txBody>
          <a:bodyPr/>
          <a:lstStyle/>
          <a:p>
            <a:pPr marL="342900" indent="-342900" algn="just">
              <a:buBlip>
                <a:blip>
                  <a:extLst>
                    <a:ext uri="{96DAC541-7B7A-43D3-8B79-37D633B846F1}">
                      <asvg:svgBlip xmlns:asvg="http://schemas.microsoft.com/office/drawing/2016/SVG/main" r:embed="rId2"/>
                    </a:ext>
                  </a:extLst>
                </a:blip>
              </a:buBlip>
            </a:pPr>
            <a:r>
              <a:rPr lang="lv-LV" dirty="0">
                <a:latin typeface="+mj-lt"/>
              </a:rPr>
              <a:t>Satversmes tiesa 12.02.2016. spriedumā lietā Nr.2015-13-03 atzina, ka, ja būvniecības iecere netiek īstenota, tad pašvaldībai nav tiesiska pamata paturēt nodevu (</a:t>
            </a:r>
            <a:r>
              <a:rPr lang="lv-LV" dirty="0">
                <a:latin typeface="+mj-lt"/>
                <a:hlinkClick r:id="rId3"/>
              </a:rPr>
              <a:t>skatīt šeit</a:t>
            </a:r>
            <a:r>
              <a:rPr lang="lv-LV" dirty="0">
                <a:latin typeface="+mj-lt"/>
              </a:rPr>
              <a:t>)</a:t>
            </a:r>
          </a:p>
          <a:p>
            <a:pPr marL="342900" indent="-342900" algn="just">
              <a:buBlip>
                <a:blip>
                  <a:extLst>
                    <a:ext uri="{96DAC541-7B7A-43D3-8B79-37D633B846F1}">
                      <asvg:svgBlip xmlns:asvg="http://schemas.microsoft.com/office/drawing/2016/SVG/main" r:embed="rId2"/>
                    </a:ext>
                  </a:extLst>
                </a:blip>
              </a:buBlip>
            </a:pPr>
            <a:r>
              <a:rPr lang="lv-LV" dirty="0">
                <a:latin typeface="+mj-lt"/>
              </a:rPr>
              <a:t>Augstākā tiesa 02.03.2012. lēmumā lietā Nr.SKA-376/2012 secināja, ka pašvaldībai ir pienākums gādāt par sakārtotu transporta infrastruktūru [..], tomēr minētais nenozīmē, ka pašvaldībai ir pienākums nodrošināt, lai līdz ikvienam tās teritorijā esošam nekustamā īpašuma objektam vestu publiskas lietošanas ceļš (</a:t>
            </a:r>
            <a:r>
              <a:rPr lang="lv-LV" dirty="0">
                <a:latin typeface="+mj-lt"/>
                <a:hlinkClick r:id="rId4"/>
              </a:rPr>
              <a:t>pieejams šeit</a:t>
            </a:r>
            <a:r>
              <a:rPr lang="lv-LV" dirty="0">
                <a:latin typeface="+mj-lt"/>
              </a:rPr>
              <a:t>)</a:t>
            </a:r>
          </a:p>
          <a:p>
            <a:pPr marL="342900" indent="-342900" algn="just">
              <a:buBlip>
                <a:blip>
                  <a:extLst>
                    <a:ext uri="{96DAC541-7B7A-43D3-8B79-37D633B846F1}">
                      <asvg:svgBlip xmlns:asvg="http://schemas.microsoft.com/office/drawing/2016/SVG/main" r:embed="rId2"/>
                    </a:ext>
                  </a:extLst>
                </a:blip>
              </a:buBlip>
            </a:pPr>
            <a:r>
              <a:rPr lang="lv-LV" dirty="0">
                <a:latin typeface="+mj-lt"/>
              </a:rPr>
              <a:t>Senāta 20.09.2024. spriedumā lietā Nr.SKA-58/2024 tiek mainīta iepriekšējā tiesu prakse MK noteikumu Nr.480 16.6.apakšpunkta interpretācijā (</a:t>
            </a:r>
            <a:r>
              <a:rPr lang="lv-LV" dirty="0">
                <a:latin typeface="+mj-lt"/>
                <a:hlinkClick r:id="rId5"/>
              </a:rPr>
              <a:t>pieejams šeit</a:t>
            </a:r>
            <a:r>
              <a:rPr lang="lv-LV" dirty="0">
                <a:latin typeface="+mj-lt"/>
              </a:rPr>
              <a:t>)</a:t>
            </a:r>
          </a:p>
        </p:txBody>
      </p:sp>
      <p:sp>
        <p:nvSpPr>
          <p:cNvPr id="4" name="Text Placeholder 3">
            <a:extLst>
              <a:ext uri="{FF2B5EF4-FFF2-40B4-BE49-F238E27FC236}">
                <a16:creationId xmlns:a16="http://schemas.microsoft.com/office/drawing/2014/main" id="{0D7BCC59-159C-8B7D-EBFE-6CD22D16E260}"/>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4517C67-E4A2-4481-E9C2-D4765AD4AFA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BAC8220-EC75-AEBB-C182-EE25BE2C1407}"/>
              </a:ext>
            </a:extLst>
          </p:cNvPr>
          <p:cNvSpPr>
            <a:spLocks noGrp="1"/>
          </p:cNvSpPr>
          <p:nvPr>
            <p:ph type="sldNum" sz="quarter" idx="13"/>
          </p:nvPr>
        </p:nvSpPr>
        <p:spPr/>
        <p:txBody>
          <a:bodyPr/>
          <a:lstStyle/>
          <a:p>
            <a:pPr>
              <a:defRPr/>
            </a:pPr>
            <a:fld id="{CA50152C-A5AE-4037-8E77-C398DB665690}" type="slidenum">
              <a:rPr lang="en-US" altLang="en-US" smtClean="0"/>
              <a:pPr>
                <a:defRPr/>
              </a:pPr>
              <a:t>52</a:t>
            </a:fld>
            <a:endParaRPr lang="en-US" altLang="en-US"/>
          </a:p>
        </p:txBody>
      </p:sp>
    </p:spTree>
    <p:extLst>
      <p:ext uri="{BB962C8B-B14F-4D97-AF65-F5344CB8AC3E}">
        <p14:creationId xmlns:p14="http://schemas.microsoft.com/office/powerpoint/2010/main" val="19330409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D7589-FDE3-E9FD-9D5A-49A18E4DFB1E}"/>
              </a:ext>
            </a:extLst>
          </p:cNvPr>
          <p:cNvSpPr>
            <a:spLocks noGrp="1"/>
          </p:cNvSpPr>
          <p:nvPr>
            <p:ph type="title"/>
          </p:nvPr>
        </p:nvSpPr>
        <p:spPr/>
        <p:txBody>
          <a:bodyPr>
            <a:normAutofit/>
          </a:bodyPr>
          <a:lstStyle/>
          <a:p>
            <a:pPr algn="ctr"/>
            <a:r>
              <a:rPr lang="lv-LV" sz="2200" dirty="0">
                <a:latin typeface="+mj-lt"/>
              </a:rPr>
              <a:t>[4] Kopsavilkums</a:t>
            </a:r>
          </a:p>
        </p:txBody>
      </p:sp>
      <p:graphicFrame>
        <p:nvGraphicFramePr>
          <p:cNvPr id="7" name="Content Placeholder 6">
            <a:extLst>
              <a:ext uri="{FF2B5EF4-FFF2-40B4-BE49-F238E27FC236}">
                <a16:creationId xmlns:a16="http://schemas.microsoft.com/office/drawing/2014/main" id="{BD38DB1B-B100-ED3F-6C34-179A86CCDF63}"/>
              </a:ext>
            </a:extLst>
          </p:cNvPr>
          <p:cNvGraphicFramePr>
            <a:graphicFrameLocks noGrp="1"/>
          </p:cNvGraphicFramePr>
          <p:nvPr>
            <p:ph idx="1"/>
            <p:extLst>
              <p:ext uri="{D42A27DB-BD31-4B8C-83A1-F6EECF244321}">
                <p14:modId xmlns:p14="http://schemas.microsoft.com/office/powerpoint/2010/main" val="2915554358"/>
              </p:ext>
            </p:extLst>
          </p:nvPr>
        </p:nvGraphicFramePr>
        <p:xfrm>
          <a:off x="2616200" y="1417642"/>
          <a:ext cx="8128000" cy="3959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406429BE-3959-CE3D-C9A3-092B13455AE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3B7406D-1D8C-BD45-690D-1642CC71A80C}"/>
              </a:ext>
            </a:extLst>
          </p:cNvPr>
          <p:cNvSpPr>
            <a:spLocks noGrp="1"/>
          </p:cNvSpPr>
          <p:nvPr>
            <p:ph type="body" sz="quarter" idx="12"/>
          </p:nvPr>
        </p:nvSpPr>
        <p:spPr>
          <a:xfrm>
            <a:off x="6680200" y="4456612"/>
            <a:ext cx="5472176" cy="304800"/>
          </a:xfrm>
        </p:spPr>
        <p:txBody>
          <a:bodyPr>
            <a:noAutofit/>
          </a:bodyPr>
          <a:lstStyle/>
          <a:p>
            <a:r>
              <a:rPr lang="lv-LV" sz="1200" dirty="0">
                <a:latin typeface="+mj-lt"/>
              </a:rPr>
              <a:t>*0,35% no visiem pašvaldību ieņēmumiem 2024.gadā </a:t>
            </a:r>
          </a:p>
          <a:p>
            <a:endParaRPr lang="lv-LV" sz="1200" dirty="0">
              <a:latin typeface="+mj-lt"/>
            </a:endParaRPr>
          </a:p>
        </p:txBody>
      </p:sp>
      <p:sp>
        <p:nvSpPr>
          <p:cNvPr id="6" name="Slide Number Placeholder 5">
            <a:extLst>
              <a:ext uri="{FF2B5EF4-FFF2-40B4-BE49-F238E27FC236}">
                <a16:creationId xmlns:a16="http://schemas.microsoft.com/office/drawing/2014/main" id="{AF9CB70D-3CD7-907F-1B32-0E1580237CD9}"/>
              </a:ext>
            </a:extLst>
          </p:cNvPr>
          <p:cNvSpPr>
            <a:spLocks noGrp="1"/>
          </p:cNvSpPr>
          <p:nvPr>
            <p:ph type="sldNum" sz="quarter" idx="13"/>
          </p:nvPr>
        </p:nvSpPr>
        <p:spPr/>
        <p:txBody>
          <a:bodyPr/>
          <a:lstStyle/>
          <a:p>
            <a:pPr>
              <a:defRPr/>
            </a:pPr>
            <a:fld id="{CA50152C-A5AE-4037-8E77-C398DB665690}" type="slidenum">
              <a:rPr lang="en-US" altLang="en-US" smtClean="0"/>
              <a:pPr>
                <a:defRPr/>
              </a:pPr>
              <a:t>53</a:t>
            </a:fld>
            <a:endParaRPr lang="en-US" altLang="en-US"/>
          </a:p>
        </p:txBody>
      </p:sp>
      <p:grpSp>
        <p:nvGrpSpPr>
          <p:cNvPr id="15" name="Google Shape;9329;p76">
            <a:extLst>
              <a:ext uri="{FF2B5EF4-FFF2-40B4-BE49-F238E27FC236}">
                <a16:creationId xmlns:a16="http://schemas.microsoft.com/office/drawing/2014/main" id="{AC412A8B-7362-2B6C-C090-74429AEBE7E3}"/>
              </a:ext>
            </a:extLst>
          </p:cNvPr>
          <p:cNvGrpSpPr/>
          <p:nvPr/>
        </p:nvGrpSpPr>
        <p:grpSpPr>
          <a:xfrm>
            <a:off x="728615" y="2950029"/>
            <a:ext cx="1165499" cy="1390447"/>
            <a:chOff x="-39783425" y="2337925"/>
            <a:chExt cx="275700" cy="318350"/>
          </a:xfrm>
          <a:solidFill>
            <a:srgbClr val="29702A"/>
          </a:solidFill>
        </p:grpSpPr>
        <p:sp>
          <p:nvSpPr>
            <p:cNvPr id="16" name="Google Shape;9330;p76">
              <a:extLst>
                <a:ext uri="{FF2B5EF4-FFF2-40B4-BE49-F238E27FC236}">
                  <a16:creationId xmlns:a16="http://schemas.microsoft.com/office/drawing/2014/main" id="{3D31F8D4-40D2-8ED6-E71D-DAF931E0055E}"/>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7" name="Google Shape;9331;p76">
              <a:extLst>
                <a:ext uri="{FF2B5EF4-FFF2-40B4-BE49-F238E27FC236}">
                  <a16:creationId xmlns:a16="http://schemas.microsoft.com/office/drawing/2014/main" id="{5FABB611-1A3B-5FD6-9431-3B521E81E1DB}"/>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3" name="TextBox 2">
            <a:extLst>
              <a:ext uri="{FF2B5EF4-FFF2-40B4-BE49-F238E27FC236}">
                <a16:creationId xmlns:a16="http://schemas.microsoft.com/office/drawing/2014/main" id="{3B00B713-56F4-CDA5-47AF-70EE09F65899}"/>
              </a:ext>
            </a:extLst>
          </p:cNvPr>
          <p:cNvSpPr txBox="1"/>
          <p:nvPr/>
        </p:nvSpPr>
        <p:spPr>
          <a:xfrm>
            <a:off x="2046514" y="5440358"/>
            <a:ext cx="9514115" cy="907941"/>
          </a:xfrm>
          <a:prstGeom prst="rect">
            <a:avLst/>
          </a:prstGeom>
          <a:noFill/>
        </p:spPr>
        <p:txBody>
          <a:bodyPr wrap="square" rtlCol="0">
            <a:spAutoFit/>
          </a:bodyPr>
          <a:lstStyle/>
          <a:p>
            <a:pPr algn="just"/>
            <a:r>
              <a:rPr lang="lv-LV" dirty="0"/>
              <a:t>!</a:t>
            </a:r>
            <a:r>
              <a:rPr lang="lv-LV" sz="1800" dirty="0"/>
              <a:t> Pilns pētījuma materiāls pieejams VARAM tīmekļvietnē: </a:t>
            </a:r>
            <a:r>
              <a:rPr lang="lv-LV" sz="1800" dirty="0">
                <a:hlinkClick r:id="rId7"/>
              </a:rPr>
              <a:t>https://www.varam.gov.lv/lv/citi-materiali</a:t>
            </a:r>
            <a:r>
              <a:rPr lang="lv-LV" sz="1800" dirty="0"/>
              <a:t> datne </a:t>
            </a:r>
            <a:r>
              <a:rPr lang="lv-LV" dirty="0"/>
              <a:t>“</a:t>
            </a:r>
            <a:r>
              <a:rPr lang="lv-LV" u="sng" dirty="0">
                <a:hlinkClick r:id="rId8"/>
              </a:rPr>
              <a:t>Pašvaldību darbības jomas paplašinātā pārraudzība par pašvaldību nodevu objektiem un to </a:t>
            </a:r>
            <a:r>
              <a:rPr lang="lv-LV" u="sng" dirty="0" err="1">
                <a:hlinkClick r:id="rId8"/>
              </a:rPr>
              <a:t>izvērtējums</a:t>
            </a:r>
            <a:r>
              <a:rPr lang="lv-LV" dirty="0"/>
              <a:t>”</a:t>
            </a:r>
            <a:endParaRPr lang="lv-LV" sz="1800" dirty="0"/>
          </a:p>
        </p:txBody>
      </p:sp>
    </p:spTree>
    <p:extLst>
      <p:ext uri="{BB962C8B-B14F-4D97-AF65-F5344CB8AC3E}">
        <p14:creationId xmlns:p14="http://schemas.microsoft.com/office/powerpoint/2010/main" val="2730563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Placeholder 7">
            <a:extLst>
              <a:ext uri="{FF2B5EF4-FFF2-40B4-BE49-F238E27FC236}">
                <a16:creationId xmlns:a16="http://schemas.microsoft.com/office/drawing/2014/main" id="{D4D032CC-B37D-4872-AE6D-92FB801452C9}"/>
              </a:ext>
            </a:extLst>
          </p:cNvPr>
          <p:cNvSpPr>
            <a:spLocks noGrp="1"/>
          </p:cNvSpPr>
          <p:nvPr>
            <p:ph type="body" sz="quarter" idx="11"/>
          </p:nvPr>
        </p:nvSpPr>
        <p:spPr>
          <a:xfrm>
            <a:off x="2878447" y="4545289"/>
            <a:ext cx="6529441" cy="1298575"/>
          </a:xfrm>
        </p:spPr>
        <p:txBody>
          <a:bodyPr>
            <a:normAutofit/>
          </a:bodyPr>
          <a:lstStyle/>
          <a:p>
            <a:r>
              <a:rPr lang="lv-LV" altLang="lv-LV" sz="1600" dirty="0">
                <a:latin typeface="+mj-lt"/>
              </a:rPr>
              <a:t>Sabīna Liepa, </a:t>
            </a:r>
            <a:r>
              <a:rPr lang="lv-LV" sz="1600" u="sng" dirty="0">
                <a:latin typeface="+mj-lt"/>
                <a:hlinkClick r:id="rId2"/>
              </a:rPr>
              <a:t>+371 67026934</a:t>
            </a:r>
            <a:endParaRPr lang="lv-LV" sz="1600" u="sng" dirty="0">
              <a:latin typeface="+mj-lt"/>
            </a:endParaRPr>
          </a:p>
          <a:p>
            <a:r>
              <a:rPr lang="lv-LV" sz="1600" dirty="0" err="1">
                <a:latin typeface="+mj-lt"/>
              </a:rPr>
              <a:t>E-pasts:</a:t>
            </a:r>
            <a:r>
              <a:rPr lang="lv-LV" sz="1600" dirty="0" err="1">
                <a:latin typeface="+mj-lt"/>
                <a:hlinkClick r:id="rId3"/>
              </a:rPr>
              <a:t>sabina.liepa@varam.gov.lv</a:t>
            </a:r>
            <a:endParaRPr lang="lv-LV" sz="1600" dirty="0">
              <a:latin typeface="+mj-lt"/>
            </a:endParaRPr>
          </a:p>
          <a:p>
            <a:endParaRPr lang="lv-LV" altLang="lv-LV" sz="1600" dirty="0">
              <a:latin typeface="+mj-lt"/>
            </a:endParaRPr>
          </a:p>
          <a:p>
            <a:r>
              <a:rPr lang="lv-LV" altLang="lv-LV" sz="1600" dirty="0">
                <a:latin typeface="+mj-lt"/>
                <a:hlinkClick r:id="rId4"/>
              </a:rPr>
              <a:t>Viedās administrācijas un reģionālās attīstības ministrija</a:t>
            </a:r>
            <a:endParaRPr lang="lv-LV" altLang="lv-LV" sz="1600" dirty="0">
              <a:latin typeface="+mj-lt"/>
            </a:endParaRPr>
          </a:p>
        </p:txBody>
      </p:sp>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54</a:t>
            </a:fld>
            <a:endParaRPr lang="en-US" altLang="en-US" sz="1700" dirty="0">
              <a:solidFill>
                <a:schemeClr val="tx1"/>
              </a:solidFill>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5"/>
            <a:extLst>
              <a:ext uri="{FF2B5EF4-FFF2-40B4-BE49-F238E27FC236}">
                <a16:creationId xmlns:a16="http://schemas.microsoft.com/office/drawing/2014/main" id="{008B8CB5-555A-98CE-8218-3A27355947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11"/>
            <a:extLst>
              <a:ext uri="{FF2B5EF4-FFF2-40B4-BE49-F238E27FC236}">
                <a16:creationId xmlns:a16="http://schemas.microsoft.com/office/drawing/2014/main" id="{300A1193-E984-9E96-C8CC-36532B6DBF3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nvPicPr>
        <p:blipFill>
          <a:blip r:embed="rId13" r:link="rId14">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3" name="TextBox 2">
            <a:extLst>
              <a:ext uri="{FF2B5EF4-FFF2-40B4-BE49-F238E27FC236}">
                <a16:creationId xmlns:a16="http://schemas.microsoft.com/office/drawing/2014/main" id="{F1FC2A9D-C55A-D8EE-684C-FAFFFEF84FDD}"/>
              </a:ext>
            </a:extLst>
          </p:cNvPr>
          <p:cNvSpPr txBox="1"/>
          <p:nvPr/>
        </p:nvSpPr>
        <p:spPr>
          <a:xfrm>
            <a:off x="2590800" y="3497538"/>
            <a:ext cx="6955972" cy="523220"/>
          </a:xfrm>
          <a:prstGeom prst="rect">
            <a:avLst/>
          </a:prstGeom>
          <a:noFill/>
        </p:spPr>
        <p:txBody>
          <a:bodyPr wrap="square" rtlCol="0">
            <a:spAutoFit/>
          </a:bodyPr>
          <a:lstStyle/>
          <a:p>
            <a:pPr algn="ctr"/>
            <a:r>
              <a:rPr lang="lv-LV" sz="2800" dirty="0"/>
              <a:t>Paldies par uzmanību!</a:t>
            </a:r>
          </a:p>
        </p:txBody>
      </p:sp>
      <p:grpSp>
        <p:nvGrpSpPr>
          <p:cNvPr id="4" name="Google Shape;8944;p75">
            <a:extLst>
              <a:ext uri="{FF2B5EF4-FFF2-40B4-BE49-F238E27FC236}">
                <a16:creationId xmlns:a16="http://schemas.microsoft.com/office/drawing/2014/main" id="{2BC4F78D-3955-5CF1-DD4B-4B6DA95870C5}"/>
              </a:ext>
            </a:extLst>
          </p:cNvPr>
          <p:cNvGrpSpPr/>
          <p:nvPr/>
        </p:nvGrpSpPr>
        <p:grpSpPr>
          <a:xfrm>
            <a:off x="7980482" y="3221667"/>
            <a:ext cx="651889" cy="707571"/>
            <a:chOff x="3299850" y="238575"/>
            <a:chExt cx="427725" cy="482225"/>
          </a:xfrm>
          <a:solidFill>
            <a:srgbClr val="29702A"/>
          </a:solidFill>
        </p:grpSpPr>
        <p:sp>
          <p:nvSpPr>
            <p:cNvPr id="5" name="Google Shape;8945;p75">
              <a:extLst>
                <a:ext uri="{FF2B5EF4-FFF2-40B4-BE49-F238E27FC236}">
                  <a16:creationId xmlns:a16="http://schemas.microsoft.com/office/drawing/2014/main" id="{34EC8A21-8AC9-132C-DC06-BFD2374F4CE8}"/>
                </a:ext>
              </a:extLst>
            </p:cNvPr>
            <p:cNvSpPr/>
            <p:nvPr/>
          </p:nvSpPr>
          <p:spPr>
            <a:xfrm>
              <a:off x="3299850" y="323500"/>
              <a:ext cx="427725" cy="397300"/>
            </a:xfrm>
            <a:custGeom>
              <a:avLst/>
              <a:gdLst/>
              <a:ahLst/>
              <a:cxnLst/>
              <a:rect l="l" t="t" r="r" b="b"/>
              <a:pathLst>
                <a:path w="17109" h="15892" extrusionOk="0">
                  <a:moveTo>
                    <a:pt x="3397" y="6794"/>
                  </a:moveTo>
                  <a:lnTo>
                    <a:pt x="3397" y="14759"/>
                  </a:lnTo>
                  <a:lnTo>
                    <a:pt x="1132" y="14759"/>
                  </a:lnTo>
                  <a:lnTo>
                    <a:pt x="1132" y="6794"/>
                  </a:lnTo>
                  <a:close/>
                  <a:moveTo>
                    <a:pt x="9034" y="1132"/>
                  </a:moveTo>
                  <a:cubicBezTo>
                    <a:pt x="9683" y="1175"/>
                    <a:pt x="10191" y="1712"/>
                    <a:pt x="10191" y="2364"/>
                  </a:cubicBezTo>
                  <a:cubicBezTo>
                    <a:pt x="10191" y="3346"/>
                    <a:pt x="9774" y="5275"/>
                    <a:pt x="9221" y="5828"/>
                  </a:cubicBezTo>
                  <a:cubicBezTo>
                    <a:pt x="8865" y="6184"/>
                    <a:pt x="9119" y="6794"/>
                    <a:pt x="9623" y="6794"/>
                  </a:cubicBezTo>
                  <a:lnTo>
                    <a:pt x="15285" y="6794"/>
                  </a:lnTo>
                  <a:cubicBezTo>
                    <a:pt x="15599" y="6794"/>
                    <a:pt x="15849" y="7047"/>
                    <a:pt x="15849" y="7361"/>
                  </a:cubicBezTo>
                  <a:cubicBezTo>
                    <a:pt x="15849" y="7672"/>
                    <a:pt x="15599" y="7926"/>
                    <a:pt x="15285" y="7926"/>
                  </a:cubicBezTo>
                  <a:lnTo>
                    <a:pt x="11888" y="7926"/>
                  </a:lnTo>
                  <a:cubicBezTo>
                    <a:pt x="11574" y="7926"/>
                    <a:pt x="11323" y="8180"/>
                    <a:pt x="11323" y="8494"/>
                  </a:cubicBezTo>
                  <a:cubicBezTo>
                    <a:pt x="11323" y="8805"/>
                    <a:pt x="11574" y="9058"/>
                    <a:pt x="11888" y="9058"/>
                  </a:cubicBezTo>
                  <a:lnTo>
                    <a:pt x="15285" y="9058"/>
                  </a:lnTo>
                  <a:cubicBezTo>
                    <a:pt x="15586" y="9058"/>
                    <a:pt x="15852" y="9342"/>
                    <a:pt x="15852" y="9662"/>
                  </a:cubicBezTo>
                  <a:cubicBezTo>
                    <a:pt x="15852" y="9976"/>
                    <a:pt x="15599" y="10230"/>
                    <a:pt x="15285" y="10230"/>
                  </a:cubicBezTo>
                  <a:lnTo>
                    <a:pt x="11888" y="10230"/>
                  </a:lnTo>
                  <a:cubicBezTo>
                    <a:pt x="11574" y="10230"/>
                    <a:pt x="11323" y="10484"/>
                    <a:pt x="11323" y="10795"/>
                  </a:cubicBezTo>
                  <a:cubicBezTo>
                    <a:pt x="11323" y="11109"/>
                    <a:pt x="11574" y="11362"/>
                    <a:pt x="11888" y="11362"/>
                  </a:cubicBezTo>
                  <a:lnTo>
                    <a:pt x="14152" y="11362"/>
                  </a:lnTo>
                  <a:cubicBezTo>
                    <a:pt x="14466" y="11362"/>
                    <a:pt x="14717" y="11616"/>
                    <a:pt x="14717" y="11927"/>
                  </a:cubicBezTo>
                  <a:cubicBezTo>
                    <a:pt x="14717" y="12241"/>
                    <a:pt x="14466" y="12494"/>
                    <a:pt x="14152" y="12494"/>
                  </a:cubicBezTo>
                  <a:lnTo>
                    <a:pt x="11888" y="12494"/>
                  </a:lnTo>
                  <a:cubicBezTo>
                    <a:pt x="11574" y="12494"/>
                    <a:pt x="11323" y="12748"/>
                    <a:pt x="11323" y="13059"/>
                  </a:cubicBezTo>
                  <a:cubicBezTo>
                    <a:pt x="11323" y="13373"/>
                    <a:pt x="11574" y="13627"/>
                    <a:pt x="11888" y="13627"/>
                  </a:cubicBezTo>
                  <a:lnTo>
                    <a:pt x="13020" y="13627"/>
                  </a:lnTo>
                  <a:cubicBezTo>
                    <a:pt x="13334" y="13627"/>
                    <a:pt x="13585" y="13880"/>
                    <a:pt x="13585" y="14191"/>
                  </a:cubicBezTo>
                  <a:cubicBezTo>
                    <a:pt x="13585" y="14505"/>
                    <a:pt x="13334" y="14759"/>
                    <a:pt x="13020" y="14759"/>
                  </a:cubicBezTo>
                  <a:lnTo>
                    <a:pt x="9197" y="14759"/>
                  </a:lnTo>
                  <a:cubicBezTo>
                    <a:pt x="8041" y="14759"/>
                    <a:pt x="6890" y="14572"/>
                    <a:pt x="5794" y="14207"/>
                  </a:cubicBezTo>
                  <a:lnTo>
                    <a:pt x="4529" y="13784"/>
                  </a:lnTo>
                  <a:lnTo>
                    <a:pt x="4529" y="7712"/>
                  </a:lnTo>
                  <a:lnTo>
                    <a:pt x="5686" y="7132"/>
                  </a:lnTo>
                  <a:cubicBezTo>
                    <a:pt x="6265" y="6842"/>
                    <a:pt x="6797" y="6459"/>
                    <a:pt x="7253" y="6003"/>
                  </a:cubicBezTo>
                  <a:lnTo>
                    <a:pt x="7289" y="5963"/>
                  </a:lnTo>
                  <a:cubicBezTo>
                    <a:pt x="8352" y="4901"/>
                    <a:pt x="8917" y="2654"/>
                    <a:pt x="9034" y="1132"/>
                  </a:cubicBezTo>
                  <a:close/>
                  <a:moveTo>
                    <a:pt x="8491" y="0"/>
                  </a:moveTo>
                  <a:cubicBezTo>
                    <a:pt x="8177" y="0"/>
                    <a:pt x="7926" y="254"/>
                    <a:pt x="7926" y="568"/>
                  </a:cubicBezTo>
                  <a:cubicBezTo>
                    <a:pt x="7926" y="1887"/>
                    <a:pt x="7380" y="4276"/>
                    <a:pt x="6492" y="5166"/>
                  </a:cubicBezTo>
                  <a:lnTo>
                    <a:pt x="6456" y="5203"/>
                  </a:lnTo>
                  <a:cubicBezTo>
                    <a:pt x="6081" y="5574"/>
                    <a:pt x="5652" y="5885"/>
                    <a:pt x="5181" y="6120"/>
                  </a:cubicBezTo>
                  <a:lnTo>
                    <a:pt x="4529" y="6444"/>
                  </a:lnTo>
                  <a:lnTo>
                    <a:pt x="4529" y="6229"/>
                  </a:lnTo>
                  <a:cubicBezTo>
                    <a:pt x="4529" y="5915"/>
                    <a:pt x="4276" y="5661"/>
                    <a:pt x="3962" y="5661"/>
                  </a:cubicBezTo>
                  <a:lnTo>
                    <a:pt x="565" y="5661"/>
                  </a:lnTo>
                  <a:cubicBezTo>
                    <a:pt x="251" y="5661"/>
                    <a:pt x="0" y="5915"/>
                    <a:pt x="0" y="6229"/>
                  </a:cubicBezTo>
                  <a:lnTo>
                    <a:pt x="0" y="15324"/>
                  </a:lnTo>
                  <a:cubicBezTo>
                    <a:pt x="0" y="15638"/>
                    <a:pt x="251" y="15891"/>
                    <a:pt x="565" y="15891"/>
                  </a:cubicBezTo>
                  <a:lnTo>
                    <a:pt x="3962" y="15891"/>
                  </a:lnTo>
                  <a:cubicBezTo>
                    <a:pt x="4276" y="15891"/>
                    <a:pt x="4529" y="15638"/>
                    <a:pt x="4529" y="15324"/>
                  </a:cubicBezTo>
                  <a:lnTo>
                    <a:pt x="4529" y="14976"/>
                  </a:lnTo>
                  <a:lnTo>
                    <a:pt x="5435" y="15278"/>
                  </a:lnTo>
                  <a:cubicBezTo>
                    <a:pt x="6649" y="15683"/>
                    <a:pt x="7917" y="15888"/>
                    <a:pt x="9197" y="15888"/>
                  </a:cubicBezTo>
                  <a:lnTo>
                    <a:pt x="13020" y="15888"/>
                  </a:lnTo>
                  <a:cubicBezTo>
                    <a:pt x="14219" y="15888"/>
                    <a:pt x="15040" y="14681"/>
                    <a:pt x="14599" y="13566"/>
                  </a:cubicBezTo>
                  <a:cubicBezTo>
                    <a:pt x="15577" y="13298"/>
                    <a:pt x="16106" y="12241"/>
                    <a:pt x="15731" y="11302"/>
                  </a:cubicBezTo>
                  <a:cubicBezTo>
                    <a:pt x="16468" y="11100"/>
                    <a:pt x="16981" y="10429"/>
                    <a:pt x="16984" y="9662"/>
                  </a:cubicBezTo>
                  <a:cubicBezTo>
                    <a:pt x="16981" y="9233"/>
                    <a:pt x="16824" y="8823"/>
                    <a:pt x="16541" y="8503"/>
                  </a:cubicBezTo>
                  <a:cubicBezTo>
                    <a:pt x="16994" y="8005"/>
                    <a:pt x="17108" y="7289"/>
                    <a:pt x="16837" y="6673"/>
                  </a:cubicBezTo>
                  <a:cubicBezTo>
                    <a:pt x="16565" y="6060"/>
                    <a:pt x="15958" y="5661"/>
                    <a:pt x="15285" y="5661"/>
                  </a:cubicBezTo>
                  <a:lnTo>
                    <a:pt x="10635" y="5661"/>
                  </a:lnTo>
                  <a:cubicBezTo>
                    <a:pt x="11109" y="4577"/>
                    <a:pt x="11323" y="3104"/>
                    <a:pt x="11323" y="2364"/>
                  </a:cubicBezTo>
                  <a:cubicBezTo>
                    <a:pt x="11320" y="1060"/>
                    <a:pt x="10263" y="3"/>
                    <a:pt x="8959"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6" name="Google Shape;8946;p75">
              <a:extLst>
                <a:ext uri="{FF2B5EF4-FFF2-40B4-BE49-F238E27FC236}">
                  <a16:creationId xmlns:a16="http://schemas.microsoft.com/office/drawing/2014/main" id="{DF04A7DA-75C1-3E6C-FEC7-514D373F500F}"/>
                </a:ext>
              </a:extLst>
            </p:cNvPr>
            <p:cNvSpPr/>
            <p:nvPr/>
          </p:nvSpPr>
          <p:spPr>
            <a:xfrm>
              <a:off x="3467650" y="238575"/>
              <a:ext cx="46525" cy="56650"/>
            </a:xfrm>
            <a:custGeom>
              <a:avLst/>
              <a:gdLst/>
              <a:ahLst/>
              <a:cxnLst/>
              <a:rect l="l" t="t" r="r" b="b"/>
              <a:pathLst>
                <a:path w="1861" h="2266" extrusionOk="0">
                  <a:moveTo>
                    <a:pt x="646" y="1"/>
                  </a:moveTo>
                  <a:cubicBezTo>
                    <a:pt x="561" y="1"/>
                    <a:pt x="475" y="20"/>
                    <a:pt x="393" y="61"/>
                  </a:cubicBezTo>
                  <a:cubicBezTo>
                    <a:pt x="112" y="199"/>
                    <a:pt x="0" y="541"/>
                    <a:pt x="139" y="821"/>
                  </a:cubicBezTo>
                  <a:lnTo>
                    <a:pt x="707" y="1954"/>
                  </a:lnTo>
                  <a:cubicBezTo>
                    <a:pt x="805" y="2150"/>
                    <a:pt x="1005" y="2265"/>
                    <a:pt x="1212" y="2265"/>
                  </a:cubicBezTo>
                  <a:cubicBezTo>
                    <a:pt x="1297" y="2265"/>
                    <a:pt x="1384" y="2246"/>
                    <a:pt x="1465" y="2204"/>
                  </a:cubicBezTo>
                  <a:cubicBezTo>
                    <a:pt x="1746" y="2065"/>
                    <a:pt x="1860" y="1727"/>
                    <a:pt x="1718" y="1446"/>
                  </a:cubicBezTo>
                  <a:lnTo>
                    <a:pt x="1154" y="314"/>
                  </a:lnTo>
                  <a:cubicBezTo>
                    <a:pt x="1053" y="115"/>
                    <a:pt x="854" y="1"/>
                    <a:pt x="64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7" name="Google Shape;8947;p75">
              <a:extLst>
                <a:ext uri="{FF2B5EF4-FFF2-40B4-BE49-F238E27FC236}">
                  <a16:creationId xmlns:a16="http://schemas.microsoft.com/office/drawing/2014/main" id="{D4CD0781-22F9-CB6F-515D-44F4792F7739}"/>
                </a:ext>
              </a:extLst>
            </p:cNvPr>
            <p:cNvSpPr/>
            <p:nvPr/>
          </p:nvSpPr>
          <p:spPr>
            <a:xfrm>
              <a:off x="3566675" y="238575"/>
              <a:ext cx="46525" cy="56675"/>
            </a:xfrm>
            <a:custGeom>
              <a:avLst/>
              <a:gdLst/>
              <a:ahLst/>
              <a:cxnLst/>
              <a:rect l="l" t="t" r="r" b="b"/>
              <a:pathLst>
                <a:path w="1861" h="2267" extrusionOk="0">
                  <a:moveTo>
                    <a:pt x="1215" y="1"/>
                  </a:moveTo>
                  <a:cubicBezTo>
                    <a:pt x="1007" y="1"/>
                    <a:pt x="808" y="115"/>
                    <a:pt x="707" y="314"/>
                  </a:cubicBezTo>
                  <a:lnTo>
                    <a:pt x="143" y="1446"/>
                  </a:lnTo>
                  <a:cubicBezTo>
                    <a:pt x="1" y="1727"/>
                    <a:pt x="116" y="2065"/>
                    <a:pt x="396" y="2207"/>
                  </a:cubicBezTo>
                  <a:cubicBezTo>
                    <a:pt x="477" y="2247"/>
                    <a:pt x="562" y="2266"/>
                    <a:pt x="646" y="2266"/>
                  </a:cubicBezTo>
                  <a:cubicBezTo>
                    <a:pt x="854" y="2266"/>
                    <a:pt x="1055" y="2151"/>
                    <a:pt x="1154" y="1954"/>
                  </a:cubicBezTo>
                  <a:lnTo>
                    <a:pt x="1722" y="821"/>
                  </a:lnTo>
                  <a:cubicBezTo>
                    <a:pt x="1861" y="541"/>
                    <a:pt x="1749" y="199"/>
                    <a:pt x="1468" y="61"/>
                  </a:cubicBezTo>
                  <a:cubicBezTo>
                    <a:pt x="1387" y="20"/>
                    <a:pt x="1300" y="1"/>
                    <a:pt x="1215"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8" name="Google Shape;8948;p75">
              <a:extLst>
                <a:ext uri="{FF2B5EF4-FFF2-40B4-BE49-F238E27FC236}">
                  <a16:creationId xmlns:a16="http://schemas.microsoft.com/office/drawing/2014/main" id="{93D6710B-103E-BD7E-1509-EF78022C558F}"/>
                </a:ext>
              </a:extLst>
            </p:cNvPr>
            <p:cNvSpPr/>
            <p:nvPr/>
          </p:nvSpPr>
          <p:spPr>
            <a:xfrm>
              <a:off x="361122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sp>
          <p:nvSpPr>
            <p:cNvPr id="9" name="Google Shape;8949;p75">
              <a:extLst>
                <a:ext uri="{FF2B5EF4-FFF2-40B4-BE49-F238E27FC236}">
                  <a16:creationId xmlns:a16="http://schemas.microsoft.com/office/drawing/2014/main" id="{3EAD4ECB-F6BD-D55B-0FBB-6AE47CBB31DD}"/>
                </a:ext>
              </a:extLst>
            </p:cNvPr>
            <p:cNvSpPr/>
            <p:nvPr/>
          </p:nvSpPr>
          <p:spPr>
            <a:xfrm>
              <a:off x="341307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solidFill>
                  <a:srgbClr val="435D74"/>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D158-8AE8-95A4-9F20-2E68393CD661}"/>
              </a:ext>
            </a:extLst>
          </p:cNvPr>
          <p:cNvSpPr>
            <a:spLocks noGrp="1"/>
          </p:cNvSpPr>
          <p:nvPr>
            <p:ph type="title"/>
          </p:nvPr>
        </p:nvSpPr>
        <p:spPr>
          <a:xfrm>
            <a:off x="2387600" y="381000"/>
            <a:ext cx="8128000" cy="174171"/>
          </a:xfrm>
        </p:spPr>
        <p:txBody>
          <a:bodyPr>
            <a:normAutofit fontScale="90000"/>
          </a:bodyPr>
          <a:lstStyle/>
          <a:p>
            <a:endParaRPr lang="lv-LV" dirty="0"/>
          </a:p>
        </p:txBody>
      </p:sp>
      <p:sp>
        <p:nvSpPr>
          <p:cNvPr id="3" name="Content Placeholder 2">
            <a:extLst>
              <a:ext uri="{FF2B5EF4-FFF2-40B4-BE49-F238E27FC236}">
                <a16:creationId xmlns:a16="http://schemas.microsoft.com/office/drawing/2014/main" id="{8E05918B-BB91-6F2B-2301-5119CF1C7D5B}"/>
              </a:ext>
            </a:extLst>
          </p:cNvPr>
          <p:cNvSpPr>
            <a:spLocks noGrp="1"/>
          </p:cNvSpPr>
          <p:nvPr>
            <p:ph idx="1"/>
          </p:nvPr>
        </p:nvSpPr>
        <p:spPr>
          <a:xfrm>
            <a:off x="2387600" y="2928258"/>
            <a:ext cx="8128000" cy="1687284"/>
          </a:xfrm>
          <a:ln>
            <a:solidFill>
              <a:srgbClr val="00B050"/>
            </a:solidFill>
          </a:ln>
        </p:spPr>
        <p:txBody>
          <a:bodyPr>
            <a:normAutofit/>
          </a:bodyPr>
          <a:lstStyle/>
          <a:p>
            <a:pPr algn="ctr"/>
            <a:r>
              <a:rPr lang="lv-LV" sz="2200" b="1" dirty="0">
                <a:latin typeface="+mj-lt"/>
              </a:rPr>
              <a:t>Jautājumi un/vai pieredzes stāsti nodevu piemērošanas jomā pašvaldībās</a:t>
            </a:r>
          </a:p>
        </p:txBody>
      </p:sp>
      <p:sp>
        <p:nvSpPr>
          <p:cNvPr id="4" name="Text Placeholder 3">
            <a:extLst>
              <a:ext uri="{FF2B5EF4-FFF2-40B4-BE49-F238E27FC236}">
                <a16:creationId xmlns:a16="http://schemas.microsoft.com/office/drawing/2014/main" id="{ABC26AEC-CCD8-AC9E-C3AD-487DAB9F519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851E15C-69A4-0469-EBFB-E1CF47C6DDD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ACD4F9A-134C-5D99-372D-D4F675FFFA42}"/>
              </a:ext>
            </a:extLst>
          </p:cNvPr>
          <p:cNvSpPr>
            <a:spLocks noGrp="1"/>
          </p:cNvSpPr>
          <p:nvPr>
            <p:ph type="sldNum" sz="quarter" idx="13"/>
          </p:nvPr>
        </p:nvSpPr>
        <p:spPr/>
        <p:txBody>
          <a:bodyPr/>
          <a:lstStyle/>
          <a:p>
            <a:pPr>
              <a:defRPr/>
            </a:pPr>
            <a:fld id="{CA50152C-A5AE-4037-8E77-C398DB665690}" type="slidenum">
              <a:rPr lang="en-US" altLang="en-US" smtClean="0"/>
              <a:pPr>
                <a:defRPr/>
              </a:pPr>
              <a:t>55</a:t>
            </a:fld>
            <a:endParaRPr lang="en-US" altLang="en-US"/>
          </a:p>
        </p:txBody>
      </p:sp>
      <p:sp>
        <p:nvSpPr>
          <p:cNvPr id="7" name="Google Shape;9733;p77">
            <a:extLst>
              <a:ext uri="{FF2B5EF4-FFF2-40B4-BE49-F238E27FC236}">
                <a16:creationId xmlns:a16="http://schemas.microsoft.com/office/drawing/2014/main" id="{9FBFD771-3AAF-1732-11DC-F63EDB3519DD}"/>
              </a:ext>
            </a:extLst>
          </p:cNvPr>
          <p:cNvSpPr/>
          <p:nvPr/>
        </p:nvSpPr>
        <p:spPr>
          <a:xfrm>
            <a:off x="5656325" y="1052832"/>
            <a:ext cx="1332304" cy="1377765"/>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rgbClr val="29702A"/>
          </a:solidFill>
          <a:ln>
            <a:noFill/>
          </a:ln>
        </p:spPr>
        <p:txBody>
          <a:bodyPr spcFirstLastPara="1" wrap="square" lIns="121900" tIns="121900" rIns="121900" bIns="121900" anchor="ctr" anchorCtr="0">
            <a:noAutofit/>
          </a:bodyPr>
          <a:lstStyle/>
          <a:p>
            <a:pPr>
              <a:spcBef>
                <a:spcPts val="0"/>
              </a:spcBef>
              <a:spcAft>
                <a:spcPts val="0"/>
              </a:spcAft>
            </a:pPr>
            <a:endParaRPr sz="2267"/>
          </a:p>
        </p:txBody>
      </p:sp>
    </p:spTree>
    <p:extLst>
      <p:ext uri="{BB962C8B-B14F-4D97-AF65-F5344CB8AC3E}">
        <p14:creationId xmlns:p14="http://schemas.microsoft.com/office/powerpoint/2010/main" val="10718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style.rotation</p:attrName>
                                        </p:attrNameLst>
                                      </p:cBhvr>
                                      <p:tavLst>
                                        <p:tav tm="0">
                                          <p:val>
                                            <p:fltVal val="90"/>
                                          </p:val>
                                        </p:tav>
                                        <p:tav tm="100000">
                                          <p:val>
                                            <p:fltVal val="0"/>
                                          </p:val>
                                        </p:tav>
                                      </p:tavLst>
                                    </p:anim>
                                    <p:animEffect transition="in" filter="fade">
                                      <p:cBhvr>
                                        <p:cTn id="10" dur="1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126A8-512D-ECA3-3EB5-1704AEF65344}"/>
              </a:ext>
            </a:extLst>
          </p:cNvPr>
          <p:cNvSpPr>
            <a:spLocks noGrp="1"/>
          </p:cNvSpPr>
          <p:nvPr>
            <p:ph type="title"/>
          </p:nvPr>
        </p:nvSpPr>
        <p:spPr/>
        <p:txBody>
          <a:bodyPr>
            <a:normAutofit/>
          </a:bodyPr>
          <a:lstStyle/>
          <a:p>
            <a:pPr algn="ctr"/>
            <a:r>
              <a:rPr lang="lv-LV" sz="2200" dirty="0">
                <a:latin typeface="+mj-lt"/>
              </a:rPr>
              <a:t>Pašvaldību īpatsvars, kuras izdevušas saistošos noteikumus nodevu jomā*</a:t>
            </a:r>
          </a:p>
        </p:txBody>
      </p:sp>
      <p:pic>
        <p:nvPicPr>
          <p:cNvPr id="8" name="Content Placeholder 7">
            <a:extLst>
              <a:ext uri="{FF2B5EF4-FFF2-40B4-BE49-F238E27FC236}">
                <a16:creationId xmlns:a16="http://schemas.microsoft.com/office/drawing/2014/main" id="{E24F2BB2-8E90-24ED-54F6-8682B3393BB4}"/>
              </a:ext>
            </a:extLst>
          </p:cNvPr>
          <p:cNvPicPr>
            <a:picLocks noGrp="1" noChangeAspect="1"/>
          </p:cNvPicPr>
          <p:nvPr>
            <p:ph idx="1"/>
          </p:nvPr>
        </p:nvPicPr>
        <p:blipFill>
          <a:blip r:embed="rId2"/>
          <a:stretch>
            <a:fillRect/>
          </a:stretch>
        </p:blipFill>
        <p:spPr bwMode="auto">
          <a:xfrm>
            <a:off x="2387600" y="1417642"/>
            <a:ext cx="8685218" cy="4759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a:extLst>
              <a:ext uri="{FF2B5EF4-FFF2-40B4-BE49-F238E27FC236}">
                <a16:creationId xmlns:a16="http://schemas.microsoft.com/office/drawing/2014/main" id="{8ED40361-FEB7-BA44-6E25-D1723BA12C1D}"/>
              </a:ext>
            </a:extLst>
          </p:cNvPr>
          <p:cNvSpPr>
            <a:spLocks noGrp="1"/>
          </p:cNvSpPr>
          <p:nvPr>
            <p:ph type="body" sz="quarter" idx="10"/>
          </p:nvPr>
        </p:nvSpPr>
        <p:spPr/>
        <p:txBody>
          <a:bodyPr/>
          <a:lstStyle/>
          <a:p>
            <a:endParaRPr lang="lv-LV" dirty="0"/>
          </a:p>
        </p:txBody>
      </p:sp>
      <p:sp>
        <p:nvSpPr>
          <p:cNvPr id="5" name="Text Placeholder 4">
            <a:extLst>
              <a:ext uri="{FF2B5EF4-FFF2-40B4-BE49-F238E27FC236}">
                <a16:creationId xmlns:a16="http://schemas.microsoft.com/office/drawing/2014/main" id="{0CE9CECC-8A44-5A7A-B1A6-8D3D2AB28ECE}"/>
              </a:ext>
            </a:extLst>
          </p:cNvPr>
          <p:cNvSpPr>
            <a:spLocks noGrp="1"/>
          </p:cNvSpPr>
          <p:nvPr>
            <p:ph type="body" sz="quarter" idx="12"/>
          </p:nvPr>
        </p:nvSpPr>
        <p:spPr/>
        <p:txBody>
          <a:bodyPr>
            <a:normAutofit/>
          </a:bodyPr>
          <a:lstStyle/>
          <a:p>
            <a:r>
              <a:rPr lang="lv-LV" sz="1200" dirty="0">
                <a:latin typeface="+mj-lt"/>
              </a:rPr>
              <a:t>* Informācija par 2024.gadu</a:t>
            </a:r>
          </a:p>
        </p:txBody>
      </p:sp>
      <p:sp>
        <p:nvSpPr>
          <p:cNvPr id="6" name="Slide Number Placeholder 5">
            <a:extLst>
              <a:ext uri="{FF2B5EF4-FFF2-40B4-BE49-F238E27FC236}">
                <a16:creationId xmlns:a16="http://schemas.microsoft.com/office/drawing/2014/main" id="{E5DB9E61-7719-B2EC-CA29-100F688B873E}"/>
              </a:ext>
            </a:extLst>
          </p:cNvPr>
          <p:cNvSpPr>
            <a:spLocks noGrp="1"/>
          </p:cNvSpPr>
          <p:nvPr>
            <p:ph type="sldNum" sz="quarter" idx="13"/>
          </p:nvPr>
        </p:nvSpPr>
        <p:spPr/>
        <p:txBody>
          <a:bodyPr/>
          <a:lstStyle/>
          <a:p>
            <a:pPr>
              <a:defRPr/>
            </a:pPr>
            <a:fld id="{CA50152C-A5AE-4037-8E77-C398DB665690}" type="slidenum">
              <a:rPr lang="en-US" altLang="en-US" smtClean="0"/>
              <a:pPr>
                <a:defRPr/>
              </a:pPr>
              <a:t>6</a:t>
            </a:fld>
            <a:endParaRPr lang="en-US" altLang="en-US"/>
          </a:p>
        </p:txBody>
      </p:sp>
    </p:spTree>
    <p:extLst>
      <p:ext uri="{BB962C8B-B14F-4D97-AF65-F5344CB8AC3E}">
        <p14:creationId xmlns:p14="http://schemas.microsoft.com/office/powerpoint/2010/main" val="86210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E0F1B-59A9-4901-BCC5-297DCA9E83DA}"/>
              </a:ext>
            </a:extLst>
          </p:cNvPr>
          <p:cNvSpPr>
            <a:spLocks noGrp="1"/>
          </p:cNvSpPr>
          <p:nvPr>
            <p:ph type="title"/>
          </p:nvPr>
        </p:nvSpPr>
        <p:spPr/>
        <p:txBody>
          <a:bodyPr>
            <a:normAutofit/>
          </a:bodyPr>
          <a:lstStyle/>
          <a:p>
            <a:pPr algn="ctr"/>
            <a:r>
              <a:rPr lang="lv-LV" sz="2200" dirty="0">
                <a:latin typeface="+mj-lt"/>
              </a:rPr>
              <a:t>[2] Pētījums “Pašvaldību darbības jomas paplašinātā pārraudzība par pašvaldību nodevu objektiem un to </a:t>
            </a:r>
            <a:r>
              <a:rPr lang="lv-LV" sz="2200" dirty="0" err="1">
                <a:latin typeface="+mj-lt"/>
              </a:rPr>
              <a:t>izvērtējums</a:t>
            </a:r>
            <a:r>
              <a:rPr lang="lv-LV" sz="2200" dirty="0">
                <a:latin typeface="+mj-lt"/>
              </a:rPr>
              <a:t>”</a:t>
            </a:r>
          </a:p>
        </p:txBody>
      </p:sp>
      <p:sp>
        <p:nvSpPr>
          <p:cNvPr id="3" name="Content Placeholder 2">
            <a:extLst>
              <a:ext uri="{FF2B5EF4-FFF2-40B4-BE49-F238E27FC236}">
                <a16:creationId xmlns:a16="http://schemas.microsoft.com/office/drawing/2014/main" id="{ACD67396-6104-A3AA-C064-3845ABB19CA0}"/>
              </a:ext>
            </a:extLst>
          </p:cNvPr>
          <p:cNvSpPr>
            <a:spLocks noGrp="1"/>
          </p:cNvSpPr>
          <p:nvPr>
            <p:ph idx="1"/>
          </p:nvPr>
        </p:nvSpPr>
        <p:spPr/>
        <p:txBody>
          <a:bodyPr>
            <a:normAutofit/>
          </a:bodyPr>
          <a:lstStyle/>
          <a:p>
            <a:pPr algn="ctr"/>
            <a:r>
              <a:rPr lang="lv-LV" dirty="0">
                <a:latin typeface="+mj-lt"/>
              </a:rPr>
              <a:t>Pētījuma mērķis bija noskaidrot:</a:t>
            </a:r>
          </a:p>
          <a:p>
            <a:pPr algn="ctr"/>
            <a:endParaRPr lang="lv-LV" dirty="0">
              <a:latin typeface="+mj-lt"/>
            </a:endParaRPr>
          </a:p>
        </p:txBody>
      </p:sp>
      <p:sp>
        <p:nvSpPr>
          <p:cNvPr id="4" name="Text Placeholder 3">
            <a:extLst>
              <a:ext uri="{FF2B5EF4-FFF2-40B4-BE49-F238E27FC236}">
                <a16:creationId xmlns:a16="http://schemas.microsoft.com/office/drawing/2014/main" id="{194440ED-2887-EB24-FBE0-74C76A5075A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FDFC946-2A07-F057-C950-FADFEC318BB4}"/>
              </a:ext>
            </a:extLst>
          </p:cNvPr>
          <p:cNvSpPr>
            <a:spLocks noGrp="1"/>
          </p:cNvSpPr>
          <p:nvPr>
            <p:ph type="body" sz="quarter" idx="12"/>
          </p:nvPr>
        </p:nvSpPr>
        <p:spPr/>
        <p:txBody>
          <a:bodyPr/>
          <a:lstStyle/>
          <a:p>
            <a:endParaRPr lang="lv-LV" dirty="0"/>
          </a:p>
        </p:txBody>
      </p:sp>
      <p:sp>
        <p:nvSpPr>
          <p:cNvPr id="6" name="Slide Number Placeholder 5">
            <a:extLst>
              <a:ext uri="{FF2B5EF4-FFF2-40B4-BE49-F238E27FC236}">
                <a16:creationId xmlns:a16="http://schemas.microsoft.com/office/drawing/2014/main" id="{DF77C5F5-D6B6-94E6-CB8F-9B1EF3CAF8B4}"/>
              </a:ext>
            </a:extLst>
          </p:cNvPr>
          <p:cNvSpPr>
            <a:spLocks noGrp="1"/>
          </p:cNvSpPr>
          <p:nvPr>
            <p:ph type="sldNum" sz="quarter" idx="13"/>
          </p:nvPr>
        </p:nvSpPr>
        <p:spPr/>
        <p:txBody>
          <a:bodyPr/>
          <a:lstStyle/>
          <a:p>
            <a:pPr>
              <a:defRPr/>
            </a:pPr>
            <a:fld id="{CA50152C-A5AE-4037-8E77-C398DB665690}" type="slidenum">
              <a:rPr lang="en-US" altLang="en-US" smtClean="0"/>
              <a:pPr>
                <a:defRPr/>
              </a:pPr>
              <a:t>7</a:t>
            </a:fld>
            <a:endParaRPr lang="en-US" altLang="en-US"/>
          </a:p>
        </p:txBody>
      </p:sp>
      <p:graphicFrame>
        <p:nvGraphicFramePr>
          <p:cNvPr id="8" name="Diagram 7">
            <a:extLst>
              <a:ext uri="{FF2B5EF4-FFF2-40B4-BE49-F238E27FC236}">
                <a16:creationId xmlns:a16="http://schemas.microsoft.com/office/drawing/2014/main" id="{3EB55D04-4AC8-D364-4419-27A9B70D90B5}"/>
              </a:ext>
            </a:extLst>
          </p:cNvPr>
          <p:cNvGraphicFramePr/>
          <p:nvPr>
            <p:extLst>
              <p:ext uri="{D42A27DB-BD31-4B8C-83A1-F6EECF244321}">
                <p14:modId xmlns:p14="http://schemas.microsoft.com/office/powerpoint/2010/main" val="1465149154"/>
              </p:ext>
            </p:extLst>
          </p:nvPr>
        </p:nvGraphicFramePr>
        <p:xfrm>
          <a:off x="2032000" y="2362200"/>
          <a:ext cx="8128000" cy="3776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6437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2CA23-07DF-2A30-4D63-B6847DA11615}"/>
              </a:ext>
            </a:extLst>
          </p:cNvPr>
          <p:cNvSpPr>
            <a:spLocks noGrp="1"/>
          </p:cNvSpPr>
          <p:nvPr>
            <p:ph type="title"/>
          </p:nvPr>
        </p:nvSpPr>
        <p:spPr>
          <a:xfrm>
            <a:off x="2387600" y="381000"/>
            <a:ext cx="8128000" cy="350837"/>
          </a:xfrm>
        </p:spPr>
        <p:txBody>
          <a:bodyPr>
            <a:normAutofit fontScale="90000"/>
          </a:bodyPr>
          <a:lstStyle/>
          <a:p>
            <a:pPr algn="ctr"/>
            <a:endParaRPr lang="lv-LV" dirty="0"/>
          </a:p>
        </p:txBody>
      </p:sp>
      <p:graphicFrame>
        <p:nvGraphicFramePr>
          <p:cNvPr id="7" name="Content Placeholder 6">
            <a:extLst>
              <a:ext uri="{FF2B5EF4-FFF2-40B4-BE49-F238E27FC236}">
                <a16:creationId xmlns:a16="http://schemas.microsoft.com/office/drawing/2014/main" id="{91FEA439-BDA6-80B8-7FE9-EDB78587E1D8}"/>
              </a:ext>
            </a:extLst>
          </p:cNvPr>
          <p:cNvGraphicFramePr>
            <a:graphicFrameLocks noGrp="1"/>
          </p:cNvGraphicFramePr>
          <p:nvPr>
            <p:ph idx="1"/>
            <p:extLst>
              <p:ext uri="{D42A27DB-BD31-4B8C-83A1-F6EECF244321}">
                <p14:modId xmlns:p14="http://schemas.microsoft.com/office/powerpoint/2010/main" val="908264280"/>
              </p:ext>
            </p:extLst>
          </p:nvPr>
        </p:nvGraphicFramePr>
        <p:xfrm>
          <a:off x="2387600" y="1371600"/>
          <a:ext cx="81280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861BB647-43A5-F824-BF82-6C2BDA41128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60DF333-5DB9-2F96-6394-3A9EC04F09C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BE87B9C-165C-3CE8-CB94-006FE72A5093}"/>
              </a:ext>
            </a:extLst>
          </p:cNvPr>
          <p:cNvSpPr>
            <a:spLocks noGrp="1"/>
          </p:cNvSpPr>
          <p:nvPr>
            <p:ph type="sldNum" sz="quarter" idx="13"/>
          </p:nvPr>
        </p:nvSpPr>
        <p:spPr/>
        <p:txBody>
          <a:bodyPr/>
          <a:lstStyle/>
          <a:p>
            <a:pPr>
              <a:defRPr/>
            </a:pPr>
            <a:fld id="{CA50152C-A5AE-4037-8E77-C398DB665690}" type="slidenum">
              <a:rPr lang="en-US" altLang="en-US" smtClean="0"/>
              <a:pPr>
                <a:defRPr/>
              </a:pPr>
              <a:t>8</a:t>
            </a:fld>
            <a:endParaRPr lang="en-US" altLang="en-US"/>
          </a:p>
        </p:txBody>
      </p:sp>
    </p:spTree>
    <p:extLst>
      <p:ext uri="{BB962C8B-B14F-4D97-AF65-F5344CB8AC3E}">
        <p14:creationId xmlns:p14="http://schemas.microsoft.com/office/powerpoint/2010/main" val="1378464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7BDC1-4A7D-9E33-177C-9A16B0FB5A18}"/>
              </a:ext>
            </a:extLst>
          </p:cNvPr>
          <p:cNvSpPr>
            <a:spLocks noGrp="1"/>
          </p:cNvSpPr>
          <p:nvPr>
            <p:ph type="title"/>
          </p:nvPr>
        </p:nvSpPr>
        <p:spPr>
          <a:xfrm>
            <a:off x="2387600" y="381000"/>
            <a:ext cx="8128000" cy="163286"/>
          </a:xfrm>
        </p:spPr>
        <p:txBody>
          <a:bodyPr>
            <a:normAutofit fontScale="90000"/>
          </a:bodyPr>
          <a:lstStyle/>
          <a:p>
            <a:endParaRPr lang="lv-LV" dirty="0"/>
          </a:p>
        </p:txBody>
      </p:sp>
      <p:graphicFrame>
        <p:nvGraphicFramePr>
          <p:cNvPr id="8" name="Content Placeholder 7">
            <a:extLst>
              <a:ext uri="{FF2B5EF4-FFF2-40B4-BE49-F238E27FC236}">
                <a16:creationId xmlns:a16="http://schemas.microsoft.com/office/drawing/2014/main" id="{A6615453-F1DA-E32A-8481-EB2A10C40312}"/>
              </a:ext>
            </a:extLst>
          </p:cNvPr>
          <p:cNvGraphicFramePr>
            <a:graphicFrameLocks noGrp="1"/>
          </p:cNvGraphicFramePr>
          <p:nvPr>
            <p:ph idx="1"/>
            <p:extLst>
              <p:ext uri="{D42A27DB-BD31-4B8C-83A1-F6EECF244321}">
                <p14:modId xmlns:p14="http://schemas.microsoft.com/office/powerpoint/2010/main" val="791350388"/>
              </p:ext>
            </p:extLst>
          </p:nvPr>
        </p:nvGraphicFramePr>
        <p:xfrm>
          <a:off x="2387600" y="1349828"/>
          <a:ext cx="8128000" cy="47763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7BA44733-3623-AEC2-FA7A-9702F53691C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44063B4-C58F-32BC-FDFB-E60D4CDD63B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BC19949-201D-407F-9AAA-8A8BBF3871E5}"/>
              </a:ext>
            </a:extLst>
          </p:cNvPr>
          <p:cNvSpPr>
            <a:spLocks noGrp="1"/>
          </p:cNvSpPr>
          <p:nvPr>
            <p:ph type="sldNum" sz="quarter" idx="13"/>
          </p:nvPr>
        </p:nvSpPr>
        <p:spPr/>
        <p:txBody>
          <a:bodyPr/>
          <a:lstStyle/>
          <a:p>
            <a:pPr>
              <a:defRPr/>
            </a:pPr>
            <a:fld id="{CA50152C-A5AE-4037-8E77-C398DB665690}" type="slidenum">
              <a:rPr lang="en-US" altLang="en-US" smtClean="0"/>
              <a:pPr>
                <a:defRPr/>
              </a:pPr>
              <a:t>9</a:t>
            </a:fld>
            <a:endParaRPr lang="en-US" altLang="en-US"/>
          </a:p>
        </p:txBody>
      </p:sp>
    </p:spTree>
    <p:extLst>
      <p:ext uri="{BB962C8B-B14F-4D97-AF65-F5344CB8AC3E}">
        <p14:creationId xmlns:p14="http://schemas.microsoft.com/office/powerpoint/2010/main" val="498076036"/>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1964</TotalTime>
  <Words>3085</Words>
  <Application>Microsoft Office PowerPoint</Application>
  <PresentationFormat>Widescreen</PresentationFormat>
  <Paragraphs>260</Paragraphs>
  <Slides>55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Aptos</vt:lpstr>
      <vt:lpstr>Arial</vt:lpstr>
      <vt:lpstr>Calibri</vt:lpstr>
      <vt:lpstr>Courier New</vt:lpstr>
      <vt:lpstr>Times New Roman</vt:lpstr>
      <vt:lpstr>Verdana</vt:lpstr>
      <vt:lpstr>Wingdings</vt:lpstr>
      <vt:lpstr>89_Prezentacija_templateLV</vt:lpstr>
      <vt:lpstr>   </vt:lpstr>
      <vt:lpstr>Satura rādītājs</vt:lpstr>
      <vt:lpstr>[1] Tiesiskais ietvars un saistošo noteikumu izstrāde </vt:lpstr>
      <vt:lpstr>[1.1] Saistošo noteikumu izstrāde </vt:lpstr>
      <vt:lpstr>[1.2] Saistošo noteikumu izstrāde</vt:lpstr>
      <vt:lpstr>Pašvaldību īpatsvars, kuras izdevušas saistošos noteikumus nodevu jomā*</vt:lpstr>
      <vt:lpstr>[2] Pētījums “Pašvaldību darbības jomas paplašinātā pārraudzība par pašvaldību nodevu objektiem un to izvērtējums”</vt:lpstr>
      <vt:lpstr>PowerPoint Presentation</vt:lpstr>
      <vt:lpstr>PowerPoint Presentation</vt:lpstr>
      <vt:lpstr> </vt:lpstr>
      <vt:lpstr>PowerPoint Presentation</vt:lpstr>
      <vt:lpstr> </vt:lpstr>
      <vt:lpstr>PowerPoint Presentation</vt:lpstr>
      <vt:lpstr>[3.1.1] Secinājumi</vt:lpstr>
      <vt:lpstr>[3.1.2] Ieteikumi</vt:lpstr>
      <vt:lpstr>PowerPoint Presentation</vt:lpstr>
      <vt:lpstr>PowerPoint Presentation</vt:lpstr>
      <vt:lpstr>[3.2.1] Secinājumi un ieteikums</vt:lpstr>
      <vt:lpstr>PowerPoint Presentation</vt:lpstr>
      <vt:lpstr>PowerPoint Presentation</vt:lpstr>
      <vt:lpstr>[3.3.1] Secinājumi </vt:lpstr>
      <vt:lpstr>[3.3.2] Citu institūciju sniegtais viedoklis saistībā ar nodevu</vt:lpstr>
      <vt:lpstr>PowerPoint Presentation</vt:lpstr>
      <vt:lpstr>PowerPoint Presentation</vt:lpstr>
      <vt:lpstr>[3.4.1] Secinājumi </vt:lpstr>
      <vt:lpstr>[3.4.2] Ieteikums</vt:lpstr>
      <vt:lpstr>PowerPoint Presentation</vt:lpstr>
      <vt:lpstr>PowerPoint Presentation</vt:lpstr>
      <vt:lpstr>[3.5.1] Secinājumi</vt:lpstr>
      <vt:lpstr>[3.5.2] Ieteikumi</vt:lpstr>
      <vt:lpstr>PowerPoint Presentation</vt:lpstr>
      <vt:lpstr>PowerPoint Presentation</vt:lpstr>
      <vt:lpstr>[3.6.1] Secinājumi</vt:lpstr>
      <vt:lpstr>PowerPoint Presentation</vt:lpstr>
      <vt:lpstr>PowerPoint Presentation</vt:lpstr>
      <vt:lpstr>[3.7.1] Secinājumi</vt:lpstr>
      <vt:lpstr>[3.7.2] Ieteikumi</vt:lpstr>
      <vt:lpstr>PowerPoint Presentation</vt:lpstr>
      <vt:lpstr>PowerPoint Presentation</vt:lpstr>
      <vt:lpstr>[3.8.1] Secinājumi</vt:lpstr>
      <vt:lpstr>PowerPoint Presentation</vt:lpstr>
      <vt:lpstr>PowerPoint Presentation</vt:lpstr>
      <vt:lpstr>[3.9.1] Secinājumi un ieteikums</vt:lpstr>
      <vt:lpstr>PowerPoint Presentation</vt:lpstr>
      <vt:lpstr>PowerPoint Presentation</vt:lpstr>
      <vt:lpstr>[3.10.1] Secinājumi</vt:lpstr>
      <vt:lpstr>[3.10.2] Ieteikumi – nodevas piemērošanas jomā</vt:lpstr>
      <vt:lpstr>[3.10.3] Ieteikumi – nodevas atvieglojumu noteikšanas jomā</vt:lpstr>
      <vt:lpstr>PowerPoint Presentation</vt:lpstr>
      <vt:lpstr>PowerPoint Presentation</vt:lpstr>
      <vt:lpstr>[3.11.1] Secinājumi</vt:lpstr>
      <vt:lpstr>[3.11.2] Ieteikumi</vt:lpstr>
      <vt:lpstr>[4] Kopsavilkums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Sabīna Liepa</cp:lastModifiedBy>
  <cp:revision>28</cp:revision>
  <dcterms:created xsi:type="dcterms:W3CDTF">2014-11-20T14:46:47Z</dcterms:created>
  <dcterms:modified xsi:type="dcterms:W3CDTF">2026-08-12T13:58:02Z</dcterms:modified>
</cp:coreProperties>
</file>