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95" r:id="rId3"/>
    <p:sldId id="301" r:id="rId4"/>
    <p:sldId id="287" r:id="rId5"/>
    <p:sldId id="292" r:id="rId6"/>
    <p:sldId id="296" r:id="rId7"/>
    <p:sldId id="299" r:id="rId8"/>
    <p:sldId id="298" r:id="rId9"/>
    <p:sldId id="300" r:id="rId10"/>
    <p:sldId id="4650" r:id="rId1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9B6380A-18CE-4798-BFA4-9EA45DC94F85}">
          <p14:sldIdLst>
            <p14:sldId id="257"/>
            <p14:sldId id="295"/>
            <p14:sldId id="301"/>
            <p14:sldId id="287"/>
            <p14:sldId id="292"/>
          </p14:sldIdLst>
        </p14:section>
        <p14:section name="Untitled Section" id="{BF201D18-8044-4108-8E00-BDBE7E1906E3}">
          <p14:sldIdLst>
            <p14:sldId id="296"/>
            <p14:sldId id="299"/>
            <p14:sldId id="298"/>
            <p14:sldId id="300"/>
            <p14:sldId id="465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E144F6-B8F7-4F1A-85FE-3A7A4B85F87D}" v="1" dt="2025-01-16T06:40:15.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04" autoAdjust="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ija Jaunsleine" userId="b11e6a73-b190-457a-972d-c1f7b6668ba8" providerId="ADAL" clId="{50E144F6-B8F7-4F1A-85FE-3A7A4B85F87D}"/>
    <pc:docChg chg="custSel modSld">
      <pc:chgData name="Evija Jaunsleine" userId="b11e6a73-b190-457a-972d-c1f7b6668ba8" providerId="ADAL" clId="{50E144F6-B8F7-4F1A-85FE-3A7A4B85F87D}" dt="2025-01-16T07:15:08.734" v="54" actId="20577"/>
      <pc:docMkLst>
        <pc:docMk/>
      </pc:docMkLst>
      <pc:sldChg chg="modSp mod">
        <pc:chgData name="Evija Jaunsleine" userId="b11e6a73-b190-457a-972d-c1f7b6668ba8" providerId="ADAL" clId="{50E144F6-B8F7-4F1A-85FE-3A7A4B85F87D}" dt="2025-01-16T07:10:57.645" v="49" actId="6549"/>
        <pc:sldMkLst>
          <pc:docMk/>
          <pc:sldMk cId="0" sldId="257"/>
        </pc:sldMkLst>
        <pc:spChg chg="mod">
          <ac:chgData name="Evija Jaunsleine" userId="b11e6a73-b190-457a-972d-c1f7b6668ba8" providerId="ADAL" clId="{50E144F6-B8F7-4F1A-85FE-3A7A4B85F87D}" dt="2025-01-16T07:10:57.645" v="49" actId="6549"/>
          <ac:spMkLst>
            <pc:docMk/>
            <pc:sldMk cId="0" sldId="257"/>
            <ac:spMk id="12292" creationId="{BA5D4051-60C8-4C38-95E3-0A5B1D78DCC1}"/>
          </ac:spMkLst>
        </pc:spChg>
      </pc:sldChg>
      <pc:sldChg chg="delSp modSp mod">
        <pc:chgData name="Evija Jaunsleine" userId="b11e6a73-b190-457a-972d-c1f7b6668ba8" providerId="ADAL" clId="{50E144F6-B8F7-4F1A-85FE-3A7A4B85F87D}" dt="2025-01-16T07:15:08.734" v="54" actId="20577"/>
        <pc:sldMkLst>
          <pc:docMk/>
          <pc:sldMk cId="3307507809" sldId="295"/>
        </pc:sldMkLst>
        <pc:spChg chg="del mod">
          <ac:chgData name="Evija Jaunsleine" userId="b11e6a73-b190-457a-972d-c1f7b6668ba8" providerId="ADAL" clId="{50E144F6-B8F7-4F1A-85FE-3A7A4B85F87D}" dt="2025-01-16T06:38:55.362" v="2" actId="21"/>
          <ac:spMkLst>
            <pc:docMk/>
            <pc:sldMk cId="3307507809" sldId="295"/>
            <ac:spMk id="2" creationId="{2B7B113C-CE57-6281-08FE-0455447077D5}"/>
          </ac:spMkLst>
        </pc:spChg>
        <pc:spChg chg="mod">
          <ac:chgData name="Evija Jaunsleine" userId="b11e6a73-b190-457a-972d-c1f7b6668ba8" providerId="ADAL" clId="{50E144F6-B8F7-4F1A-85FE-3A7A4B85F87D}" dt="2025-01-16T06:39:36.814" v="10" actId="14100"/>
          <ac:spMkLst>
            <pc:docMk/>
            <pc:sldMk cId="3307507809" sldId="295"/>
            <ac:spMk id="4" creationId="{0D117FDF-1331-AF19-474C-E1029DEA5CB0}"/>
          </ac:spMkLst>
        </pc:spChg>
        <pc:spChg chg="del">
          <ac:chgData name="Evija Jaunsleine" userId="b11e6a73-b190-457a-972d-c1f7b6668ba8" providerId="ADAL" clId="{50E144F6-B8F7-4F1A-85FE-3A7A4B85F87D}" dt="2025-01-16T06:38:22.278" v="0" actId="478"/>
          <ac:spMkLst>
            <pc:docMk/>
            <pc:sldMk cId="3307507809" sldId="295"/>
            <ac:spMk id="5" creationId="{40650100-030D-7637-7909-2CD64EAADB41}"/>
          </ac:spMkLst>
        </pc:spChg>
        <pc:spChg chg="mod">
          <ac:chgData name="Evija Jaunsleine" userId="b11e6a73-b190-457a-972d-c1f7b6668ba8" providerId="ADAL" clId="{50E144F6-B8F7-4F1A-85FE-3A7A4B85F87D}" dt="2025-01-16T07:15:08.734" v="54" actId="20577"/>
          <ac:spMkLst>
            <pc:docMk/>
            <pc:sldMk cId="3307507809" sldId="295"/>
            <ac:spMk id="12" creationId="{EE378CF2-3CE7-03A3-FAA4-D3D76B2C52F8}"/>
          </ac:spMkLst>
        </pc:spChg>
        <pc:spChg chg="mod">
          <ac:chgData name="Evija Jaunsleine" userId="b11e6a73-b190-457a-972d-c1f7b6668ba8" providerId="ADAL" clId="{50E144F6-B8F7-4F1A-85FE-3A7A4B85F87D}" dt="2025-01-16T07:14:51.419" v="52" actId="20577"/>
          <ac:spMkLst>
            <pc:docMk/>
            <pc:sldMk cId="3307507809" sldId="295"/>
            <ac:spMk id="13" creationId="{376E8130-3F41-EF6E-7507-0D28E40EC6F3}"/>
          </ac:spMkLst>
        </pc:spChg>
        <pc:spChg chg="del mod">
          <ac:chgData name="Evija Jaunsleine" userId="b11e6a73-b190-457a-972d-c1f7b6668ba8" providerId="ADAL" clId="{50E144F6-B8F7-4F1A-85FE-3A7A4B85F87D}" dt="2025-01-16T06:39:08.123" v="6" actId="21"/>
          <ac:spMkLst>
            <pc:docMk/>
            <pc:sldMk cId="3307507809" sldId="295"/>
            <ac:spMk id="13315" creationId="{9A6552EF-C5CB-46AE-9B77-9078BFD61F68}"/>
          </ac:spMkLst>
        </pc:spChg>
        <pc:grpChg chg="mod">
          <ac:chgData name="Evija Jaunsleine" userId="b11e6a73-b190-457a-972d-c1f7b6668ba8" providerId="ADAL" clId="{50E144F6-B8F7-4F1A-85FE-3A7A4B85F87D}" dt="2025-01-16T07:14:56.347" v="53" actId="1076"/>
          <ac:grpSpMkLst>
            <pc:docMk/>
            <pc:sldMk cId="3307507809" sldId="295"/>
            <ac:grpSpMk id="18" creationId="{394D8172-44B6-ADBC-CC62-3A3384A34BC8}"/>
          </ac:grpSpMkLst>
        </pc:grpChg>
      </pc:sldChg>
      <pc:sldChg chg="delSp modSp mod modNotesTx">
        <pc:chgData name="Evija Jaunsleine" userId="b11e6a73-b190-457a-972d-c1f7b6668ba8" providerId="ADAL" clId="{50E144F6-B8F7-4F1A-85FE-3A7A4B85F87D}" dt="2025-01-16T06:40:42.604" v="14" actId="21"/>
        <pc:sldMkLst>
          <pc:docMk/>
          <pc:sldMk cId="1549986357" sldId="297"/>
        </pc:sldMkLst>
        <pc:spChg chg="mod">
          <ac:chgData name="Evija Jaunsleine" userId="b11e6a73-b190-457a-972d-c1f7b6668ba8" providerId="ADAL" clId="{50E144F6-B8F7-4F1A-85FE-3A7A4B85F87D}" dt="2025-01-16T06:40:28.039" v="13" actId="6549"/>
          <ac:spMkLst>
            <pc:docMk/>
            <pc:sldMk cId="1549986357" sldId="297"/>
            <ac:spMk id="3" creationId="{A12BA440-D975-7EC4-A448-3E70099E5C1B}"/>
          </ac:spMkLst>
        </pc:spChg>
        <pc:spChg chg="mod">
          <ac:chgData name="Evija Jaunsleine" userId="b11e6a73-b190-457a-972d-c1f7b6668ba8" providerId="ADAL" clId="{50E144F6-B8F7-4F1A-85FE-3A7A4B85F87D}" dt="2025-01-16T06:40:25.070" v="12" actId="6549"/>
          <ac:spMkLst>
            <pc:docMk/>
            <pc:sldMk cId="1549986357" sldId="297"/>
            <ac:spMk id="7" creationId="{B5CF8633-88BC-EDB6-996F-41C730EE0049}"/>
          </ac:spMkLst>
        </pc:spChg>
        <pc:picChg chg="del">
          <ac:chgData name="Evija Jaunsleine" userId="b11e6a73-b190-457a-972d-c1f7b6668ba8" providerId="ADAL" clId="{50E144F6-B8F7-4F1A-85FE-3A7A4B85F87D}" dt="2025-01-16T06:40:42.604" v="14" actId="21"/>
          <ac:picMkLst>
            <pc:docMk/>
            <pc:sldMk cId="1549986357" sldId="297"/>
            <ac:picMk id="5" creationId="{A15453D4-EC32-6D41-7273-2322A362558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02C066-AFE3-46E0-AF6A-7DB1C9C2C98D}" type="datetimeFigureOut">
              <a:rPr lang="lv-LV" smtClean="0"/>
              <a:t>21.01.2025</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B4196-B7D7-43DC-9C8C-D8372699BDF2}" type="slidenum">
              <a:rPr lang="lv-LV" smtClean="0"/>
              <a:t>‹#›</a:t>
            </a:fld>
            <a:endParaRPr lang="lv-LV"/>
          </a:p>
        </p:txBody>
      </p:sp>
    </p:spTree>
    <p:extLst>
      <p:ext uri="{BB962C8B-B14F-4D97-AF65-F5344CB8AC3E}">
        <p14:creationId xmlns:p14="http://schemas.microsoft.com/office/powerpoint/2010/main" val="167307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7B84FCD5-F6BA-425D-B7E1-1B8D321977B2}" type="slidenum">
              <a:rPr lang="lv-LV" altLang="en-US" smtClean="0"/>
              <a:pPr>
                <a:defRPr/>
              </a:pPr>
              <a:t>1</a:t>
            </a:fld>
            <a:endParaRPr lang="lv-LV" altLang="en-US"/>
          </a:p>
        </p:txBody>
      </p:sp>
    </p:spTree>
    <p:extLst>
      <p:ext uri="{BB962C8B-B14F-4D97-AF65-F5344CB8AC3E}">
        <p14:creationId xmlns:p14="http://schemas.microsoft.com/office/powerpoint/2010/main" val="368486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258F960-D471-40AD-B615-553F03F650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A213F8E3-7C07-4BC3-988D-B5D155D750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14340" name="Slide Number Placeholder 3">
            <a:extLst>
              <a:ext uri="{FF2B5EF4-FFF2-40B4-BE49-F238E27FC236}">
                <a16:creationId xmlns:a16="http://schemas.microsoft.com/office/drawing/2014/main" id="{534954D6-E368-4C92-8FBE-580FF6905B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2</a:t>
            </a:fld>
            <a:endParaRPr lang="lv-LV" altLang="en-US"/>
          </a:p>
        </p:txBody>
      </p:sp>
    </p:spTree>
    <p:extLst>
      <p:ext uri="{BB962C8B-B14F-4D97-AF65-F5344CB8AC3E}">
        <p14:creationId xmlns:p14="http://schemas.microsoft.com/office/powerpoint/2010/main" val="2217062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6AB87-C06C-EE1F-839D-C6A57FFC1F65}"/>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71E8F1F0-0058-BC1E-610D-EFA5146FBD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9302B447-AE69-A9AF-4373-BEDF80B4CDF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B1157B85-37F2-E469-E90E-D061A49324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3</a:t>
            </a:fld>
            <a:endParaRPr lang="lv-LV" altLang="en-US"/>
          </a:p>
        </p:txBody>
      </p:sp>
    </p:spTree>
    <p:extLst>
      <p:ext uri="{BB962C8B-B14F-4D97-AF65-F5344CB8AC3E}">
        <p14:creationId xmlns:p14="http://schemas.microsoft.com/office/powerpoint/2010/main" val="1510565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258F960-D471-40AD-B615-553F03F650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A213F8E3-7C07-4BC3-988D-B5D155D750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534954D6-E368-4C92-8FBE-580FF6905B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4</a:t>
            </a:fld>
            <a:endParaRPr lang="lv-LV"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258F960-D471-40AD-B615-553F03F650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A213F8E3-7C07-4BC3-988D-B5D155D750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marR="0" lvl="0" indent="-342900" algn="just"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lv-LV" sz="1800" b="1" dirty="0">
                <a:effectLst/>
                <a:latin typeface="Times New Roman" panose="02020603050405020304" pitchFamily="18" charset="0"/>
                <a:ea typeface="MS Mincho" panose="02020609040205080304" pitchFamily="49" charset="-128"/>
                <a:cs typeface="Times New Roman" panose="02020603050405020304" pitchFamily="18" charset="0"/>
              </a:rPr>
              <a:t>No vīzijas izriet jomas attīstības virsmērķis</a:t>
            </a:r>
            <a:r>
              <a:rPr lang="lv-LV" sz="1800" b="1" baseline="30000" dirty="0">
                <a:effectLst/>
                <a:latin typeface="Times New Roman" panose="02020603050405020304" pitchFamily="18" charset="0"/>
                <a:ea typeface="MS Mincho" panose="02020609040205080304" pitchFamily="49" charset="-128"/>
                <a:cs typeface="Times New Roman" panose="02020603050405020304" pitchFamily="18" charset="0"/>
              </a:rPr>
              <a:t>1</a:t>
            </a:r>
            <a:r>
              <a:rPr lang="lv-LV" sz="1800" b="1" dirty="0">
                <a:effectLst/>
                <a:latin typeface="Times New Roman" panose="02020603050405020304" pitchFamily="18" charset="0"/>
                <a:ea typeface="MS Mincho" panose="02020609040205080304" pitchFamily="49" charset="-128"/>
                <a:cs typeface="Times New Roman" panose="02020603050405020304" pitchFamily="18" charset="0"/>
              </a:rPr>
              <a:t>: </a:t>
            </a:r>
            <a:r>
              <a:rPr lang="lv-LV" sz="1800" dirty="0">
                <a:effectLst/>
                <a:latin typeface="Times New Roman" panose="02020603050405020304" pitchFamily="18" charset="0"/>
                <a:ea typeface="MS Mincho" panose="02020609040205080304" pitchFamily="49" charset="-128"/>
                <a:cs typeface="Times New Roman" panose="02020603050405020304" pitchFamily="18" charset="0"/>
              </a:rPr>
              <a:t>“Augstu digitālās drošības un uzticamības līmeni Latvijas digitālajā telpā nodrošina mūsdienīgas kiberdrošības politikas īstenošana, uzticamas elektroniskās identifikācijas un citu uzticamības pakalpojumu intensīva izmantošana, kā arī personu datu un citu tiesību efektīva aizsardzība digitālajā vidē.”</a:t>
            </a:r>
            <a:endParaRPr lang="lv-LV" sz="1800" dirty="0">
              <a:effectLst/>
              <a:latin typeface="Times New Roman" panose="02020603050405020304" pitchFamily="18" charset="0"/>
              <a:ea typeface="MS Mincho" panose="02020609040205080304" pitchFamily="49" charset="-128"/>
              <a:cs typeface="Arial" panose="020B0604020202020204" pitchFamily="34" charset="0"/>
            </a:endParaRPr>
          </a:p>
          <a:p>
            <a:pPr marL="342900" lvl="0" indent="-342900" algn="just">
              <a:spcAft>
                <a:spcPts val="300"/>
              </a:spcAft>
              <a:buFont typeface="Wingdings" panose="05000000000000000000" pitchFamily="2" charset="2"/>
              <a:buChar char=""/>
            </a:pPr>
            <a:endParaRPr lang="lv-LV" sz="1800" b="1" dirty="0">
              <a:effectLst/>
              <a:latin typeface="Symbol" panose="05050102010706020507" pitchFamily="18" charset="2"/>
              <a:ea typeface="MS Mincho" panose="02020609040205080304" pitchFamily="49" charset="-128"/>
              <a:cs typeface="Times New Roman" panose="02020603050405020304" pitchFamily="18" charset="0"/>
            </a:endParaRPr>
          </a:p>
          <a:p>
            <a:pPr marL="342900" lvl="0" indent="-342900" algn="just">
              <a:spcAft>
                <a:spcPts val="300"/>
              </a:spcAft>
              <a:buFont typeface="Wingdings" panose="05000000000000000000" pitchFamily="2" charset="2"/>
              <a:buChar char=""/>
            </a:pPr>
            <a:r>
              <a:rPr lang="lv-LV" sz="1800" b="1" dirty="0">
                <a:effectLst/>
                <a:latin typeface="Symbol" panose="05050102010706020507" pitchFamily="18" charset="2"/>
                <a:ea typeface="MS Mincho" panose="02020609040205080304" pitchFamily="49" charset="-128"/>
                <a:cs typeface="Times New Roman" panose="02020603050405020304" pitchFamily="18" charset="0"/>
              </a:rPr>
              <a:t>M.1. Eiropas digitālās identitātes satvara izveide </a:t>
            </a:r>
            <a:r>
              <a:rPr lang="lv-LV" sz="1800" dirty="0">
                <a:effectLst/>
                <a:latin typeface="Symbol" panose="05050102010706020507" pitchFamily="18" charset="2"/>
                <a:ea typeface="MS Mincho" panose="02020609040205080304" pitchFamily="49" charset="-128"/>
                <a:cs typeface="Times New Roman" panose="02020603050405020304" pitchFamily="18" charset="0"/>
              </a:rPr>
              <a:t>– ieviest un nodrošināt nacionālā mēroga Eiropas vienotās identitātes pakalpojumu un saistītos IT risinājumus (Eiropas digitālās identitātes maks un maka ekosistēmas komponentes).</a:t>
            </a:r>
            <a:endParaRPr lang="lv-LV" sz="1800" dirty="0">
              <a:effectLst/>
              <a:latin typeface="Symbol" panose="05050102010706020507" pitchFamily="18" charset="2"/>
              <a:ea typeface="MS Mincho" panose="02020609040205080304" pitchFamily="49" charset="-128"/>
              <a:cs typeface="Arial" panose="020B0604020202020204" pitchFamily="34" charset="0"/>
            </a:endParaRPr>
          </a:p>
          <a:p>
            <a:pPr marL="342900" lvl="0" indent="-342900" algn="just">
              <a:spcAft>
                <a:spcPts val="300"/>
              </a:spcAft>
              <a:buFont typeface="Wingdings" panose="05000000000000000000" pitchFamily="2" charset="2"/>
              <a:buChar char=""/>
            </a:pPr>
            <a:r>
              <a:rPr lang="lv-LV" sz="1800" b="1" dirty="0">
                <a:effectLst/>
                <a:latin typeface="Symbol" panose="05050102010706020507" pitchFamily="18" charset="2"/>
                <a:ea typeface="MS Mincho" panose="02020609040205080304" pitchFamily="49" charset="-128"/>
                <a:cs typeface="Times New Roman" panose="02020603050405020304" pitchFamily="18" charset="0"/>
              </a:rPr>
              <a:t>M.2. Uzticamības un elektroniskās identifikācijas pakalpojumu attīstība </a:t>
            </a:r>
            <a:r>
              <a:rPr lang="lv-LV" sz="1800" dirty="0">
                <a:effectLst/>
                <a:latin typeface="Symbol" panose="05050102010706020507" pitchFamily="18" charset="2"/>
                <a:ea typeface="MS Mincho" panose="02020609040205080304" pitchFamily="49" charset="-128"/>
                <a:cs typeface="Times New Roman" panose="02020603050405020304" pitchFamily="18" charset="0"/>
              </a:rPr>
              <a:t>– pilnveidot uzticamības un elektroniskās identifikācijas pakalpojumus un saistītos IT risinājumus atbilstoši eIDAS 2.0 regulas prasībām, kas paredz uzlabot elektroniskās identifikācijas un uzticamības pakalpojumu darbību ES</a:t>
            </a:r>
            <a:r>
              <a:rPr lang="lv-LV" sz="1800" b="1" dirty="0">
                <a:effectLst/>
                <a:latin typeface="Symbol" panose="05050102010706020507" pitchFamily="18" charset="2"/>
                <a:ea typeface="MS Mincho" panose="02020609040205080304" pitchFamily="49" charset="-128"/>
                <a:cs typeface="Times New Roman" panose="02020603050405020304" pitchFamily="18" charset="0"/>
              </a:rPr>
              <a:t>. </a:t>
            </a:r>
            <a:r>
              <a:rPr lang="lv-LV" sz="1800" dirty="0">
                <a:effectLst/>
                <a:latin typeface="Symbol" panose="05050102010706020507" pitchFamily="18" charset="2"/>
                <a:ea typeface="MS Mincho" panose="02020609040205080304" pitchFamily="49" charset="-128"/>
                <a:cs typeface="Times New Roman" panose="02020603050405020304" pitchFamily="18" charset="0"/>
              </a:rPr>
              <a:t>Radīt jaunu pakalpojumu izmantošanas kontekstu atbilstošu pakalpojumu saņēmēju vēlmēm. Vienotas lietotāja pieredzes nodrošināšana, neatkarīgi no risinājuma veida (darbvirsma, mobilā lietotne), risinājumu lietojamības un piekļūstamības pilnveidošana.</a:t>
            </a:r>
            <a:endParaRPr lang="lv-LV" sz="1800" dirty="0">
              <a:effectLst/>
              <a:latin typeface="Symbol" panose="05050102010706020507" pitchFamily="18" charset="2"/>
              <a:ea typeface="MS Mincho" panose="02020609040205080304" pitchFamily="49" charset="-128"/>
              <a:cs typeface="Arial" panose="020B0604020202020204" pitchFamily="34" charset="0"/>
            </a:endParaRPr>
          </a:p>
          <a:p>
            <a:pPr marL="342900" lvl="0" indent="-342900" algn="just">
              <a:spcAft>
                <a:spcPts val="300"/>
              </a:spcAft>
              <a:buFont typeface="Wingdings" panose="05000000000000000000" pitchFamily="2" charset="2"/>
              <a:buChar char=""/>
            </a:pPr>
            <a:r>
              <a:rPr lang="lv-LV" sz="1800" b="1" dirty="0">
                <a:effectLst/>
                <a:latin typeface="Symbol" panose="05050102010706020507" pitchFamily="18" charset="2"/>
                <a:ea typeface="MS Mincho" panose="02020609040205080304" pitchFamily="49" charset="-128"/>
                <a:cs typeface="Times New Roman" panose="02020603050405020304" pitchFamily="18" charset="0"/>
              </a:rPr>
              <a:t>M.3. Drošas piegādes un glabātuves pakalpojuma paplašināšana – </a:t>
            </a:r>
            <a:r>
              <a:rPr lang="lv-LV" sz="1800" dirty="0">
                <a:effectLst/>
                <a:latin typeface="Symbol" panose="05050102010706020507" pitchFamily="18" charset="2"/>
                <a:ea typeface="MS Mincho" panose="02020609040205080304" pitchFamily="49" charset="-128"/>
                <a:cs typeface="Times New Roman" panose="02020603050405020304" pitchFamily="18" charset="0"/>
              </a:rPr>
              <a:t>e-adreses pielietošana arī privāto tiesību jomā, nodrošinot iespēju risinājumu izmantot oficiālajai saziņai starp uzņēmējiem (B2B) un uzņēmējiem – iedzīvotājiem (B2C) un e-adreses mobilā lietošanas pieredze Eiropas digitālajā identitātes makā.</a:t>
            </a:r>
            <a:endParaRPr lang="lv-LV" sz="1800" dirty="0">
              <a:effectLst/>
              <a:latin typeface="Symbol" panose="05050102010706020507" pitchFamily="18" charset="2"/>
              <a:ea typeface="MS Mincho" panose="02020609040205080304" pitchFamily="49" charset="-128"/>
              <a:cs typeface="Arial" panose="020B0604020202020204" pitchFamily="34" charset="0"/>
            </a:endParaRPr>
          </a:p>
          <a:p>
            <a:pPr marL="342900" lvl="0" indent="-342900" algn="just">
              <a:spcAft>
                <a:spcPts val="300"/>
              </a:spcAft>
              <a:buFont typeface="Wingdings" panose="05000000000000000000" pitchFamily="2" charset="2"/>
              <a:buChar char=""/>
            </a:pPr>
            <a:r>
              <a:rPr lang="lv-LV" sz="1800" b="1" dirty="0">
                <a:effectLst/>
                <a:latin typeface="Symbol" panose="05050102010706020507" pitchFamily="18" charset="2"/>
                <a:ea typeface="MS Mincho" panose="02020609040205080304" pitchFamily="49" charset="-128"/>
                <a:cs typeface="Times New Roman" panose="02020603050405020304" pitchFamily="18" charset="0"/>
              </a:rPr>
              <a:t>M.4. Uzticamības un elektroniskās identifikācijas pakalpojumu klientu apkalpošanas procesu pilnveide</a:t>
            </a:r>
            <a:r>
              <a:rPr lang="lv-LV" sz="1800" dirty="0">
                <a:effectLst/>
                <a:latin typeface="Symbol" panose="05050102010706020507" pitchFamily="18" charset="2"/>
                <a:ea typeface="MS Mincho" panose="02020609040205080304" pitchFamily="49" charset="-128"/>
                <a:cs typeface="Times New Roman" panose="02020603050405020304" pitchFamily="18" charset="0"/>
              </a:rPr>
              <a:t> – klientu apkalpošanas procesu efektivitātes un pieejamības uzlabošana, nodrošinot vienoto kontaktpunktu uzticamības un elektroniskās identifikācijas pakalpojumu pieteikšanai, kā arī izmantojot robotizācijas, automatizācijas un mākslīgā intelekta risinājumus klientu apkalpošanas risinājumos.</a:t>
            </a:r>
            <a:endParaRPr lang="lv-LV" sz="1800" dirty="0">
              <a:effectLst/>
              <a:latin typeface="Symbol" panose="05050102010706020507" pitchFamily="18" charset="2"/>
              <a:ea typeface="MS Mincho" panose="02020609040205080304" pitchFamily="49" charset="-128"/>
              <a:cs typeface="Arial" panose="020B0604020202020204" pitchFamily="34" charset="0"/>
            </a:endParaRPr>
          </a:p>
          <a:p>
            <a:pPr marL="342900" lvl="0" indent="-342900" algn="just">
              <a:spcAft>
                <a:spcPts val="300"/>
              </a:spcAft>
              <a:buFont typeface="Wingdings" panose="05000000000000000000" pitchFamily="2" charset="2"/>
              <a:buChar char=""/>
            </a:pPr>
            <a:r>
              <a:rPr lang="lv-LV" sz="1800" b="1" dirty="0">
                <a:effectLst/>
                <a:latin typeface="Symbol" panose="05050102010706020507" pitchFamily="18" charset="2"/>
                <a:ea typeface="MS Mincho" panose="02020609040205080304" pitchFamily="49" charset="-128"/>
                <a:cs typeface="Times New Roman" panose="02020603050405020304" pitchFamily="18" charset="0"/>
              </a:rPr>
              <a:t>M.5. Fizisko personu uzskaites un datu aktualitātes nodrošināšanas  un personu apliecinošu dokumentu izsniegšanas risinājumu attīstība </a:t>
            </a:r>
            <a:r>
              <a:rPr lang="lv-LV" sz="1800" dirty="0">
                <a:effectLst/>
                <a:latin typeface="Symbol" panose="05050102010706020507" pitchFamily="18" charset="2"/>
                <a:ea typeface="MS Mincho" panose="02020609040205080304" pitchFamily="49" charset="-128"/>
                <a:cs typeface="Times New Roman" panose="02020603050405020304" pitchFamily="18" charset="0"/>
              </a:rPr>
              <a:t>– personu apliecinošu dokumentu izsniegšanas pakalpojumu  nepārtrauktības nodrošināšana, izstrādājot jaunu PADIS versiju, ieviešot daļējas pašapkalpošanās risinājumu un attīstot personu apliecinošu dokumentu izsniegšanas tehnisko infrastruktūru. </a:t>
            </a:r>
            <a:endParaRPr lang="lv-LV" sz="1800" dirty="0">
              <a:effectLst/>
              <a:latin typeface="Symbol" panose="05050102010706020507" pitchFamily="18" charset="2"/>
              <a:ea typeface="MS Mincho" panose="02020609040205080304" pitchFamily="49" charset="-128"/>
              <a:cs typeface="Arial" panose="020B0604020202020204" pitchFamily="34" charset="0"/>
            </a:endParaRPr>
          </a:p>
          <a:p>
            <a:endParaRPr lang="lv-LV" altLang="lv-LV" dirty="0"/>
          </a:p>
        </p:txBody>
      </p:sp>
      <p:sp>
        <p:nvSpPr>
          <p:cNvPr id="14340" name="Slide Number Placeholder 3">
            <a:extLst>
              <a:ext uri="{FF2B5EF4-FFF2-40B4-BE49-F238E27FC236}">
                <a16:creationId xmlns:a16="http://schemas.microsoft.com/office/drawing/2014/main" id="{534954D6-E368-4C92-8FBE-580FF6905B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5</a:t>
            </a:fld>
            <a:endParaRPr lang="lv-LV" altLang="en-US"/>
          </a:p>
        </p:txBody>
      </p:sp>
    </p:spTree>
    <p:extLst>
      <p:ext uri="{BB962C8B-B14F-4D97-AF65-F5344CB8AC3E}">
        <p14:creationId xmlns:p14="http://schemas.microsoft.com/office/powerpoint/2010/main" val="2217062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258F960-D471-40AD-B615-553F03F650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A213F8E3-7C07-4BC3-988D-B5D155D750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534954D6-E368-4C92-8FBE-580FF6905B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6</a:t>
            </a:fld>
            <a:endParaRPr lang="lv-LV" altLang="en-US"/>
          </a:p>
        </p:txBody>
      </p:sp>
    </p:spTree>
    <p:extLst>
      <p:ext uri="{BB962C8B-B14F-4D97-AF65-F5344CB8AC3E}">
        <p14:creationId xmlns:p14="http://schemas.microsoft.com/office/powerpoint/2010/main" val="3840502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0F0FC-A0C0-138E-AD77-4F406059EBC9}"/>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F8AFD4AC-B9D3-E42F-0A21-89FC82DCEB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B09AB980-8D87-C512-23C6-D6E349E8AA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4660CF63-755E-14F4-4815-75B26D0789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7</a:t>
            </a:fld>
            <a:endParaRPr lang="lv-LV" altLang="en-US"/>
          </a:p>
        </p:txBody>
      </p:sp>
    </p:spTree>
    <p:extLst>
      <p:ext uri="{BB962C8B-B14F-4D97-AF65-F5344CB8AC3E}">
        <p14:creationId xmlns:p14="http://schemas.microsoft.com/office/powerpoint/2010/main" val="3265207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D9C0F-1A61-1CE8-D4E3-0939729AA36F}"/>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8105C21B-077A-6D8C-56A4-467AD0A26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83B20FA5-8B7A-3A6E-3662-78691ABBF0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751E7257-B92B-546C-0E07-68C7CF8542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8</a:t>
            </a:fld>
            <a:endParaRPr lang="lv-LV" altLang="en-US"/>
          </a:p>
        </p:txBody>
      </p:sp>
    </p:spTree>
    <p:extLst>
      <p:ext uri="{BB962C8B-B14F-4D97-AF65-F5344CB8AC3E}">
        <p14:creationId xmlns:p14="http://schemas.microsoft.com/office/powerpoint/2010/main" val="3708272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A032F-3F80-C9D8-A919-504C7A66137D}"/>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0A299E4C-FDF0-FE2A-780E-68EB004F07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6668AAA8-B7FA-B969-78BA-AE130CED18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9CBDEFA4-9627-C9FA-6169-6DB77BF1F2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9</a:t>
            </a:fld>
            <a:endParaRPr lang="lv-LV" altLang="en-US"/>
          </a:p>
        </p:txBody>
      </p:sp>
    </p:spTree>
    <p:extLst>
      <p:ext uri="{BB962C8B-B14F-4D97-AF65-F5344CB8AC3E}">
        <p14:creationId xmlns:p14="http://schemas.microsoft.com/office/powerpoint/2010/main" val="343316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9D63-BCEE-9463-3F68-ABE9201D3BBC}"/>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9D8A7AB6-E3FD-4770-D949-6AC26E2B0FD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0CFB938E-E935-964E-4FB7-3140396949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a:p>
            <a:endParaRPr lang="lv-LV" altLang="lv-LV" dirty="0"/>
          </a:p>
          <a:p>
            <a:endParaRPr lang="lv-LV" altLang="lv-LV" dirty="0"/>
          </a:p>
          <a:p>
            <a:endParaRPr lang="lv-LV" altLang="lv-LV" dirty="0"/>
          </a:p>
          <a:p>
            <a:endParaRPr lang="lv-LV" altLang="lv-LV" dirty="0"/>
          </a:p>
          <a:p>
            <a:endParaRPr lang="lv-LV" altLang="lv-LV" dirty="0"/>
          </a:p>
        </p:txBody>
      </p:sp>
      <p:sp>
        <p:nvSpPr>
          <p:cNvPr id="14340" name="Slide Number Placeholder 3">
            <a:extLst>
              <a:ext uri="{FF2B5EF4-FFF2-40B4-BE49-F238E27FC236}">
                <a16:creationId xmlns:a16="http://schemas.microsoft.com/office/drawing/2014/main" id="{3CF32D26-6BC3-3EEA-CA3B-B715B5B4BC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10</a:t>
            </a:fld>
            <a:endParaRPr lang="lv-LV" altLang="en-US"/>
          </a:p>
        </p:txBody>
      </p:sp>
    </p:spTree>
    <p:extLst>
      <p:ext uri="{BB962C8B-B14F-4D97-AF65-F5344CB8AC3E}">
        <p14:creationId xmlns:p14="http://schemas.microsoft.com/office/powerpoint/2010/main" val="3099253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F4CD5-47A9-BCAB-17AD-453856E19E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07104015-026B-70D2-79C2-3CD375CAA9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81EB94F0-3749-F707-B1E0-ADFD043CD6AB}"/>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5" name="Footer Placeholder 4">
            <a:extLst>
              <a:ext uri="{FF2B5EF4-FFF2-40B4-BE49-F238E27FC236}">
                <a16:creationId xmlns:a16="http://schemas.microsoft.com/office/drawing/2014/main" id="{8A66D44D-15DD-1513-2EB3-F1EF44B0315B}"/>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3075989C-F877-BDDA-A230-3327A43807C5}"/>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1196546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01873-1C95-3A27-299B-6233365D31B0}"/>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525A0229-EFB0-4726-887A-519B9298DA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42481603-344F-2ACB-D7A1-053B8271C2FD}"/>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5" name="Footer Placeholder 4">
            <a:extLst>
              <a:ext uri="{FF2B5EF4-FFF2-40B4-BE49-F238E27FC236}">
                <a16:creationId xmlns:a16="http://schemas.microsoft.com/office/drawing/2014/main" id="{8F66F0C2-6E73-E152-A834-3A84249C3A37}"/>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A3EAC62-81EB-BA3D-FF46-25DDB2D08401}"/>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1638260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A6605-F52E-8899-3AF2-DB0809D9A7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4B20C3CA-A656-4A9B-1FA9-E12298994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BDD205-CD23-9EA2-9D66-81F9D963E74F}"/>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5" name="Footer Placeholder 4">
            <a:extLst>
              <a:ext uri="{FF2B5EF4-FFF2-40B4-BE49-F238E27FC236}">
                <a16:creationId xmlns:a16="http://schemas.microsoft.com/office/drawing/2014/main" id="{F9A95143-E084-8072-1285-9B938258B10D}"/>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290E61E1-516F-495D-6FF4-199BEE535C05}"/>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2635683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E896-0074-6C98-8147-CF29A90A951A}"/>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2B836D2F-1171-66C5-B3D7-547DAFB9EF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5DC49B78-6F81-96B2-4623-0329EE0988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98DAFE30-F6AF-FDA1-CE2B-3F6BDFCBEA4F}"/>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6" name="Footer Placeholder 5">
            <a:extLst>
              <a:ext uri="{FF2B5EF4-FFF2-40B4-BE49-F238E27FC236}">
                <a16:creationId xmlns:a16="http://schemas.microsoft.com/office/drawing/2014/main" id="{D0A620F0-BF61-F7B3-BC8C-E88924566540}"/>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9EA15AF5-CB4F-DB2C-FC9E-7E258FD21737}"/>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3017666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87D5-7B48-9987-5FCF-780BC6376B08}"/>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96D2B21A-7B50-67D9-2080-79749C59BB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DCBE6E-E8E2-BD6A-13FD-D28AC0857F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3196CA1B-017D-E822-7EDA-74CE3EC8C1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8B09F6-93B9-033A-024B-CBF5D2C934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4070EA18-4846-EBE4-9D4D-3DD725CFDC18}"/>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8" name="Footer Placeholder 7">
            <a:extLst>
              <a:ext uri="{FF2B5EF4-FFF2-40B4-BE49-F238E27FC236}">
                <a16:creationId xmlns:a16="http://schemas.microsoft.com/office/drawing/2014/main" id="{5D91877F-E6E1-5040-3C74-8B24B99B38D3}"/>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681B5700-B376-79AA-4AED-4FFAD17664F3}"/>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2019401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1001-27C5-4CE6-56C0-25167CEBB50B}"/>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742A633C-9CFE-D3C4-A45C-4255363E155D}"/>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4" name="Footer Placeholder 3">
            <a:extLst>
              <a:ext uri="{FF2B5EF4-FFF2-40B4-BE49-F238E27FC236}">
                <a16:creationId xmlns:a16="http://schemas.microsoft.com/office/drawing/2014/main" id="{599831D5-BFE0-4AE4-13BE-EB9DC2E3A291}"/>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516F95DF-93FF-06F5-D4B3-EE1B43335647}"/>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3007560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D28BC6-0E2B-3C3B-6852-CC6CF1CDAC15}"/>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3" name="Footer Placeholder 2">
            <a:extLst>
              <a:ext uri="{FF2B5EF4-FFF2-40B4-BE49-F238E27FC236}">
                <a16:creationId xmlns:a16="http://schemas.microsoft.com/office/drawing/2014/main" id="{98567EC9-3F91-322B-6462-7C84405C6AE2}"/>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58FA5398-C1D4-D276-2AF9-BD6AB9C554C7}"/>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4287690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1ECC1-3571-87A9-48DB-A17970E4E9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F334F505-A2DC-829F-B565-7A66B5BB9F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F1EAC358-EBFA-A2E6-2E95-30AE9A423C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06369C-A35A-9341-37B5-F5CE01650FF7}"/>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6" name="Footer Placeholder 5">
            <a:extLst>
              <a:ext uri="{FF2B5EF4-FFF2-40B4-BE49-F238E27FC236}">
                <a16:creationId xmlns:a16="http://schemas.microsoft.com/office/drawing/2014/main" id="{6FE2D3BB-D052-F2AA-0BD5-BC6EE97439E8}"/>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E0D24BF1-D985-1A6B-0588-946E84FF6B6F}"/>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2339514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51440-9064-1D48-8A29-B4A1113E77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F3CEC267-E33E-1192-B54A-3A3D14A087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A84F48FF-EF92-676D-5218-BFA5089222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15D335-6BDD-F6D0-74D7-59C7240EBAB8}"/>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6" name="Footer Placeholder 5">
            <a:extLst>
              <a:ext uri="{FF2B5EF4-FFF2-40B4-BE49-F238E27FC236}">
                <a16:creationId xmlns:a16="http://schemas.microsoft.com/office/drawing/2014/main" id="{48A0DF86-74C0-643C-CFE9-8A5949F1F030}"/>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93D2AF49-BAE6-24E2-618C-B13DAEB51183}"/>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3719578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C2C2F-BCFD-62A9-4504-C48422966A66}"/>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F986EDBA-2282-FF58-CA81-6990993857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2BBBBBFA-49FE-2641-5E7A-2D104DD58CEC}"/>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5" name="Footer Placeholder 4">
            <a:extLst>
              <a:ext uri="{FF2B5EF4-FFF2-40B4-BE49-F238E27FC236}">
                <a16:creationId xmlns:a16="http://schemas.microsoft.com/office/drawing/2014/main" id="{58E7B082-445D-6510-774F-D16EF896F9B1}"/>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A1EB54D-A61D-07FE-7466-11CB0E8BC7B0}"/>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829050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C324B8-AA71-6687-9F68-64AC172223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C368CB56-4A42-FFBD-59A9-5B93F6F373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F240C8B-DDA6-BE40-B16C-C35748543793}"/>
              </a:ext>
            </a:extLst>
          </p:cNvPr>
          <p:cNvSpPr>
            <a:spLocks noGrp="1"/>
          </p:cNvSpPr>
          <p:nvPr>
            <p:ph type="dt" sz="half" idx="10"/>
          </p:nvPr>
        </p:nvSpPr>
        <p:spPr/>
        <p:txBody>
          <a:bodyPr/>
          <a:lstStyle/>
          <a:p>
            <a:fld id="{40E9F1CF-DE58-41B4-9DBA-B6CEB82DE4A0}" type="datetimeFigureOut">
              <a:rPr lang="lv-LV" smtClean="0"/>
              <a:t>21.01.2025</a:t>
            </a:fld>
            <a:endParaRPr lang="lv-LV"/>
          </a:p>
        </p:txBody>
      </p:sp>
      <p:sp>
        <p:nvSpPr>
          <p:cNvPr id="5" name="Footer Placeholder 4">
            <a:extLst>
              <a:ext uri="{FF2B5EF4-FFF2-40B4-BE49-F238E27FC236}">
                <a16:creationId xmlns:a16="http://schemas.microsoft.com/office/drawing/2014/main" id="{A70C6037-6509-0E28-A5EC-AE387909CCB8}"/>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4A8D40D-9F2A-9EA6-7FEF-2F01A9E3AD07}"/>
              </a:ext>
            </a:extLst>
          </p:cNvPr>
          <p:cNvSpPr>
            <a:spLocks noGrp="1"/>
          </p:cNvSpPr>
          <p:nvPr>
            <p:ph type="sldNum" sz="quarter" idx="12"/>
          </p:nvPr>
        </p:nvSpPr>
        <p:spPr/>
        <p:txBody>
          <a:bodyPr/>
          <a:lstStyle/>
          <a:p>
            <a:fld id="{3BD59790-83A9-4867-A500-506D458B8F45}" type="slidenum">
              <a:rPr lang="lv-LV" smtClean="0"/>
              <a:t>‹#›</a:t>
            </a:fld>
            <a:endParaRPr lang="lv-LV"/>
          </a:p>
        </p:txBody>
      </p:sp>
    </p:spTree>
    <p:extLst>
      <p:ext uri="{BB962C8B-B14F-4D97-AF65-F5344CB8AC3E}">
        <p14:creationId xmlns:p14="http://schemas.microsoft.com/office/powerpoint/2010/main" val="1530654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AF3B2330-8D40-4CC7-AACD-7FDE933992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61D3125F-3121-44D9-91C0-D1AAEA1AACF9}"/>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1" name="Picture 10" descr="A green rectangle in a black background&#10;&#10;Description automatically generated">
            <a:extLst>
              <a:ext uri="{FF2B5EF4-FFF2-40B4-BE49-F238E27FC236}">
                <a16:creationId xmlns:a16="http://schemas.microsoft.com/office/drawing/2014/main" id="{217BAA24-0938-1212-EFAF-48B88F6DFC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26077" y="0"/>
            <a:ext cx="2939845" cy="2939845"/>
          </a:xfrm>
          <a:prstGeom prst="rect">
            <a:avLst/>
          </a:prstGeom>
        </p:spPr>
      </p:pic>
    </p:spTree>
    <p:extLst>
      <p:ext uri="{BB962C8B-B14F-4D97-AF65-F5344CB8AC3E}">
        <p14:creationId xmlns:p14="http://schemas.microsoft.com/office/powerpoint/2010/main" val="645392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87600" y="381000"/>
            <a:ext cx="8128000" cy="1036642"/>
          </a:xfrm>
        </p:spPr>
        <p:txBody>
          <a:bodyPr>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23876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3876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D92FF160-168F-490B-AC1D-06E99DC56A56}"/>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CA50152C-A5AE-4037-8E77-C398DB665690}" type="slidenum">
              <a:rPr lang="en-US" altLang="en-US"/>
              <a:pPr>
                <a:defRPr/>
              </a:pPr>
              <a:t>‹#›</a:t>
            </a:fld>
            <a:endParaRPr lang="en-US" altLang="en-US"/>
          </a:p>
        </p:txBody>
      </p:sp>
      <p:pic>
        <p:nvPicPr>
          <p:cNvPr id="5" name="Picture 4" descr="A green rectangle in a black background&#10;&#10;Description automatically generated">
            <a:extLst>
              <a:ext uri="{FF2B5EF4-FFF2-40B4-BE49-F238E27FC236}">
                <a16:creationId xmlns:a16="http://schemas.microsoft.com/office/drawing/2014/main" id="{39875286-5561-EC57-BFF0-9E6F1105CB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2083495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BE8832-07FA-DA38-01D8-2B2A1B0077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F4CBAC23-FAE9-49E0-6135-0E86C79D1C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B49F828A-6138-CE0E-88BF-49F927FED0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E9F1CF-DE58-41B4-9DBA-B6CEB82DE4A0}" type="datetimeFigureOut">
              <a:rPr lang="lv-LV" smtClean="0"/>
              <a:t>21.01.2025</a:t>
            </a:fld>
            <a:endParaRPr lang="lv-LV"/>
          </a:p>
        </p:txBody>
      </p:sp>
      <p:sp>
        <p:nvSpPr>
          <p:cNvPr id="5" name="Footer Placeholder 4">
            <a:extLst>
              <a:ext uri="{FF2B5EF4-FFF2-40B4-BE49-F238E27FC236}">
                <a16:creationId xmlns:a16="http://schemas.microsoft.com/office/drawing/2014/main" id="{B59FA863-EA02-9733-BE68-6AFFCA699F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a:extLst>
              <a:ext uri="{FF2B5EF4-FFF2-40B4-BE49-F238E27FC236}">
                <a16:creationId xmlns:a16="http://schemas.microsoft.com/office/drawing/2014/main" id="{9F0E9AC9-CA07-779C-0F4B-54579219B4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D59790-83A9-4867-A500-506D458B8F45}" type="slidenum">
              <a:rPr lang="lv-LV" smtClean="0"/>
              <a:t>‹#›</a:t>
            </a:fld>
            <a:endParaRPr lang="lv-LV"/>
          </a:p>
        </p:txBody>
      </p:sp>
    </p:spTree>
    <p:extLst>
      <p:ext uri="{BB962C8B-B14F-4D97-AF65-F5344CB8AC3E}">
        <p14:creationId xmlns:p14="http://schemas.microsoft.com/office/powerpoint/2010/main" val="1367568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Placeholder 1">
            <a:extLst>
              <a:ext uri="{FF2B5EF4-FFF2-40B4-BE49-F238E27FC236}">
                <a16:creationId xmlns:a16="http://schemas.microsoft.com/office/drawing/2014/main" id="{9C4C4168-1664-40F9-913D-5774AD39AD7A}"/>
              </a:ext>
            </a:extLst>
          </p:cNvPr>
          <p:cNvSpPr>
            <a:spLocks noGrp="1"/>
          </p:cNvSpPr>
          <p:nvPr>
            <p:ph type="body" sz="quarter" idx="10"/>
          </p:nvPr>
        </p:nvSpPr>
        <p:spPr>
          <a:xfrm>
            <a:off x="1433422" y="3279527"/>
            <a:ext cx="9325155" cy="1255728"/>
          </a:xfrm>
        </p:spPr>
        <p:txBody>
          <a:bodyPr wrap="square">
            <a:spAutoFit/>
          </a:bodyPr>
          <a:lstStyle/>
          <a:p>
            <a:pPr marL="180340" algn="ctr">
              <a:spcAft>
                <a:spcPts val="300"/>
              </a:spcAft>
            </a:pPr>
            <a:r>
              <a:rPr lang="lv-LV" sz="2800" b="1" dirty="0">
                <a:solidFill>
                  <a:schemeClr val="accent6">
                    <a:lumMod val="75000"/>
                  </a:schemeClr>
                </a:solidFill>
                <a:effectLst/>
                <a:cs typeface="Times New Roman" panose="02020603050405020304" pitchFamily="18" charset="0"/>
              </a:rPr>
              <a:t>Nacionālā līmeņa uzticamības un elektroniskās identifikācijas pakalpojumu</a:t>
            </a:r>
            <a:r>
              <a:rPr lang="lv-LV" sz="2800" dirty="0">
                <a:solidFill>
                  <a:schemeClr val="accent6">
                    <a:lumMod val="75000"/>
                  </a:schemeClr>
                </a:solidFill>
                <a:cs typeface="Arial" panose="020B0604020202020204" pitchFamily="34" charset="0"/>
              </a:rPr>
              <a:t> </a:t>
            </a:r>
            <a:r>
              <a:rPr lang="lv-LV" sz="2800" b="1" dirty="0">
                <a:solidFill>
                  <a:schemeClr val="accent6">
                    <a:lumMod val="75000"/>
                  </a:schemeClr>
                </a:solidFill>
                <a:effectLst/>
                <a:cs typeface="Times New Roman" panose="02020603050405020304" pitchFamily="18" charset="0"/>
              </a:rPr>
              <a:t>jomas </a:t>
            </a:r>
            <a:r>
              <a:rPr lang="lv-LV" sz="2800" b="1" dirty="0" err="1">
                <a:solidFill>
                  <a:schemeClr val="accent6">
                    <a:lumMod val="75000"/>
                  </a:schemeClr>
                </a:solidFill>
                <a:effectLst/>
                <a:cs typeface="Times New Roman" panose="02020603050405020304" pitchFamily="18" charset="0"/>
              </a:rPr>
              <a:t>mērķarhitektūra</a:t>
            </a:r>
            <a:endParaRPr lang="lv-LV" sz="2800" dirty="0">
              <a:solidFill>
                <a:schemeClr val="accent6">
                  <a:lumMod val="75000"/>
                </a:schemeClr>
              </a:solidFill>
              <a:effectLst/>
              <a:cs typeface="Arial" panose="020B0604020202020204" pitchFamily="34" charset="0"/>
            </a:endParaRPr>
          </a:p>
        </p:txBody>
      </p:sp>
      <p:sp>
        <p:nvSpPr>
          <p:cNvPr id="12292" name="Text Placeholder 2">
            <a:extLst>
              <a:ext uri="{FF2B5EF4-FFF2-40B4-BE49-F238E27FC236}">
                <a16:creationId xmlns:a16="http://schemas.microsoft.com/office/drawing/2014/main" id="{BA5D4051-60C8-4C38-95E3-0A5B1D78DCC1}"/>
              </a:ext>
            </a:extLst>
          </p:cNvPr>
          <p:cNvSpPr>
            <a:spLocks noGrp="1"/>
          </p:cNvSpPr>
          <p:nvPr>
            <p:ph type="body" sz="quarter" idx="11"/>
          </p:nvPr>
        </p:nvSpPr>
        <p:spPr>
          <a:xfrm>
            <a:off x="914400" y="5410199"/>
            <a:ext cx="10363200" cy="1034642"/>
          </a:xfrm>
        </p:spPr>
        <p:txBody>
          <a:bodyPr>
            <a:noAutofit/>
          </a:bodyPr>
          <a:lstStyle/>
          <a:p>
            <a:pPr>
              <a:spcBef>
                <a:spcPts val="600"/>
              </a:spcBef>
            </a:pPr>
            <a:r>
              <a:rPr lang="lv-LV" altLang="lv-LV" sz="1800" dirty="0">
                <a:latin typeface="+mn-lt"/>
              </a:rPr>
              <a:t>Rūta Pirta </a:t>
            </a:r>
          </a:p>
          <a:p>
            <a:pPr>
              <a:spcBef>
                <a:spcPts val="600"/>
              </a:spcBef>
            </a:pPr>
            <a:r>
              <a:rPr lang="lv-LV" altLang="lv-LV" sz="1800" dirty="0">
                <a:latin typeface="+mn-lt"/>
              </a:rPr>
              <a:t>Evija Jaunsleine</a:t>
            </a:r>
          </a:p>
          <a:p>
            <a:pPr>
              <a:spcBef>
                <a:spcPts val="600"/>
              </a:spcBef>
            </a:pPr>
            <a:r>
              <a:rPr lang="lv-LV" altLang="lv-LV" sz="1800" dirty="0">
                <a:latin typeface="+mn-lt"/>
              </a:rPr>
              <a:t>22.01.2025.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C0E119F0-70D3-4F3B-ABF6-68C67584D2B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2</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0D117FDF-1331-AF19-474C-E1029DEA5CB0}"/>
              </a:ext>
            </a:extLst>
          </p:cNvPr>
          <p:cNvSpPr>
            <a:spLocks noGrp="1"/>
          </p:cNvSpPr>
          <p:nvPr>
            <p:ph type="title"/>
          </p:nvPr>
        </p:nvSpPr>
        <p:spPr>
          <a:xfrm flipH="1">
            <a:off x="568414" y="1895475"/>
            <a:ext cx="2651035" cy="2409825"/>
          </a:xfrm>
        </p:spPr>
        <p:txBody>
          <a:bodyPr>
            <a:normAutofit/>
          </a:bodyPr>
          <a:lstStyle/>
          <a:p>
            <a:r>
              <a:rPr lang="lv-LV" altLang="en-US" i="1" dirty="0">
                <a:solidFill>
                  <a:schemeClr val="accent6">
                    <a:lumMod val="50000"/>
                  </a:schemeClr>
                </a:solidFill>
              </a:rPr>
              <a:t>Digitālās drošības un uzticamības līmeņa attīstība</a:t>
            </a:r>
          </a:p>
        </p:txBody>
      </p:sp>
      <p:sp>
        <p:nvSpPr>
          <p:cNvPr id="6" name="TextBox 5">
            <a:extLst>
              <a:ext uri="{FF2B5EF4-FFF2-40B4-BE49-F238E27FC236}">
                <a16:creationId xmlns:a16="http://schemas.microsoft.com/office/drawing/2014/main" id="{F823ABAF-1060-4AB2-E2A1-ADFCE05CF7A6}"/>
              </a:ext>
            </a:extLst>
          </p:cNvPr>
          <p:cNvSpPr txBox="1"/>
          <p:nvPr/>
        </p:nvSpPr>
        <p:spPr>
          <a:xfrm>
            <a:off x="4109849" y="1564850"/>
            <a:ext cx="2111842" cy="523220"/>
          </a:xfrm>
          <a:prstGeom prst="rect">
            <a:avLst/>
          </a:prstGeom>
          <a:noFill/>
        </p:spPr>
        <p:txBody>
          <a:bodyPr wrap="square" rtlCol="0">
            <a:spAutoFit/>
          </a:bodyPr>
          <a:lstStyle/>
          <a:p>
            <a:pPr algn="ctr"/>
            <a:r>
              <a:rPr lang="lv-LV" sz="2800" b="1" dirty="0">
                <a:solidFill>
                  <a:schemeClr val="accent6">
                    <a:lumMod val="50000"/>
                  </a:schemeClr>
                </a:solidFill>
              </a:rPr>
              <a:t>2024</a:t>
            </a:r>
          </a:p>
        </p:txBody>
      </p:sp>
      <p:sp>
        <p:nvSpPr>
          <p:cNvPr id="8" name="TextBox 7">
            <a:extLst>
              <a:ext uri="{FF2B5EF4-FFF2-40B4-BE49-F238E27FC236}">
                <a16:creationId xmlns:a16="http://schemas.microsoft.com/office/drawing/2014/main" id="{011F63F3-223F-C947-5CE0-BC57D6B005BE}"/>
              </a:ext>
            </a:extLst>
          </p:cNvPr>
          <p:cNvSpPr txBox="1"/>
          <p:nvPr/>
        </p:nvSpPr>
        <p:spPr>
          <a:xfrm>
            <a:off x="4763681" y="2933700"/>
            <a:ext cx="1033804" cy="523220"/>
          </a:xfrm>
          <a:prstGeom prst="rect">
            <a:avLst/>
          </a:prstGeom>
          <a:noFill/>
        </p:spPr>
        <p:txBody>
          <a:bodyPr wrap="square" rtlCol="0">
            <a:spAutoFit/>
          </a:bodyPr>
          <a:lstStyle/>
          <a:p>
            <a:r>
              <a:rPr lang="lv-LV" sz="2800" b="1" dirty="0">
                <a:solidFill>
                  <a:schemeClr val="accent6">
                    <a:lumMod val="50000"/>
                  </a:schemeClr>
                </a:solidFill>
              </a:rPr>
              <a:t>2025</a:t>
            </a:r>
          </a:p>
        </p:txBody>
      </p:sp>
      <p:sp>
        <p:nvSpPr>
          <p:cNvPr id="9" name="TextBox 8">
            <a:extLst>
              <a:ext uri="{FF2B5EF4-FFF2-40B4-BE49-F238E27FC236}">
                <a16:creationId xmlns:a16="http://schemas.microsoft.com/office/drawing/2014/main" id="{015C06F5-F1DD-4130-0D47-654425D62BC9}"/>
              </a:ext>
            </a:extLst>
          </p:cNvPr>
          <p:cNvSpPr txBox="1"/>
          <p:nvPr/>
        </p:nvSpPr>
        <p:spPr>
          <a:xfrm>
            <a:off x="4763681" y="4059667"/>
            <a:ext cx="1458010" cy="523220"/>
          </a:xfrm>
          <a:prstGeom prst="rect">
            <a:avLst/>
          </a:prstGeom>
          <a:noFill/>
        </p:spPr>
        <p:txBody>
          <a:bodyPr wrap="square" rtlCol="0">
            <a:spAutoFit/>
          </a:bodyPr>
          <a:lstStyle/>
          <a:p>
            <a:r>
              <a:rPr lang="lv-LV" sz="2800" b="1" dirty="0">
                <a:solidFill>
                  <a:schemeClr val="accent6">
                    <a:lumMod val="50000"/>
                  </a:schemeClr>
                </a:solidFill>
              </a:rPr>
              <a:t>2026</a:t>
            </a:r>
          </a:p>
        </p:txBody>
      </p:sp>
      <p:sp>
        <p:nvSpPr>
          <p:cNvPr id="10" name="TextBox 9">
            <a:extLst>
              <a:ext uri="{FF2B5EF4-FFF2-40B4-BE49-F238E27FC236}">
                <a16:creationId xmlns:a16="http://schemas.microsoft.com/office/drawing/2014/main" id="{9627CFA8-06B0-7044-4DE7-5F375B021996}"/>
              </a:ext>
            </a:extLst>
          </p:cNvPr>
          <p:cNvSpPr txBox="1"/>
          <p:nvPr/>
        </p:nvSpPr>
        <p:spPr>
          <a:xfrm>
            <a:off x="4763681" y="5222448"/>
            <a:ext cx="1246594" cy="523220"/>
          </a:xfrm>
          <a:prstGeom prst="rect">
            <a:avLst/>
          </a:prstGeom>
          <a:noFill/>
        </p:spPr>
        <p:txBody>
          <a:bodyPr wrap="square" rtlCol="0">
            <a:spAutoFit/>
          </a:bodyPr>
          <a:lstStyle/>
          <a:p>
            <a:r>
              <a:rPr lang="lv-LV" sz="2800" b="1" dirty="0">
                <a:solidFill>
                  <a:schemeClr val="accent6">
                    <a:lumMod val="50000"/>
                  </a:schemeClr>
                </a:solidFill>
              </a:rPr>
              <a:t>2027</a:t>
            </a:r>
          </a:p>
        </p:txBody>
      </p:sp>
      <p:sp>
        <p:nvSpPr>
          <p:cNvPr id="11" name="TextBox 10">
            <a:extLst>
              <a:ext uri="{FF2B5EF4-FFF2-40B4-BE49-F238E27FC236}">
                <a16:creationId xmlns:a16="http://schemas.microsoft.com/office/drawing/2014/main" id="{AAF95CC3-CD11-1170-425E-3660C983E2FD}"/>
              </a:ext>
            </a:extLst>
          </p:cNvPr>
          <p:cNvSpPr txBox="1"/>
          <p:nvPr/>
        </p:nvSpPr>
        <p:spPr>
          <a:xfrm>
            <a:off x="6221691" y="1742655"/>
            <a:ext cx="4590854" cy="1092607"/>
          </a:xfrm>
          <a:prstGeom prst="rect">
            <a:avLst/>
          </a:prstGeom>
          <a:solidFill>
            <a:schemeClr val="accent6">
              <a:lumMod val="40000"/>
              <a:lumOff val="60000"/>
            </a:schemeClr>
          </a:solidFill>
        </p:spPr>
        <p:txBody>
          <a:bodyPr wrap="square" rtlCol="0">
            <a:spAutoFit/>
          </a:bodyPr>
          <a:lstStyle/>
          <a:p>
            <a:pPr algn="just"/>
            <a:r>
              <a:rPr lang="lv-LV" sz="1300" dirty="0">
                <a:latin typeface="Verdana" panose="020B0604030504040204" pitchFamily="34" charset="0"/>
                <a:ea typeface="Verdana" panose="020B0604030504040204" pitchFamily="34" charset="0"/>
              </a:rPr>
              <a:t>VARAM noteikta, ka atbildīgā nozares ministrija, kas nodrošina ieviešanas vadību un koordināciju un ietekmes monitoringu  </a:t>
            </a:r>
            <a:r>
              <a:rPr lang="lv-LV" sz="1300" b="1" dirty="0">
                <a:latin typeface="Verdana" panose="020B0604030504040204" pitchFamily="34" charset="0"/>
                <a:ea typeface="Verdana" panose="020B0604030504040204" pitchFamily="34" charset="0"/>
              </a:rPr>
              <a:t>uzticamības pakalpojumu, digitālās identitātes jomās</a:t>
            </a:r>
            <a:r>
              <a:rPr lang="lv-LV" sz="1300" dirty="0">
                <a:latin typeface="Verdana" panose="020B0604030504040204" pitchFamily="34" charset="0"/>
                <a:ea typeface="Verdana" panose="020B0604030504040204" pitchFamily="34" charset="0"/>
              </a:rPr>
              <a:t>, kā arī par </a:t>
            </a:r>
            <a:r>
              <a:rPr lang="lv-LV" sz="1300" b="1" dirty="0">
                <a:latin typeface="Verdana" panose="020B0604030504040204" pitchFamily="34" charset="0"/>
                <a:ea typeface="Verdana" panose="020B0604030504040204" pitchFamily="34" charset="0"/>
              </a:rPr>
              <a:t>Eiropas digitālās identitātes maka ieviešanu Latvijā</a:t>
            </a:r>
            <a:r>
              <a:rPr lang="lv-LV" sz="1300" dirty="0">
                <a:latin typeface="Verdana" panose="020B0604030504040204" pitchFamily="34" charset="0"/>
                <a:ea typeface="Verdana" panose="020B0604030504040204" pitchFamily="34" charset="0"/>
              </a:rPr>
              <a:t>.</a:t>
            </a:r>
          </a:p>
        </p:txBody>
      </p:sp>
      <p:sp>
        <p:nvSpPr>
          <p:cNvPr id="12" name="TextBox 11">
            <a:extLst>
              <a:ext uri="{FF2B5EF4-FFF2-40B4-BE49-F238E27FC236}">
                <a16:creationId xmlns:a16="http://schemas.microsoft.com/office/drawing/2014/main" id="{EE378CF2-3CE7-03A3-FAA4-D3D76B2C52F8}"/>
              </a:ext>
            </a:extLst>
          </p:cNvPr>
          <p:cNvSpPr txBox="1"/>
          <p:nvPr/>
        </p:nvSpPr>
        <p:spPr>
          <a:xfrm>
            <a:off x="6249971" y="4984663"/>
            <a:ext cx="4600378" cy="492443"/>
          </a:xfrm>
          <a:prstGeom prst="rect">
            <a:avLst/>
          </a:prstGeom>
          <a:solidFill>
            <a:schemeClr val="accent6">
              <a:lumMod val="40000"/>
              <a:lumOff val="60000"/>
            </a:schemeClr>
          </a:solidFill>
        </p:spPr>
        <p:txBody>
          <a:bodyPr wrap="square" rtlCol="0">
            <a:spAutoFit/>
          </a:bodyPr>
          <a:lstStyle/>
          <a:p>
            <a:r>
              <a:rPr lang="lv-LV" sz="1300" dirty="0">
                <a:latin typeface="Verdana" panose="020B0604030504040204" pitchFamily="34" charset="0"/>
                <a:ea typeface="Verdana" panose="020B0604030504040204" pitchFamily="34" charset="0"/>
              </a:rPr>
              <a:t>Nodrošināta Eiropas digitālās identitātes maka Latvijā darbības uzsākšana.</a:t>
            </a:r>
          </a:p>
        </p:txBody>
      </p:sp>
      <p:sp>
        <p:nvSpPr>
          <p:cNvPr id="13" name="TextBox 12">
            <a:extLst>
              <a:ext uri="{FF2B5EF4-FFF2-40B4-BE49-F238E27FC236}">
                <a16:creationId xmlns:a16="http://schemas.microsoft.com/office/drawing/2014/main" id="{376E8130-3F41-EF6E-7507-0D28E40EC6F3}"/>
              </a:ext>
            </a:extLst>
          </p:cNvPr>
          <p:cNvSpPr txBox="1"/>
          <p:nvPr/>
        </p:nvSpPr>
        <p:spPr>
          <a:xfrm>
            <a:off x="6240593" y="3228082"/>
            <a:ext cx="4619134" cy="892552"/>
          </a:xfrm>
          <a:prstGeom prst="rect">
            <a:avLst/>
          </a:prstGeom>
          <a:solidFill>
            <a:schemeClr val="accent6">
              <a:lumMod val="40000"/>
              <a:lumOff val="60000"/>
            </a:schemeClr>
          </a:solidFill>
        </p:spPr>
        <p:txBody>
          <a:bodyPr wrap="square" rtlCol="0">
            <a:spAutoFit/>
          </a:bodyPr>
          <a:lstStyle/>
          <a:p>
            <a:pPr marL="171450" indent="-171450">
              <a:buFont typeface="Arial" panose="020B0604020202020204" pitchFamily="34" charset="0"/>
              <a:buChar char="•"/>
            </a:pPr>
            <a:r>
              <a:rPr lang="lv-LV" sz="1300" dirty="0">
                <a:effectLst/>
                <a:latin typeface="Verdana" panose="020B0604030504040204" pitchFamily="34" charset="0"/>
                <a:ea typeface="Verdana" panose="020B0604030504040204" pitchFamily="34" charset="0"/>
                <a:cs typeface="Arial" panose="020B0604020202020204" pitchFamily="34" charset="0"/>
              </a:rPr>
              <a:t>Pieņemti visi no eIDAS regulas 2.0  izrietošie īstenošanas akti;</a:t>
            </a:r>
          </a:p>
          <a:p>
            <a:pPr marL="171450" indent="-171450">
              <a:buFont typeface="Arial" panose="020B0604020202020204" pitchFamily="34" charset="0"/>
              <a:buChar char="•"/>
            </a:pPr>
            <a:r>
              <a:rPr lang="lv-LV" sz="1300" dirty="0">
                <a:effectLst/>
                <a:latin typeface="Verdana" panose="020B0604030504040204" pitchFamily="34" charset="0"/>
                <a:ea typeface="Verdana" panose="020B0604030504040204" pitchFamily="34" charset="0"/>
                <a:cs typeface="Arial" panose="020B0604020202020204" pitchFamily="34" charset="0"/>
              </a:rPr>
              <a:t>Uzsākta no eiDAS 2.0 saistīto Latvijas normatīvo aktu izstrāde.</a:t>
            </a:r>
            <a:endParaRPr lang="lv-LV" sz="1300" dirty="0">
              <a:latin typeface="Verdana" panose="020B0604030504040204" pitchFamily="34" charset="0"/>
              <a:ea typeface="Verdana" panose="020B060403050404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F00587B-91E7-64AD-A4CA-3E7F5AFC276F}"/>
              </a:ext>
            </a:extLst>
          </p:cNvPr>
          <p:cNvSpPr/>
          <p:nvPr/>
        </p:nvSpPr>
        <p:spPr>
          <a:xfrm rot="5400000">
            <a:off x="4757793" y="2297102"/>
            <a:ext cx="830998" cy="167445"/>
          </a:xfrm>
          <a:prstGeom prst="rect">
            <a:avLst/>
          </a:prstGeom>
          <a:solidFill>
            <a:srgbClr val="2B323B"/>
          </a:solidFill>
          <a:ln w="12700">
            <a:miter lim="400000"/>
          </a:ln>
          <a:effectLst>
            <a:outerShdw blurRad="114300" dist="63500" dir="16200000"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solidFill>
                <a:srgbClr val="FFFFFF"/>
              </a:solidFill>
            </a:endParaRPr>
          </a:p>
        </p:txBody>
      </p:sp>
      <p:sp>
        <p:nvSpPr>
          <p:cNvPr id="15" name="Rectangle 14">
            <a:extLst>
              <a:ext uri="{FF2B5EF4-FFF2-40B4-BE49-F238E27FC236}">
                <a16:creationId xmlns:a16="http://schemas.microsoft.com/office/drawing/2014/main" id="{BB0B919B-05D9-1770-F50F-6D4FFBE5326D}"/>
              </a:ext>
            </a:extLst>
          </p:cNvPr>
          <p:cNvSpPr/>
          <p:nvPr/>
        </p:nvSpPr>
        <p:spPr>
          <a:xfrm rot="5400000" flipH="1" flipV="1">
            <a:off x="4805014" y="3656725"/>
            <a:ext cx="721513" cy="152400"/>
          </a:xfrm>
          <a:prstGeom prst="rect">
            <a:avLst/>
          </a:prstGeom>
          <a:solidFill>
            <a:srgbClr val="2B323B"/>
          </a:solidFill>
          <a:ln w="12700">
            <a:miter lim="400000"/>
          </a:ln>
          <a:effectLst>
            <a:outerShdw blurRad="114300" dist="63500" dir="16200000"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solidFill>
                <a:srgbClr val="FFFFFF"/>
              </a:solidFill>
            </a:endParaRPr>
          </a:p>
        </p:txBody>
      </p:sp>
      <p:sp>
        <p:nvSpPr>
          <p:cNvPr id="16" name="Rectangle 15">
            <a:extLst>
              <a:ext uri="{FF2B5EF4-FFF2-40B4-BE49-F238E27FC236}">
                <a16:creationId xmlns:a16="http://schemas.microsoft.com/office/drawing/2014/main" id="{97CA61AD-0B78-DC02-450A-4E7FB9B198C1}"/>
              </a:ext>
            </a:extLst>
          </p:cNvPr>
          <p:cNvSpPr/>
          <p:nvPr/>
        </p:nvSpPr>
        <p:spPr>
          <a:xfrm rot="5400000" flipH="1" flipV="1">
            <a:off x="4821607" y="4778538"/>
            <a:ext cx="721513" cy="152402"/>
          </a:xfrm>
          <a:prstGeom prst="rect">
            <a:avLst/>
          </a:prstGeom>
          <a:solidFill>
            <a:srgbClr val="2B323B"/>
          </a:solidFill>
          <a:ln w="12700">
            <a:miter lim="400000"/>
          </a:ln>
          <a:effectLst>
            <a:outerShdw blurRad="114300" dist="63500" dir="16200000"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solidFill>
                <a:srgbClr val="FFFFFF"/>
              </a:solidFill>
            </a:endParaRPr>
          </a:p>
        </p:txBody>
      </p:sp>
      <p:sp>
        <p:nvSpPr>
          <p:cNvPr id="17" name="Rectangle 16">
            <a:extLst>
              <a:ext uri="{FF2B5EF4-FFF2-40B4-BE49-F238E27FC236}">
                <a16:creationId xmlns:a16="http://schemas.microsoft.com/office/drawing/2014/main" id="{00A616EA-CD4A-3870-5CD9-22803DE7EF35}"/>
              </a:ext>
            </a:extLst>
          </p:cNvPr>
          <p:cNvSpPr/>
          <p:nvPr/>
        </p:nvSpPr>
        <p:spPr>
          <a:xfrm rot="5400000" flipH="1" flipV="1">
            <a:off x="4860204" y="5916341"/>
            <a:ext cx="680707" cy="135810"/>
          </a:xfrm>
          <a:prstGeom prst="rect">
            <a:avLst/>
          </a:prstGeom>
          <a:solidFill>
            <a:srgbClr val="2B323B"/>
          </a:solidFill>
          <a:ln w="12700">
            <a:miter lim="400000"/>
          </a:ln>
          <a:effectLst>
            <a:outerShdw blurRad="114300" dist="63500" dir="16200000"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solidFill>
                <a:srgbClr val="FFFFFF"/>
              </a:solidFill>
            </a:endParaRPr>
          </a:p>
        </p:txBody>
      </p:sp>
      <p:grpSp>
        <p:nvGrpSpPr>
          <p:cNvPr id="18" name="Google Shape;8273;p73">
            <a:extLst>
              <a:ext uri="{FF2B5EF4-FFF2-40B4-BE49-F238E27FC236}">
                <a16:creationId xmlns:a16="http://schemas.microsoft.com/office/drawing/2014/main" id="{394D8172-44B6-ADBC-CC62-3A3384A34BC8}"/>
              </a:ext>
            </a:extLst>
          </p:cNvPr>
          <p:cNvGrpSpPr/>
          <p:nvPr/>
        </p:nvGrpSpPr>
        <p:grpSpPr>
          <a:xfrm>
            <a:off x="1809827" y="4928678"/>
            <a:ext cx="1246594" cy="1110760"/>
            <a:chOff x="4206459" y="1191441"/>
            <a:chExt cx="712556" cy="785901"/>
          </a:xfrm>
        </p:grpSpPr>
        <p:sp>
          <p:nvSpPr>
            <p:cNvPr id="19" name="Google Shape;8274;p73">
              <a:extLst>
                <a:ext uri="{FF2B5EF4-FFF2-40B4-BE49-F238E27FC236}">
                  <a16:creationId xmlns:a16="http://schemas.microsoft.com/office/drawing/2014/main" id="{1491181C-DFB8-DCCE-F0D3-40D081E5F847}"/>
                </a:ext>
              </a:extLst>
            </p:cNvPr>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0" name="Google Shape;8275;p73">
              <a:extLst>
                <a:ext uri="{FF2B5EF4-FFF2-40B4-BE49-F238E27FC236}">
                  <a16:creationId xmlns:a16="http://schemas.microsoft.com/office/drawing/2014/main" id="{33341827-1A54-5335-9B16-8AD3479EF902}"/>
                </a:ext>
              </a:extLst>
            </p:cNvPr>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1" name="Google Shape;8276;p73">
              <a:extLst>
                <a:ext uri="{FF2B5EF4-FFF2-40B4-BE49-F238E27FC236}">
                  <a16:creationId xmlns:a16="http://schemas.microsoft.com/office/drawing/2014/main" id="{14EA9A47-1DA0-F46D-60F1-E19154AFA525}"/>
                </a:ext>
              </a:extLst>
            </p:cNvPr>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2" name="Google Shape;8277;p73">
              <a:extLst>
                <a:ext uri="{FF2B5EF4-FFF2-40B4-BE49-F238E27FC236}">
                  <a16:creationId xmlns:a16="http://schemas.microsoft.com/office/drawing/2014/main" id="{CB6A065E-77F3-F6A5-7BD2-AD2ED8F59B61}"/>
                </a:ext>
              </a:extLst>
            </p:cNvPr>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23" name="Google Shape;8278;p73">
              <a:extLst>
                <a:ext uri="{FF2B5EF4-FFF2-40B4-BE49-F238E27FC236}">
                  <a16:creationId xmlns:a16="http://schemas.microsoft.com/office/drawing/2014/main" id="{359894D1-72C8-CFAA-4B23-9ED6BC94754E}"/>
                </a:ext>
              </a:extLst>
            </p:cNvPr>
            <p:cNvGrpSpPr/>
            <p:nvPr/>
          </p:nvGrpSpPr>
          <p:grpSpPr>
            <a:xfrm>
              <a:off x="4644280" y="1290523"/>
              <a:ext cx="143716" cy="29462"/>
              <a:chOff x="4644280" y="1290523"/>
              <a:chExt cx="143716" cy="29462"/>
            </a:xfrm>
          </p:grpSpPr>
          <p:sp>
            <p:nvSpPr>
              <p:cNvPr id="53" name="Google Shape;8279;p73">
                <a:extLst>
                  <a:ext uri="{FF2B5EF4-FFF2-40B4-BE49-F238E27FC236}">
                    <a16:creationId xmlns:a16="http://schemas.microsoft.com/office/drawing/2014/main" id="{8EB6D46B-4A50-0BD7-EE5A-E3ED251A9FB4}"/>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4" name="Google Shape;8280;p73">
                <a:extLst>
                  <a:ext uri="{FF2B5EF4-FFF2-40B4-BE49-F238E27FC236}">
                    <a16:creationId xmlns:a16="http://schemas.microsoft.com/office/drawing/2014/main" id="{D440F0CD-FAE9-CC41-7903-950C692211E8}"/>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5" name="Google Shape;8281;p73">
                <a:extLst>
                  <a:ext uri="{FF2B5EF4-FFF2-40B4-BE49-F238E27FC236}">
                    <a16:creationId xmlns:a16="http://schemas.microsoft.com/office/drawing/2014/main" id="{2A4C391E-7D2F-F999-85F6-038105781769}"/>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6" name="Google Shape;8282;p73">
                <a:extLst>
                  <a:ext uri="{FF2B5EF4-FFF2-40B4-BE49-F238E27FC236}">
                    <a16:creationId xmlns:a16="http://schemas.microsoft.com/office/drawing/2014/main" id="{58767FDE-A4A8-0C1C-37E5-28486F518087}"/>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4" name="Google Shape;8283;p73">
              <a:extLst>
                <a:ext uri="{FF2B5EF4-FFF2-40B4-BE49-F238E27FC236}">
                  <a16:creationId xmlns:a16="http://schemas.microsoft.com/office/drawing/2014/main" id="{1B6A349A-7D14-BC02-05C1-830DEA39011C}"/>
                </a:ext>
              </a:extLst>
            </p:cNvPr>
            <p:cNvGrpSpPr/>
            <p:nvPr/>
          </p:nvGrpSpPr>
          <p:grpSpPr>
            <a:xfrm>
              <a:off x="4356567" y="1191441"/>
              <a:ext cx="143691" cy="29488"/>
              <a:chOff x="4356567" y="1191441"/>
              <a:chExt cx="143691" cy="29488"/>
            </a:xfrm>
          </p:grpSpPr>
          <p:sp>
            <p:nvSpPr>
              <p:cNvPr id="49" name="Google Shape;8284;p73">
                <a:extLst>
                  <a:ext uri="{FF2B5EF4-FFF2-40B4-BE49-F238E27FC236}">
                    <a16:creationId xmlns:a16="http://schemas.microsoft.com/office/drawing/2014/main" id="{CEA3CDEA-7F1E-50ED-C1E1-B7085704B270}"/>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0" name="Google Shape;8285;p73">
                <a:extLst>
                  <a:ext uri="{FF2B5EF4-FFF2-40B4-BE49-F238E27FC236}">
                    <a16:creationId xmlns:a16="http://schemas.microsoft.com/office/drawing/2014/main" id="{3C96C545-EB11-D4CF-9D53-363E26C9C458}"/>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1" name="Google Shape;8286;p73">
                <a:extLst>
                  <a:ext uri="{FF2B5EF4-FFF2-40B4-BE49-F238E27FC236}">
                    <a16:creationId xmlns:a16="http://schemas.microsoft.com/office/drawing/2014/main" id="{455E3381-AB13-94E0-D6DF-116C23DEFA4C}"/>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2" name="Google Shape;8287;p73">
                <a:extLst>
                  <a:ext uri="{FF2B5EF4-FFF2-40B4-BE49-F238E27FC236}">
                    <a16:creationId xmlns:a16="http://schemas.microsoft.com/office/drawing/2014/main" id="{25F89BE4-CB31-D872-172F-273E01CD2245}"/>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5" name="Google Shape;8288;p73">
              <a:extLst>
                <a:ext uri="{FF2B5EF4-FFF2-40B4-BE49-F238E27FC236}">
                  <a16:creationId xmlns:a16="http://schemas.microsoft.com/office/drawing/2014/main" id="{9148E9A6-F482-B3C5-815F-1A1AFDBB9ED7}"/>
                </a:ext>
              </a:extLst>
            </p:cNvPr>
            <p:cNvGrpSpPr/>
            <p:nvPr/>
          </p:nvGrpSpPr>
          <p:grpSpPr>
            <a:xfrm>
              <a:off x="4339009" y="1863727"/>
              <a:ext cx="143704" cy="29476"/>
              <a:chOff x="4339009" y="1863727"/>
              <a:chExt cx="143704" cy="29476"/>
            </a:xfrm>
          </p:grpSpPr>
          <p:sp>
            <p:nvSpPr>
              <p:cNvPr id="45" name="Google Shape;8289;p73">
                <a:extLst>
                  <a:ext uri="{FF2B5EF4-FFF2-40B4-BE49-F238E27FC236}">
                    <a16:creationId xmlns:a16="http://schemas.microsoft.com/office/drawing/2014/main" id="{738C95E2-4E90-876B-98EA-D6F774EC4983}"/>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6" name="Google Shape;8290;p73">
                <a:extLst>
                  <a:ext uri="{FF2B5EF4-FFF2-40B4-BE49-F238E27FC236}">
                    <a16:creationId xmlns:a16="http://schemas.microsoft.com/office/drawing/2014/main" id="{8ADEEEC1-E2DE-D98A-150A-93AB0E13B4AA}"/>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7" name="Google Shape;8291;p73">
                <a:extLst>
                  <a:ext uri="{FF2B5EF4-FFF2-40B4-BE49-F238E27FC236}">
                    <a16:creationId xmlns:a16="http://schemas.microsoft.com/office/drawing/2014/main" id="{953112B4-EA92-C34B-4D7F-9C6E858221CE}"/>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8" name="Google Shape;8292;p73">
                <a:extLst>
                  <a:ext uri="{FF2B5EF4-FFF2-40B4-BE49-F238E27FC236}">
                    <a16:creationId xmlns:a16="http://schemas.microsoft.com/office/drawing/2014/main" id="{2E86DC90-DAAB-3B7C-738B-449ECA00CAD2}"/>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6" name="Google Shape;8293;p73">
              <a:extLst>
                <a:ext uri="{FF2B5EF4-FFF2-40B4-BE49-F238E27FC236}">
                  <a16:creationId xmlns:a16="http://schemas.microsoft.com/office/drawing/2014/main" id="{CE2A5052-D92D-91E0-5768-2C09DAEA456C}"/>
                </a:ext>
              </a:extLst>
            </p:cNvPr>
            <p:cNvGrpSpPr/>
            <p:nvPr/>
          </p:nvGrpSpPr>
          <p:grpSpPr>
            <a:xfrm>
              <a:off x="4206459" y="1607315"/>
              <a:ext cx="29539" cy="142899"/>
              <a:chOff x="4206459" y="1607315"/>
              <a:chExt cx="29539" cy="142899"/>
            </a:xfrm>
          </p:grpSpPr>
          <p:sp>
            <p:nvSpPr>
              <p:cNvPr id="41" name="Google Shape;8294;p73">
                <a:extLst>
                  <a:ext uri="{FF2B5EF4-FFF2-40B4-BE49-F238E27FC236}">
                    <a16:creationId xmlns:a16="http://schemas.microsoft.com/office/drawing/2014/main" id="{4B2118F0-4FF7-616A-D5B4-352B7C24B461}"/>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2" name="Google Shape;8295;p73">
                <a:extLst>
                  <a:ext uri="{FF2B5EF4-FFF2-40B4-BE49-F238E27FC236}">
                    <a16:creationId xmlns:a16="http://schemas.microsoft.com/office/drawing/2014/main" id="{2ADA272A-BB33-EC90-D8C8-76ECB679449A}"/>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3" name="Google Shape;8296;p73">
                <a:extLst>
                  <a:ext uri="{FF2B5EF4-FFF2-40B4-BE49-F238E27FC236}">
                    <a16:creationId xmlns:a16="http://schemas.microsoft.com/office/drawing/2014/main" id="{3EDD7FCF-2216-15FA-7C29-E85BDAB56C66}"/>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4" name="Google Shape;8297;p73">
                <a:extLst>
                  <a:ext uri="{FF2B5EF4-FFF2-40B4-BE49-F238E27FC236}">
                    <a16:creationId xmlns:a16="http://schemas.microsoft.com/office/drawing/2014/main" id="{1F462D0F-A4C9-7B8D-60A7-349A5D569C60}"/>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sp>
          <p:nvSpPr>
            <p:cNvPr id="27" name="Google Shape;8298;p73">
              <a:extLst>
                <a:ext uri="{FF2B5EF4-FFF2-40B4-BE49-F238E27FC236}">
                  <a16:creationId xmlns:a16="http://schemas.microsoft.com/office/drawing/2014/main" id="{93DE1491-6FE1-B1C8-DCC0-E7E81032AA12}"/>
                </a:ext>
              </a:extLst>
            </p:cNvPr>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8" name="Google Shape;8299;p73">
              <a:extLst>
                <a:ext uri="{FF2B5EF4-FFF2-40B4-BE49-F238E27FC236}">
                  <a16:creationId xmlns:a16="http://schemas.microsoft.com/office/drawing/2014/main" id="{865E2F8E-0836-E82F-393B-FC09FAE4C50D}"/>
                </a:ext>
              </a:extLst>
            </p:cNvPr>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9" name="Google Shape;8300;p73">
              <a:extLst>
                <a:ext uri="{FF2B5EF4-FFF2-40B4-BE49-F238E27FC236}">
                  <a16:creationId xmlns:a16="http://schemas.microsoft.com/office/drawing/2014/main" id="{E9B0B485-D598-31F6-519F-49EFEBC5BDD5}"/>
                </a:ext>
              </a:extLst>
            </p:cNvPr>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0" name="Google Shape;8301;p73">
              <a:extLst>
                <a:ext uri="{FF2B5EF4-FFF2-40B4-BE49-F238E27FC236}">
                  <a16:creationId xmlns:a16="http://schemas.microsoft.com/office/drawing/2014/main" id="{EA690264-4776-A655-C7A2-BBC08E577589}"/>
                </a:ext>
              </a:extLst>
            </p:cNvPr>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31" name="Google Shape;8302;p73">
              <a:extLst>
                <a:ext uri="{FF2B5EF4-FFF2-40B4-BE49-F238E27FC236}">
                  <a16:creationId xmlns:a16="http://schemas.microsoft.com/office/drawing/2014/main" id="{571A9B97-A23C-91D8-C273-8B66382127A8}"/>
                </a:ext>
              </a:extLst>
            </p:cNvPr>
            <p:cNvGrpSpPr/>
            <p:nvPr/>
          </p:nvGrpSpPr>
          <p:grpSpPr>
            <a:xfrm>
              <a:off x="4889463" y="1423737"/>
              <a:ext cx="29552" cy="142899"/>
              <a:chOff x="4889463" y="1423737"/>
              <a:chExt cx="29552" cy="142899"/>
            </a:xfrm>
          </p:grpSpPr>
          <p:sp>
            <p:nvSpPr>
              <p:cNvPr id="37" name="Google Shape;8303;p73">
                <a:extLst>
                  <a:ext uri="{FF2B5EF4-FFF2-40B4-BE49-F238E27FC236}">
                    <a16:creationId xmlns:a16="http://schemas.microsoft.com/office/drawing/2014/main" id="{A00DF1AD-C8D3-C912-EAFE-2E66A061B877}"/>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8" name="Google Shape;8304;p73">
                <a:extLst>
                  <a:ext uri="{FF2B5EF4-FFF2-40B4-BE49-F238E27FC236}">
                    <a16:creationId xmlns:a16="http://schemas.microsoft.com/office/drawing/2014/main" id="{C2AD2CD9-54BC-726D-3F6B-05011DBEC354}"/>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9" name="Google Shape;8305;p73">
                <a:extLst>
                  <a:ext uri="{FF2B5EF4-FFF2-40B4-BE49-F238E27FC236}">
                    <a16:creationId xmlns:a16="http://schemas.microsoft.com/office/drawing/2014/main" id="{2335D18A-7A12-0A2F-7180-CFD16F10033A}"/>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0" name="Google Shape;8306;p73">
                <a:extLst>
                  <a:ext uri="{FF2B5EF4-FFF2-40B4-BE49-F238E27FC236}">
                    <a16:creationId xmlns:a16="http://schemas.microsoft.com/office/drawing/2014/main" id="{661818A4-BC4D-7BDC-C5CF-E7C4739C4493}"/>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32" name="Google Shape;8307;p73">
              <a:extLst>
                <a:ext uri="{FF2B5EF4-FFF2-40B4-BE49-F238E27FC236}">
                  <a16:creationId xmlns:a16="http://schemas.microsoft.com/office/drawing/2014/main" id="{A06925E4-80EC-16B3-56C1-DBD6E7A61899}"/>
                </a:ext>
              </a:extLst>
            </p:cNvPr>
            <p:cNvGrpSpPr/>
            <p:nvPr/>
          </p:nvGrpSpPr>
          <p:grpSpPr>
            <a:xfrm>
              <a:off x="4771663" y="1876896"/>
              <a:ext cx="108651" cy="100446"/>
              <a:chOff x="4771663" y="1876896"/>
              <a:chExt cx="108651" cy="100446"/>
            </a:xfrm>
          </p:grpSpPr>
          <p:sp>
            <p:nvSpPr>
              <p:cNvPr id="33" name="Google Shape;8308;p73">
                <a:extLst>
                  <a:ext uri="{FF2B5EF4-FFF2-40B4-BE49-F238E27FC236}">
                    <a16:creationId xmlns:a16="http://schemas.microsoft.com/office/drawing/2014/main" id="{156B5866-B320-9508-F6C0-EB87C6E55712}"/>
                  </a:ext>
                </a:extLst>
              </p:cNvPr>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4" name="Google Shape;8309;p73">
                <a:extLst>
                  <a:ext uri="{FF2B5EF4-FFF2-40B4-BE49-F238E27FC236}">
                    <a16:creationId xmlns:a16="http://schemas.microsoft.com/office/drawing/2014/main" id="{10954D73-CE15-D926-F570-3299843F93A3}"/>
                  </a:ext>
                </a:extLst>
              </p:cNvPr>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5" name="Google Shape;8310;p73">
                <a:extLst>
                  <a:ext uri="{FF2B5EF4-FFF2-40B4-BE49-F238E27FC236}">
                    <a16:creationId xmlns:a16="http://schemas.microsoft.com/office/drawing/2014/main" id="{C4549E7B-70C0-5999-9DE2-37BA1E024DD1}"/>
                  </a:ext>
                </a:extLst>
              </p:cNvPr>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6" name="Google Shape;8311;p73">
                <a:extLst>
                  <a:ext uri="{FF2B5EF4-FFF2-40B4-BE49-F238E27FC236}">
                    <a16:creationId xmlns:a16="http://schemas.microsoft.com/office/drawing/2014/main" id="{2BF5822D-AFF5-2DFB-ADDB-AE9A58D6E2B0}"/>
                  </a:ext>
                </a:extLst>
              </p:cNvPr>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spTree>
    <p:extLst>
      <p:ext uri="{BB962C8B-B14F-4D97-AF65-F5344CB8AC3E}">
        <p14:creationId xmlns:p14="http://schemas.microsoft.com/office/powerpoint/2010/main" val="3307507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EE5EA-7461-6DEE-AC06-EBD333489D61}"/>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50D40D6F-FECB-BE82-7AA8-5DBAC74EC3D1}"/>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3</a:t>
            </a:fld>
            <a:endParaRPr lang="en-US" altLang="en-US" sz="1000">
              <a:solidFill>
                <a:srgbClr val="898989"/>
              </a:solidFill>
              <a:latin typeface="Verdana" panose="020B0604030504040204" pitchFamily="34" charset="0"/>
            </a:endParaRPr>
          </a:p>
        </p:txBody>
      </p:sp>
      <p:sp>
        <p:nvSpPr>
          <p:cNvPr id="3" name="Title 1">
            <a:extLst>
              <a:ext uri="{FF2B5EF4-FFF2-40B4-BE49-F238E27FC236}">
                <a16:creationId xmlns:a16="http://schemas.microsoft.com/office/drawing/2014/main" id="{E7B393A6-7EFF-1A19-7F9D-36B0687D1FB6}"/>
              </a:ext>
            </a:extLst>
          </p:cNvPr>
          <p:cNvSpPr>
            <a:spLocks noGrp="1"/>
          </p:cNvSpPr>
          <p:nvPr>
            <p:ph type="title"/>
          </p:nvPr>
        </p:nvSpPr>
        <p:spPr>
          <a:xfrm>
            <a:off x="2570672" y="679383"/>
            <a:ext cx="7944928" cy="1036638"/>
          </a:xfrm>
        </p:spPr>
        <p:txBody>
          <a:bodyPr>
            <a:normAutofit fontScale="90000"/>
          </a:bodyPr>
          <a:lstStyle/>
          <a:p>
            <a:r>
              <a:rPr lang="lv-LV" altLang="en-US" i="1" dirty="0">
                <a:solidFill>
                  <a:schemeClr val="accent6">
                    <a:lumMod val="50000"/>
                  </a:schemeClr>
                </a:solidFill>
              </a:rPr>
              <a:t>Jomas tvērums:  </a:t>
            </a:r>
            <a:r>
              <a:rPr lang="lv-LV" altLang="en-US" b="0" i="1" dirty="0">
                <a:solidFill>
                  <a:schemeClr val="accent6">
                    <a:lumMod val="50000"/>
                  </a:schemeClr>
                </a:solidFill>
              </a:rPr>
              <a:t>nacionālā līmeņa uzticamības un identifikācijas jomas pakalpojumus elektroniskā vidē</a:t>
            </a:r>
          </a:p>
        </p:txBody>
      </p:sp>
      <p:sp>
        <p:nvSpPr>
          <p:cNvPr id="7" name="Content Placeholder 6">
            <a:extLst>
              <a:ext uri="{FF2B5EF4-FFF2-40B4-BE49-F238E27FC236}">
                <a16:creationId xmlns:a16="http://schemas.microsoft.com/office/drawing/2014/main" id="{4CA44952-B48F-51B3-317B-3C41AFDC88A9}"/>
              </a:ext>
            </a:extLst>
          </p:cNvPr>
          <p:cNvSpPr>
            <a:spLocks noGrp="1"/>
          </p:cNvSpPr>
          <p:nvPr>
            <p:ph idx="1"/>
          </p:nvPr>
        </p:nvSpPr>
        <p:spPr>
          <a:xfrm>
            <a:off x="1517503" y="2055801"/>
            <a:ext cx="11292723" cy="4573599"/>
          </a:xfrm>
        </p:spPr>
        <p:txBody>
          <a:bodyPr>
            <a:normAutofit/>
          </a:bodyPr>
          <a:lstStyle/>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Droša elektroniskā piegāde un datu glabātuve (e-adrese)</a:t>
            </a:r>
          </a:p>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Personas elektroniskās identifikācijas apliecināšana digitālajā vidē</a:t>
            </a:r>
          </a:p>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Kvalificēta elektroniskā parakstīšana digitālajā vidē</a:t>
            </a:r>
          </a:p>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Kvalificēta laika zīmogošanu elektroniskajā vidē</a:t>
            </a:r>
          </a:p>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Kvalificētu atribūtu elektroniskais apliecinājums</a:t>
            </a:r>
          </a:p>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Vienotās pieteikšanās moduļa nodrošināšana</a:t>
            </a:r>
          </a:p>
          <a:p>
            <a:pPr marL="1276350" marR="0" lvl="1" indent="-514350" algn="l" defTabSz="914400" rtl="0" eaLnBrk="1" fontAlgn="auto" latinLnBrk="0" hangingPunct="1">
              <a:lnSpc>
                <a:spcPct val="107000"/>
              </a:lnSpc>
              <a:spcBef>
                <a:spcPts val="500"/>
              </a:spcBef>
              <a:spcAft>
                <a:spcPts val="600"/>
              </a:spcAft>
              <a:buClr>
                <a:srgbClr val="29702A"/>
              </a:buClr>
              <a:buSzTx/>
              <a:buFont typeface="+mj-lt"/>
              <a:buAutoNum type="arabicPeriod"/>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Pārrobežu elektroniskās identifikācijas nodrošināšana</a:t>
            </a:r>
          </a:p>
          <a:p>
            <a:endParaRPr lang="lv-LV" dirty="0"/>
          </a:p>
        </p:txBody>
      </p:sp>
    </p:spTree>
    <p:extLst>
      <p:ext uri="{BB962C8B-B14F-4D97-AF65-F5344CB8AC3E}">
        <p14:creationId xmlns:p14="http://schemas.microsoft.com/office/powerpoint/2010/main" val="3400943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C0E119F0-70D3-4F3B-ABF6-68C67584D2B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4</a:t>
            </a:fld>
            <a:endParaRPr lang="en-US" altLang="en-US" sz="1000">
              <a:solidFill>
                <a:srgbClr val="898989"/>
              </a:solidFill>
              <a:latin typeface="Verdana" panose="020B0604030504040204" pitchFamily="34" charset="0"/>
            </a:endParaRPr>
          </a:p>
        </p:txBody>
      </p:sp>
      <p:sp>
        <p:nvSpPr>
          <p:cNvPr id="3" name="Title 1">
            <a:extLst>
              <a:ext uri="{FF2B5EF4-FFF2-40B4-BE49-F238E27FC236}">
                <a16:creationId xmlns:a16="http://schemas.microsoft.com/office/drawing/2014/main" id="{A12BA440-D975-7EC4-A448-3E70099E5C1B}"/>
              </a:ext>
            </a:extLst>
          </p:cNvPr>
          <p:cNvSpPr>
            <a:spLocks noGrp="1"/>
          </p:cNvSpPr>
          <p:nvPr>
            <p:ph type="title"/>
          </p:nvPr>
        </p:nvSpPr>
        <p:spPr>
          <a:xfrm>
            <a:off x="5486400" y="679383"/>
            <a:ext cx="5029200" cy="1036638"/>
          </a:xfrm>
        </p:spPr>
        <p:txBody>
          <a:bodyPr>
            <a:normAutofit/>
          </a:bodyPr>
          <a:lstStyle/>
          <a:p>
            <a:r>
              <a:rPr lang="lv-LV" altLang="en-US" i="1" dirty="0">
                <a:solidFill>
                  <a:schemeClr val="accent6">
                    <a:lumMod val="50000"/>
                  </a:schemeClr>
                </a:solidFill>
              </a:rPr>
              <a:t>Jomas iestādes</a:t>
            </a:r>
          </a:p>
        </p:txBody>
      </p:sp>
      <p:pic>
        <p:nvPicPr>
          <p:cNvPr id="5" name="Picture 4">
            <a:extLst>
              <a:ext uri="{FF2B5EF4-FFF2-40B4-BE49-F238E27FC236}">
                <a16:creationId xmlns:a16="http://schemas.microsoft.com/office/drawing/2014/main" id="{A15453D4-EC32-6D41-7273-2322A3625585}"/>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8378686" y="3525201"/>
            <a:ext cx="3203713" cy="2727253"/>
          </a:xfrm>
          <a:prstGeom prst="rect">
            <a:avLst/>
          </a:prstGeom>
        </p:spPr>
      </p:pic>
      <p:sp>
        <p:nvSpPr>
          <p:cNvPr id="7" name="Content Placeholder 6">
            <a:extLst>
              <a:ext uri="{FF2B5EF4-FFF2-40B4-BE49-F238E27FC236}">
                <a16:creationId xmlns:a16="http://schemas.microsoft.com/office/drawing/2014/main" id="{B5CF8633-88BC-EDB6-996F-41C730EE0049}"/>
              </a:ext>
            </a:extLst>
          </p:cNvPr>
          <p:cNvSpPr>
            <a:spLocks noGrp="1"/>
          </p:cNvSpPr>
          <p:nvPr>
            <p:ph idx="1"/>
          </p:nvPr>
        </p:nvSpPr>
        <p:spPr>
          <a:xfrm>
            <a:off x="1500251" y="1903401"/>
            <a:ext cx="9101613" cy="4573599"/>
          </a:xfrm>
        </p:spPr>
        <p:txBody>
          <a:bodyPr/>
          <a:lstStyle/>
          <a:p>
            <a:pPr marL="1104900" marR="0" lvl="1" indent="-342900" algn="l" defTabSz="914400" rtl="0" eaLnBrk="1" fontAlgn="auto" latinLnBrk="0" hangingPunct="1">
              <a:lnSpc>
                <a:spcPct val="107000"/>
              </a:lnSpc>
              <a:spcBef>
                <a:spcPts val="500"/>
              </a:spcBef>
              <a:spcAft>
                <a:spcPts val="600"/>
              </a:spcAft>
              <a:buClr>
                <a:srgbClr val="29702A"/>
              </a:buClr>
              <a:buSzTx/>
              <a:buFont typeface="Symbol" panose="05050102010706020507" pitchFamily="18" charset="2"/>
              <a:buChar char=""/>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Viedās administrācijas un reģionālās attīstības ministrija</a:t>
            </a:r>
          </a:p>
          <a:p>
            <a:pPr marL="1104900" marR="0" lvl="1" indent="-342900" algn="l" defTabSz="914400" rtl="0" eaLnBrk="1" fontAlgn="auto" latinLnBrk="0" hangingPunct="1">
              <a:lnSpc>
                <a:spcPct val="107000"/>
              </a:lnSpc>
              <a:spcBef>
                <a:spcPts val="500"/>
              </a:spcBef>
              <a:spcAft>
                <a:spcPts val="600"/>
              </a:spcAft>
              <a:buClr>
                <a:srgbClr val="29702A"/>
              </a:buClr>
              <a:buSzTx/>
              <a:buFont typeface="Symbol" panose="05050102010706020507" pitchFamily="18" charset="2"/>
              <a:buChar char=""/>
              <a:tabLst/>
              <a:defRPr/>
            </a:pPr>
            <a:r>
              <a:rPr kumimoji="0" lang="lv-LV" altLang="lv-LV" sz="2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Times New Roman" panose="02020603050405020304" pitchFamily="18" charset="0"/>
              </a:rPr>
              <a:t>Valsts digitālās attīstības aģentūra </a:t>
            </a:r>
          </a:p>
          <a:p>
            <a:pPr marL="1104900" marR="0" lvl="1" indent="-342900" algn="l" defTabSz="914400" rtl="0" eaLnBrk="1" fontAlgn="auto" latinLnBrk="0" hangingPunct="1">
              <a:lnSpc>
                <a:spcPct val="107000"/>
              </a:lnSpc>
              <a:spcBef>
                <a:spcPts val="500"/>
              </a:spcBef>
              <a:spcAft>
                <a:spcPts val="600"/>
              </a:spcAft>
              <a:buClr>
                <a:srgbClr val="29702A"/>
              </a:buClr>
              <a:buSzTx/>
              <a:buFont typeface="Symbol" panose="05050102010706020507" pitchFamily="18" charset="2"/>
              <a:buChar char=""/>
              <a:tabLst/>
              <a:defRPr/>
            </a:pPr>
            <a:r>
              <a:rPr kumimoji="0" lang="lv-LV" sz="2600" b="0" i="0" u="none" strike="noStrike" kern="1200" cap="none" spc="0" normalizeH="0" baseline="0" noProof="0" dirty="0">
                <a:ln>
                  <a:noFill/>
                </a:ln>
                <a:solidFill>
                  <a:srgbClr val="70AD47">
                    <a:lumMod val="50000"/>
                  </a:srgbClr>
                </a:solidFill>
                <a:effectLst/>
                <a:uLnTx/>
                <a:uFillTx/>
                <a:latin typeface="Calibri" panose="020F0502020204030204"/>
                <a:ea typeface="MS Mincho" panose="02020609040205080304" pitchFamily="49" charset="-128"/>
                <a:cs typeface="Times New Roman" panose="02020603050405020304" pitchFamily="18" charset="0"/>
              </a:rPr>
              <a:t>VAS “Latvijas Valsts radio un televīzijas centrs”</a:t>
            </a:r>
          </a:p>
          <a:p>
            <a:pPr marL="1104900" marR="0" lvl="1" indent="-342900" algn="l" defTabSz="914400" rtl="0" eaLnBrk="1" fontAlgn="auto" latinLnBrk="0" hangingPunct="1">
              <a:lnSpc>
                <a:spcPct val="107000"/>
              </a:lnSpc>
              <a:spcBef>
                <a:spcPts val="500"/>
              </a:spcBef>
              <a:spcAft>
                <a:spcPts val="600"/>
              </a:spcAft>
              <a:buClr>
                <a:srgbClr val="29702A"/>
              </a:buClr>
              <a:buSzTx/>
              <a:buFont typeface="Symbol" panose="05050102010706020507" pitchFamily="18" charset="2"/>
              <a:buChar char=""/>
              <a:tabLst/>
              <a:defRPr/>
            </a:pPr>
            <a:r>
              <a:rPr kumimoji="0" lang="lv-LV" sz="2600" b="0" i="0" u="none" strike="noStrike" kern="1200" cap="none" spc="0" normalizeH="0" baseline="0" noProof="0" dirty="0">
                <a:ln>
                  <a:noFill/>
                </a:ln>
                <a:solidFill>
                  <a:srgbClr val="70AD47">
                    <a:lumMod val="50000"/>
                  </a:srgbClr>
                </a:solidFill>
                <a:effectLst/>
                <a:uLnTx/>
                <a:uFillTx/>
                <a:latin typeface="Calibri" panose="020F0502020204030204"/>
                <a:ea typeface="MS Mincho" panose="02020609040205080304" pitchFamily="49" charset="-128"/>
                <a:cs typeface="Times New Roman" panose="02020603050405020304" pitchFamily="18" charset="0"/>
              </a:rPr>
              <a:t>Digitālās drošības uzraudzības komiteja</a:t>
            </a:r>
          </a:p>
          <a:p>
            <a:pPr marL="1104900" marR="0" lvl="1" indent="-342900" algn="l" defTabSz="914400" rtl="0" eaLnBrk="1" fontAlgn="auto" latinLnBrk="0" hangingPunct="1">
              <a:lnSpc>
                <a:spcPct val="107000"/>
              </a:lnSpc>
              <a:spcBef>
                <a:spcPts val="500"/>
              </a:spcBef>
              <a:spcAft>
                <a:spcPts val="600"/>
              </a:spcAft>
              <a:buClr>
                <a:srgbClr val="29702A"/>
              </a:buClr>
              <a:buSzTx/>
              <a:buFont typeface="Symbol" panose="05050102010706020507" pitchFamily="18" charset="2"/>
              <a:buChar char=""/>
              <a:tabLst/>
              <a:defRPr/>
            </a:pPr>
            <a:r>
              <a:rPr kumimoji="0" lang="lv-LV" sz="2600" b="0" i="0" u="none" strike="noStrike" kern="1200" cap="none" spc="0" normalizeH="0" baseline="0" noProof="0" dirty="0">
                <a:ln>
                  <a:noFill/>
                </a:ln>
                <a:solidFill>
                  <a:srgbClr val="70AD47">
                    <a:lumMod val="50000"/>
                  </a:srgbClr>
                </a:solidFill>
                <a:effectLst/>
                <a:uLnTx/>
                <a:uFillTx/>
                <a:latin typeface="Calibri" panose="020F0502020204030204"/>
                <a:ea typeface="MS Mincho" panose="02020609040205080304" pitchFamily="49" charset="-128"/>
                <a:cs typeface="Times New Roman" panose="02020603050405020304" pitchFamily="18" charset="0"/>
              </a:rPr>
              <a:t>Pilsonības un migrācijas lietu pārvalde</a:t>
            </a:r>
          </a:p>
          <a:p>
            <a:pPr marL="1104900" marR="0" lvl="1" indent="-342900" algn="l" defTabSz="914400" rtl="0" eaLnBrk="1" fontAlgn="auto" latinLnBrk="0" hangingPunct="1">
              <a:lnSpc>
                <a:spcPct val="107000"/>
              </a:lnSpc>
              <a:spcBef>
                <a:spcPts val="500"/>
              </a:spcBef>
              <a:spcAft>
                <a:spcPts val="600"/>
              </a:spcAft>
              <a:buClr>
                <a:srgbClr val="29702A"/>
              </a:buClr>
              <a:buSzTx/>
              <a:buFont typeface="Symbol" panose="05050102010706020507" pitchFamily="18" charset="2"/>
              <a:buChar char=""/>
              <a:tabLst/>
              <a:defRPr/>
            </a:pPr>
            <a:r>
              <a:rPr kumimoji="0" lang="lv-LV" sz="2600" b="0" i="0" u="none" strike="noStrike" kern="1200" cap="none" spc="0" normalizeH="0" baseline="0" noProof="0" dirty="0" err="1">
                <a:ln>
                  <a:noFill/>
                </a:ln>
                <a:solidFill>
                  <a:srgbClr val="70AD47">
                    <a:lumMod val="50000"/>
                  </a:srgbClr>
                </a:solidFill>
                <a:effectLst/>
                <a:uLnTx/>
                <a:uFillTx/>
                <a:latin typeface="Calibri" panose="020F0502020204030204"/>
                <a:ea typeface="MS Mincho" panose="02020609040205080304" pitchFamily="49" charset="-128"/>
                <a:cs typeface="Times New Roman" panose="02020603050405020304" pitchFamily="18" charset="0"/>
              </a:rPr>
              <a:t>Iekšlietu</a:t>
            </a:r>
            <a:r>
              <a:rPr kumimoji="0" lang="lv-LV" sz="2600" b="0" i="0" u="none" strike="noStrike" kern="1200" cap="none" spc="0" normalizeH="0" baseline="0" noProof="0" dirty="0">
                <a:ln>
                  <a:noFill/>
                </a:ln>
                <a:solidFill>
                  <a:srgbClr val="70AD47">
                    <a:lumMod val="50000"/>
                  </a:srgbClr>
                </a:solidFill>
                <a:effectLst/>
                <a:uLnTx/>
                <a:uFillTx/>
                <a:latin typeface="Calibri" panose="020F0502020204030204"/>
                <a:ea typeface="MS Mincho" panose="02020609040205080304" pitchFamily="49" charset="-128"/>
                <a:cs typeface="Times New Roman" panose="02020603050405020304" pitchFamily="18" charset="0"/>
              </a:rPr>
              <a:t> ministrija</a:t>
            </a:r>
          </a:p>
          <a:p>
            <a:endParaRPr lang="lv-LV"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C0E119F0-70D3-4F3B-ABF6-68C67584D2B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5</a:t>
            </a:fld>
            <a:endParaRPr lang="en-US" altLang="en-US" sz="1000">
              <a:solidFill>
                <a:srgbClr val="898989"/>
              </a:solidFill>
              <a:latin typeface="Verdana" panose="020B0604030504040204" pitchFamily="34" charset="0"/>
            </a:endParaRPr>
          </a:p>
        </p:txBody>
      </p:sp>
      <p:sp>
        <p:nvSpPr>
          <p:cNvPr id="5" name="TextBox 4">
            <a:extLst>
              <a:ext uri="{FF2B5EF4-FFF2-40B4-BE49-F238E27FC236}">
                <a16:creationId xmlns:a16="http://schemas.microsoft.com/office/drawing/2014/main" id="{6720D406-FE3D-8415-7520-0CCF476CE0BC}"/>
              </a:ext>
            </a:extLst>
          </p:cNvPr>
          <p:cNvSpPr txBox="1"/>
          <p:nvPr/>
        </p:nvSpPr>
        <p:spPr>
          <a:xfrm>
            <a:off x="2655753" y="977873"/>
            <a:ext cx="8379191" cy="892552"/>
          </a:xfrm>
          <a:prstGeom prst="rect">
            <a:avLst/>
          </a:prstGeom>
          <a:noFill/>
        </p:spPr>
        <p:txBody>
          <a:bodyPr wrap="square">
            <a:spAutoFit/>
          </a:bodyPr>
          <a:lstStyle/>
          <a:p>
            <a:pPr algn="just"/>
            <a:r>
              <a:rPr lang="lv-LV" sz="2600" i="1" dirty="0">
                <a:solidFill>
                  <a:srgbClr val="29702A"/>
                </a:solidFill>
                <a:ea typeface="Verdana" panose="020B0604030504040204" pitchFamily="34" charset="0"/>
              </a:rPr>
              <a:t>Jomas attīstības </a:t>
            </a:r>
            <a:r>
              <a:rPr lang="lv-LV" sz="2600" i="1" dirty="0" err="1">
                <a:solidFill>
                  <a:srgbClr val="29702A"/>
                </a:solidFill>
                <a:ea typeface="Verdana" panose="020B0604030504040204" pitchFamily="34" charset="0"/>
              </a:rPr>
              <a:t>virsmērķis</a:t>
            </a:r>
            <a:r>
              <a:rPr lang="lv-LV" sz="2600" i="1" dirty="0">
                <a:solidFill>
                  <a:srgbClr val="29702A"/>
                </a:solidFill>
                <a:ea typeface="Verdana" panose="020B0604030504040204" pitchFamily="34" charset="0"/>
              </a:rPr>
              <a:t>: </a:t>
            </a:r>
            <a:r>
              <a:rPr lang="lv-LV" sz="2600" b="1" i="1" dirty="0">
                <a:solidFill>
                  <a:srgbClr val="29702A"/>
                </a:solidFill>
                <a:ea typeface="Verdana" panose="020B0604030504040204" pitchFamily="34" charset="0"/>
              </a:rPr>
              <a:t>Nodrošināt augstu digitālās drošības un uzticamības līmeni Latvijas digitālajā vidē.</a:t>
            </a:r>
            <a:endParaRPr lang="lv-LV" sz="2600" i="1" dirty="0"/>
          </a:p>
        </p:txBody>
      </p:sp>
      <p:sp>
        <p:nvSpPr>
          <p:cNvPr id="6" name="Title 1">
            <a:extLst>
              <a:ext uri="{FF2B5EF4-FFF2-40B4-BE49-F238E27FC236}">
                <a16:creationId xmlns:a16="http://schemas.microsoft.com/office/drawing/2014/main" id="{0B295B5D-081F-762A-7B93-78F5F20DE915}"/>
              </a:ext>
            </a:extLst>
          </p:cNvPr>
          <p:cNvSpPr>
            <a:spLocks noGrp="1"/>
          </p:cNvSpPr>
          <p:nvPr>
            <p:ph type="title"/>
          </p:nvPr>
        </p:nvSpPr>
        <p:spPr>
          <a:xfrm>
            <a:off x="2655753" y="2280959"/>
            <a:ext cx="9359463" cy="4095650"/>
          </a:xfrm>
        </p:spPr>
        <p:txBody>
          <a:bodyPr>
            <a:noAutofit/>
          </a:bodyPr>
          <a:lstStyle/>
          <a:p>
            <a:pPr>
              <a:spcBef>
                <a:spcPts val="1200"/>
              </a:spcBef>
              <a:spcAft>
                <a:spcPts val="600"/>
              </a:spcAft>
            </a:pPr>
            <a:r>
              <a:rPr lang="lv-LV" altLang="lv-LV" dirty="0">
                <a:solidFill>
                  <a:srgbClr val="29702A"/>
                </a:solidFill>
                <a:latin typeface="+mn-lt"/>
              </a:rPr>
              <a:t>M.1. </a:t>
            </a:r>
            <a:r>
              <a:rPr lang="lv-LV" altLang="lv-LV" dirty="0">
                <a:solidFill>
                  <a:schemeClr val="accent6">
                    <a:lumMod val="75000"/>
                  </a:schemeClr>
                </a:solidFill>
                <a:latin typeface="+mn-lt"/>
              </a:rPr>
              <a:t>Izveidot</a:t>
            </a:r>
            <a:r>
              <a:rPr lang="lv-LV" altLang="lv-LV" dirty="0">
                <a:solidFill>
                  <a:srgbClr val="29702A"/>
                </a:solidFill>
                <a:latin typeface="+mn-lt"/>
              </a:rPr>
              <a:t> Eiropas digitālās identitātes satvaru Latvijā</a:t>
            </a:r>
            <a:br>
              <a:rPr lang="lv-LV" altLang="lv-LV" dirty="0">
                <a:solidFill>
                  <a:srgbClr val="29702A"/>
                </a:solidFill>
                <a:latin typeface="+mn-lt"/>
              </a:rPr>
            </a:br>
            <a:r>
              <a:rPr lang="lv-LV" altLang="lv-LV" dirty="0">
                <a:solidFill>
                  <a:srgbClr val="29702A"/>
                </a:solidFill>
                <a:latin typeface="+mn-lt"/>
              </a:rPr>
              <a:t> </a:t>
            </a:r>
            <a:br>
              <a:rPr lang="lv-LV" altLang="lv-LV" dirty="0">
                <a:solidFill>
                  <a:srgbClr val="29702A"/>
                </a:solidFill>
                <a:latin typeface="+mn-lt"/>
              </a:rPr>
            </a:br>
            <a:r>
              <a:rPr lang="lv-LV" altLang="lv-LV" dirty="0">
                <a:solidFill>
                  <a:srgbClr val="29702A"/>
                </a:solidFill>
                <a:latin typeface="+mn-lt"/>
              </a:rPr>
              <a:t>M.2. </a:t>
            </a:r>
            <a:r>
              <a:rPr lang="lv-LV" altLang="lv-LV" dirty="0">
                <a:solidFill>
                  <a:schemeClr val="accent6">
                    <a:lumMod val="75000"/>
                  </a:schemeClr>
                </a:solidFill>
                <a:latin typeface="+mn-lt"/>
              </a:rPr>
              <a:t>Attīstīt </a:t>
            </a:r>
            <a:r>
              <a:rPr lang="lv-LV" altLang="lv-LV" dirty="0">
                <a:solidFill>
                  <a:srgbClr val="29702A"/>
                </a:solidFill>
                <a:latin typeface="+mn-lt"/>
              </a:rPr>
              <a:t>Uzticamības un elektroniskās identifikācijas pakalpojumus</a:t>
            </a:r>
            <a:br>
              <a:rPr lang="lv-LV" altLang="lv-LV" dirty="0">
                <a:solidFill>
                  <a:srgbClr val="29702A"/>
                </a:solidFill>
                <a:latin typeface="+mn-lt"/>
              </a:rPr>
            </a:br>
            <a:br>
              <a:rPr lang="lv-LV" altLang="lv-LV" dirty="0">
                <a:solidFill>
                  <a:srgbClr val="29702A"/>
                </a:solidFill>
                <a:latin typeface="+mn-lt"/>
              </a:rPr>
            </a:br>
            <a:r>
              <a:rPr lang="lv-LV" altLang="lv-LV" dirty="0">
                <a:solidFill>
                  <a:srgbClr val="29702A"/>
                </a:solidFill>
                <a:latin typeface="+mn-lt"/>
              </a:rPr>
              <a:t>M.3. </a:t>
            </a:r>
            <a:r>
              <a:rPr lang="lv-LV" altLang="lv-LV" dirty="0">
                <a:solidFill>
                  <a:schemeClr val="accent6">
                    <a:lumMod val="75000"/>
                  </a:schemeClr>
                </a:solidFill>
                <a:latin typeface="+mn-lt"/>
              </a:rPr>
              <a:t>Paplašināt</a:t>
            </a:r>
            <a:r>
              <a:rPr lang="lv-LV" altLang="lv-LV" dirty="0">
                <a:solidFill>
                  <a:srgbClr val="29702A"/>
                </a:solidFill>
                <a:latin typeface="+mn-lt"/>
              </a:rPr>
              <a:t> drošas piegādes un glabātuves pakalpojumus</a:t>
            </a:r>
            <a:br>
              <a:rPr lang="lv-LV" altLang="lv-LV" dirty="0">
                <a:solidFill>
                  <a:srgbClr val="29702A"/>
                </a:solidFill>
                <a:latin typeface="+mn-lt"/>
              </a:rPr>
            </a:br>
            <a:br>
              <a:rPr lang="lv-LV" altLang="lv-LV" dirty="0">
                <a:solidFill>
                  <a:srgbClr val="29702A"/>
                </a:solidFill>
                <a:latin typeface="+mn-lt"/>
              </a:rPr>
            </a:br>
            <a:r>
              <a:rPr lang="lv-LV" altLang="lv-LV" dirty="0">
                <a:solidFill>
                  <a:srgbClr val="29702A"/>
                </a:solidFill>
                <a:latin typeface="+mn-lt"/>
              </a:rPr>
              <a:t>M.4. </a:t>
            </a:r>
            <a:r>
              <a:rPr lang="lv-LV" altLang="lv-LV" dirty="0">
                <a:solidFill>
                  <a:schemeClr val="accent6">
                    <a:lumMod val="75000"/>
                  </a:schemeClr>
                </a:solidFill>
                <a:latin typeface="+mn-lt"/>
              </a:rPr>
              <a:t>Pilnveidot</a:t>
            </a:r>
            <a:r>
              <a:rPr lang="lv-LV" altLang="lv-LV" dirty="0">
                <a:solidFill>
                  <a:srgbClr val="29702A"/>
                </a:solidFill>
                <a:latin typeface="+mn-lt"/>
              </a:rPr>
              <a:t> klientu apkalpošanas procesus</a:t>
            </a:r>
            <a:br>
              <a:rPr lang="lv-LV" altLang="lv-LV" dirty="0">
                <a:solidFill>
                  <a:srgbClr val="29702A"/>
                </a:solidFill>
                <a:latin typeface="+mn-lt"/>
              </a:rPr>
            </a:br>
            <a:br>
              <a:rPr lang="lv-LV" altLang="lv-LV" dirty="0">
                <a:solidFill>
                  <a:srgbClr val="29702A"/>
                </a:solidFill>
                <a:latin typeface="+mn-lt"/>
              </a:rPr>
            </a:br>
            <a:r>
              <a:rPr lang="lv-LV" altLang="lv-LV" dirty="0">
                <a:solidFill>
                  <a:srgbClr val="29702A"/>
                </a:solidFill>
                <a:latin typeface="+mn-lt"/>
              </a:rPr>
              <a:t>M.5. </a:t>
            </a:r>
            <a:r>
              <a:rPr lang="lv-LV" altLang="lv-LV" dirty="0">
                <a:solidFill>
                  <a:schemeClr val="accent6">
                    <a:lumMod val="75000"/>
                  </a:schemeClr>
                </a:solidFill>
                <a:latin typeface="+mn-lt"/>
              </a:rPr>
              <a:t>Attīstīt</a:t>
            </a:r>
            <a:r>
              <a:rPr lang="lv-LV" altLang="lv-LV" dirty="0">
                <a:solidFill>
                  <a:srgbClr val="29702A"/>
                </a:solidFill>
                <a:latin typeface="+mn-lt"/>
              </a:rPr>
              <a:t> fizisko personu uzskaites, datu aktualitātes nodrošināšanas un personu apliecinošu dokumentu izsniegšanas risinājumus.</a:t>
            </a:r>
            <a:br>
              <a:rPr lang="lv-LV" altLang="lv-LV" sz="1800" dirty="0">
                <a:solidFill>
                  <a:srgbClr val="29702A"/>
                </a:solidFill>
                <a:latin typeface="+mn-lt"/>
              </a:rPr>
            </a:br>
            <a:br>
              <a:rPr lang="lv-LV" altLang="lv-LV" sz="1200" b="1" dirty="0">
                <a:solidFill>
                  <a:srgbClr val="29702A"/>
                </a:solidFill>
              </a:rPr>
            </a:br>
            <a:endParaRPr lang="lv-LV" altLang="lv-LV" sz="1200" b="1" dirty="0">
              <a:solidFill>
                <a:srgbClr val="29702A"/>
              </a:solidFill>
            </a:endParaRPr>
          </a:p>
        </p:txBody>
      </p:sp>
      <p:grpSp>
        <p:nvGrpSpPr>
          <p:cNvPr id="2" name="Google Shape;8273;p73">
            <a:extLst>
              <a:ext uri="{FF2B5EF4-FFF2-40B4-BE49-F238E27FC236}">
                <a16:creationId xmlns:a16="http://schemas.microsoft.com/office/drawing/2014/main" id="{D8EBC92F-4C45-7481-7E4D-89F104CF3C84}"/>
              </a:ext>
            </a:extLst>
          </p:cNvPr>
          <p:cNvGrpSpPr/>
          <p:nvPr/>
        </p:nvGrpSpPr>
        <p:grpSpPr>
          <a:xfrm>
            <a:off x="1214317" y="2203732"/>
            <a:ext cx="950074" cy="1047869"/>
            <a:chOff x="4206459" y="1191441"/>
            <a:chExt cx="712556" cy="785901"/>
          </a:xfrm>
        </p:grpSpPr>
        <p:sp>
          <p:nvSpPr>
            <p:cNvPr id="3" name="Google Shape;8274;p73">
              <a:extLst>
                <a:ext uri="{FF2B5EF4-FFF2-40B4-BE49-F238E27FC236}">
                  <a16:creationId xmlns:a16="http://schemas.microsoft.com/office/drawing/2014/main" id="{89D151A1-A292-B72F-36F0-144EE744965C}"/>
                </a:ext>
              </a:extLst>
            </p:cNvPr>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 name="Google Shape;8275;p73">
              <a:extLst>
                <a:ext uri="{FF2B5EF4-FFF2-40B4-BE49-F238E27FC236}">
                  <a16:creationId xmlns:a16="http://schemas.microsoft.com/office/drawing/2014/main" id="{23937A81-3AF4-E2F4-D8B5-4C4FA757A483}"/>
                </a:ext>
              </a:extLst>
            </p:cNvPr>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8" name="Google Shape;8276;p73">
              <a:extLst>
                <a:ext uri="{FF2B5EF4-FFF2-40B4-BE49-F238E27FC236}">
                  <a16:creationId xmlns:a16="http://schemas.microsoft.com/office/drawing/2014/main" id="{34BD8EA4-869F-5A58-A8DF-F046B4E7D315}"/>
                </a:ext>
              </a:extLst>
            </p:cNvPr>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9" name="Google Shape;8277;p73">
              <a:extLst>
                <a:ext uri="{FF2B5EF4-FFF2-40B4-BE49-F238E27FC236}">
                  <a16:creationId xmlns:a16="http://schemas.microsoft.com/office/drawing/2014/main" id="{93E9549C-42FC-C990-02DE-410017C5289D}"/>
                </a:ext>
              </a:extLst>
            </p:cNvPr>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10" name="Google Shape;8278;p73">
              <a:extLst>
                <a:ext uri="{FF2B5EF4-FFF2-40B4-BE49-F238E27FC236}">
                  <a16:creationId xmlns:a16="http://schemas.microsoft.com/office/drawing/2014/main" id="{C4DFFF99-C8E2-AE43-DC8C-396D63B21506}"/>
                </a:ext>
              </a:extLst>
            </p:cNvPr>
            <p:cNvGrpSpPr/>
            <p:nvPr/>
          </p:nvGrpSpPr>
          <p:grpSpPr>
            <a:xfrm>
              <a:off x="4644280" y="1290523"/>
              <a:ext cx="143716" cy="29462"/>
              <a:chOff x="4644280" y="1290523"/>
              <a:chExt cx="143716" cy="29462"/>
            </a:xfrm>
          </p:grpSpPr>
          <p:sp>
            <p:nvSpPr>
              <p:cNvPr id="40" name="Google Shape;8279;p73">
                <a:extLst>
                  <a:ext uri="{FF2B5EF4-FFF2-40B4-BE49-F238E27FC236}">
                    <a16:creationId xmlns:a16="http://schemas.microsoft.com/office/drawing/2014/main" id="{9840C42E-66AC-A1E1-473D-BC3E7618B519}"/>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1" name="Google Shape;8280;p73">
                <a:extLst>
                  <a:ext uri="{FF2B5EF4-FFF2-40B4-BE49-F238E27FC236}">
                    <a16:creationId xmlns:a16="http://schemas.microsoft.com/office/drawing/2014/main" id="{8E9F97FA-7DA0-9977-54A7-FAEA402ED388}"/>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2" name="Google Shape;8281;p73">
                <a:extLst>
                  <a:ext uri="{FF2B5EF4-FFF2-40B4-BE49-F238E27FC236}">
                    <a16:creationId xmlns:a16="http://schemas.microsoft.com/office/drawing/2014/main" id="{2C188394-BC78-636C-FA40-57AD4E04859B}"/>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3" name="Google Shape;8282;p73">
                <a:extLst>
                  <a:ext uri="{FF2B5EF4-FFF2-40B4-BE49-F238E27FC236}">
                    <a16:creationId xmlns:a16="http://schemas.microsoft.com/office/drawing/2014/main" id="{267FD0AC-3E5C-E4DA-1D09-2E58448F1A32}"/>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1" name="Google Shape;8283;p73">
              <a:extLst>
                <a:ext uri="{FF2B5EF4-FFF2-40B4-BE49-F238E27FC236}">
                  <a16:creationId xmlns:a16="http://schemas.microsoft.com/office/drawing/2014/main" id="{C5862363-0462-DE81-8719-F98896EE58DD}"/>
                </a:ext>
              </a:extLst>
            </p:cNvPr>
            <p:cNvGrpSpPr/>
            <p:nvPr/>
          </p:nvGrpSpPr>
          <p:grpSpPr>
            <a:xfrm>
              <a:off x="4356567" y="1191441"/>
              <a:ext cx="143691" cy="29488"/>
              <a:chOff x="4356567" y="1191441"/>
              <a:chExt cx="143691" cy="29488"/>
            </a:xfrm>
          </p:grpSpPr>
          <p:sp>
            <p:nvSpPr>
              <p:cNvPr id="36" name="Google Shape;8284;p73">
                <a:extLst>
                  <a:ext uri="{FF2B5EF4-FFF2-40B4-BE49-F238E27FC236}">
                    <a16:creationId xmlns:a16="http://schemas.microsoft.com/office/drawing/2014/main" id="{F72474E6-ECE4-F49A-67FB-0E603C9DA21C}"/>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7" name="Google Shape;8285;p73">
                <a:extLst>
                  <a:ext uri="{FF2B5EF4-FFF2-40B4-BE49-F238E27FC236}">
                    <a16:creationId xmlns:a16="http://schemas.microsoft.com/office/drawing/2014/main" id="{9861A36F-6504-F451-74EB-B2D965E9BB09}"/>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8" name="Google Shape;8286;p73">
                <a:extLst>
                  <a:ext uri="{FF2B5EF4-FFF2-40B4-BE49-F238E27FC236}">
                    <a16:creationId xmlns:a16="http://schemas.microsoft.com/office/drawing/2014/main" id="{7E2E9176-ECF0-D9E3-3008-AF6C04FA01DC}"/>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9" name="Google Shape;8287;p73">
                <a:extLst>
                  <a:ext uri="{FF2B5EF4-FFF2-40B4-BE49-F238E27FC236}">
                    <a16:creationId xmlns:a16="http://schemas.microsoft.com/office/drawing/2014/main" id="{7BBDE1DC-4A68-23DA-A03B-CBC42ECEC04F}"/>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2" name="Google Shape;8288;p73">
              <a:extLst>
                <a:ext uri="{FF2B5EF4-FFF2-40B4-BE49-F238E27FC236}">
                  <a16:creationId xmlns:a16="http://schemas.microsoft.com/office/drawing/2014/main" id="{AFE21994-3A69-FBDC-3CED-EBAD33BCDEC5}"/>
                </a:ext>
              </a:extLst>
            </p:cNvPr>
            <p:cNvGrpSpPr/>
            <p:nvPr/>
          </p:nvGrpSpPr>
          <p:grpSpPr>
            <a:xfrm>
              <a:off x="4339009" y="1863727"/>
              <a:ext cx="143704" cy="29476"/>
              <a:chOff x="4339009" y="1863727"/>
              <a:chExt cx="143704" cy="29476"/>
            </a:xfrm>
          </p:grpSpPr>
          <p:sp>
            <p:nvSpPr>
              <p:cNvPr id="32" name="Google Shape;8289;p73">
                <a:extLst>
                  <a:ext uri="{FF2B5EF4-FFF2-40B4-BE49-F238E27FC236}">
                    <a16:creationId xmlns:a16="http://schemas.microsoft.com/office/drawing/2014/main" id="{E07153EB-EBA4-3242-2460-EAF38A99A488}"/>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3" name="Google Shape;8290;p73">
                <a:extLst>
                  <a:ext uri="{FF2B5EF4-FFF2-40B4-BE49-F238E27FC236}">
                    <a16:creationId xmlns:a16="http://schemas.microsoft.com/office/drawing/2014/main" id="{F0D50E6F-79CF-A920-55E8-B19CEBFFE033}"/>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4" name="Google Shape;8291;p73">
                <a:extLst>
                  <a:ext uri="{FF2B5EF4-FFF2-40B4-BE49-F238E27FC236}">
                    <a16:creationId xmlns:a16="http://schemas.microsoft.com/office/drawing/2014/main" id="{0A6E39C1-1B14-4700-1986-802F0405B9DF}"/>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5" name="Google Shape;8292;p73">
                <a:extLst>
                  <a:ext uri="{FF2B5EF4-FFF2-40B4-BE49-F238E27FC236}">
                    <a16:creationId xmlns:a16="http://schemas.microsoft.com/office/drawing/2014/main" id="{AF6F748A-7D41-E9E9-995B-6BED3C4D3297}"/>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3" name="Google Shape;8293;p73">
              <a:extLst>
                <a:ext uri="{FF2B5EF4-FFF2-40B4-BE49-F238E27FC236}">
                  <a16:creationId xmlns:a16="http://schemas.microsoft.com/office/drawing/2014/main" id="{AD7C013B-607B-BCFC-38E7-41CD8967A2FF}"/>
                </a:ext>
              </a:extLst>
            </p:cNvPr>
            <p:cNvGrpSpPr/>
            <p:nvPr/>
          </p:nvGrpSpPr>
          <p:grpSpPr>
            <a:xfrm>
              <a:off x="4206459" y="1607315"/>
              <a:ext cx="29539" cy="142899"/>
              <a:chOff x="4206459" y="1607315"/>
              <a:chExt cx="29539" cy="142899"/>
            </a:xfrm>
          </p:grpSpPr>
          <p:sp>
            <p:nvSpPr>
              <p:cNvPr id="28" name="Google Shape;8294;p73">
                <a:extLst>
                  <a:ext uri="{FF2B5EF4-FFF2-40B4-BE49-F238E27FC236}">
                    <a16:creationId xmlns:a16="http://schemas.microsoft.com/office/drawing/2014/main" id="{C9A0D9A7-7BFF-7090-84DA-1868B059F0F8}"/>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9" name="Google Shape;8295;p73">
                <a:extLst>
                  <a:ext uri="{FF2B5EF4-FFF2-40B4-BE49-F238E27FC236}">
                    <a16:creationId xmlns:a16="http://schemas.microsoft.com/office/drawing/2014/main" id="{88AB44A1-2833-DC5E-F7CC-E951B9AC5619}"/>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0" name="Google Shape;8296;p73">
                <a:extLst>
                  <a:ext uri="{FF2B5EF4-FFF2-40B4-BE49-F238E27FC236}">
                    <a16:creationId xmlns:a16="http://schemas.microsoft.com/office/drawing/2014/main" id="{EBD29091-890F-1E29-2030-0F4B5DED0483}"/>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1" name="Google Shape;8297;p73">
                <a:extLst>
                  <a:ext uri="{FF2B5EF4-FFF2-40B4-BE49-F238E27FC236}">
                    <a16:creationId xmlns:a16="http://schemas.microsoft.com/office/drawing/2014/main" id="{CBCB18A6-B54F-03DD-7096-7CD03427072B}"/>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sp>
          <p:nvSpPr>
            <p:cNvPr id="14" name="Google Shape;8298;p73">
              <a:extLst>
                <a:ext uri="{FF2B5EF4-FFF2-40B4-BE49-F238E27FC236}">
                  <a16:creationId xmlns:a16="http://schemas.microsoft.com/office/drawing/2014/main" id="{2A02ACD9-CE3B-B156-C237-FB6711689F12}"/>
                </a:ext>
              </a:extLst>
            </p:cNvPr>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5" name="Google Shape;8299;p73">
              <a:extLst>
                <a:ext uri="{FF2B5EF4-FFF2-40B4-BE49-F238E27FC236}">
                  <a16:creationId xmlns:a16="http://schemas.microsoft.com/office/drawing/2014/main" id="{13CCC11F-A05B-D1E3-9613-377CFC189CF2}"/>
                </a:ext>
              </a:extLst>
            </p:cNvPr>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6" name="Google Shape;8300;p73">
              <a:extLst>
                <a:ext uri="{FF2B5EF4-FFF2-40B4-BE49-F238E27FC236}">
                  <a16:creationId xmlns:a16="http://schemas.microsoft.com/office/drawing/2014/main" id="{24836DD6-38F0-7114-28A7-BD267E95784E}"/>
                </a:ext>
              </a:extLst>
            </p:cNvPr>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7" name="Google Shape;8301;p73">
              <a:extLst>
                <a:ext uri="{FF2B5EF4-FFF2-40B4-BE49-F238E27FC236}">
                  <a16:creationId xmlns:a16="http://schemas.microsoft.com/office/drawing/2014/main" id="{66225D66-5681-2E10-5EA4-7573593B4A81}"/>
                </a:ext>
              </a:extLst>
            </p:cNvPr>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18" name="Google Shape;8302;p73">
              <a:extLst>
                <a:ext uri="{FF2B5EF4-FFF2-40B4-BE49-F238E27FC236}">
                  <a16:creationId xmlns:a16="http://schemas.microsoft.com/office/drawing/2014/main" id="{86116877-43F6-4829-F85B-529C6F521722}"/>
                </a:ext>
              </a:extLst>
            </p:cNvPr>
            <p:cNvGrpSpPr/>
            <p:nvPr/>
          </p:nvGrpSpPr>
          <p:grpSpPr>
            <a:xfrm>
              <a:off x="4889463" y="1423737"/>
              <a:ext cx="29552" cy="142899"/>
              <a:chOff x="4889463" y="1423737"/>
              <a:chExt cx="29552" cy="142899"/>
            </a:xfrm>
          </p:grpSpPr>
          <p:sp>
            <p:nvSpPr>
              <p:cNvPr id="24" name="Google Shape;8303;p73">
                <a:extLst>
                  <a:ext uri="{FF2B5EF4-FFF2-40B4-BE49-F238E27FC236}">
                    <a16:creationId xmlns:a16="http://schemas.microsoft.com/office/drawing/2014/main" id="{8FCC5B45-2B98-6097-7569-50F05C2FEAF9}"/>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5" name="Google Shape;8304;p73">
                <a:extLst>
                  <a:ext uri="{FF2B5EF4-FFF2-40B4-BE49-F238E27FC236}">
                    <a16:creationId xmlns:a16="http://schemas.microsoft.com/office/drawing/2014/main" id="{FB4DCD07-C702-C430-8BA1-B053D0B33FB4}"/>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6" name="Google Shape;8305;p73">
                <a:extLst>
                  <a:ext uri="{FF2B5EF4-FFF2-40B4-BE49-F238E27FC236}">
                    <a16:creationId xmlns:a16="http://schemas.microsoft.com/office/drawing/2014/main" id="{44FF4306-7210-79EC-DB4B-38AECA377EC4}"/>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7" name="Google Shape;8306;p73">
                <a:extLst>
                  <a:ext uri="{FF2B5EF4-FFF2-40B4-BE49-F238E27FC236}">
                    <a16:creationId xmlns:a16="http://schemas.microsoft.com/office/drawing/2014/main" id="{8EA385C7-5ACF-0B3E-44AB-A750CCE5A01C}"/>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9" name="Google Shape;8307;p73">
              <a:extLst>
                <a:ext uri="{FF2B5EF4-FFF2-40B4-BE49-F238E27FC236}">
                  <a16:creationId xmlns:a16="http://schemas.microsoft.com/office/drawing/2014/main" id="{F81E509E-CB50-DA65-C61D-7C7AFB0FE8F5}"/>
                </a:ext>
              </a:extLst>
            </p:cNvPr>
            <p:cNvGrpSpPr/>
            <p:nvPr/>
          </p:nvGrpSpPr>
          <p:grpSpPr>
            <a:xfrm>
              <a:off x="4771663" y="1876896"/>
              <a:ext cx="108651" cy="100446"/>
              <a:chOff x="4771663" y="1876896"/>
              <a:chExt cx="108651" cy="100446"/>
            </a:xfrm>
          </p:grpSpPr>
          <p:sp>
            <p:nvSpPr>
              <p:cNvPr id="20" name="Google Shape;8308;p73">
                <a:extLst>
                  <a:ext uri="{FF2B5EF4-FFF2-40B4-BE49-F238E27FC236}">
                    <a16:creationId xmlns:a16="http://schemas.microsoft.com/office/drawing/2014/main" id="{D930142C-C46C-FA94-1511-65752D6DE84D}"/>
                  </a:ext>
                </a:extLst>
              </p:cNvPr>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1" name="Google Shape;8309;p73">
                <a:extLst>
                  <a:ext uri="{FF2B5EF4-FFF2-40B4-BE49-F238E27FC236}">
                    <a16:creationId xmlns:a16="http://schemas.microsoft.com/office/drawing/2014/main" id="{0391842D-F718-1E74-1995-99EAA2A6A16B}"/>
                  </a:ext>
                </a:extLst>
              </p:cNvPr>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2" name="Google Shape;8310;p73">
                <a:extLst>
                  <a:ext uri="{FF2B5EF4-FFF2-40B4-BE49-F238E27FC236}">
                    <a16:creationId xmlns:a16="http://schemas.microsoft.com/office/drawing/2014/main" id="{88C026F2-281E-0C9E-9B10-5CCB80E37D43}"/>
                  </a:ext>
                </a:extLst>
              </p:cNvPr>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3" name="Google Shape;8311;p73">
                <a:extLst>
                  <a:ext uri="{FF2B5EF4-FFF2-40B4-BE49-F238E27FC236}">
                    <a16:creationId xmlns:a16="http://schemas.microsoft.com/office/drawing/2014/main" id="{3F1D97E9-A4A5-8509-5255-CD5234B73B2D}"/>
                  </a:ext>
                </a:extLst>
              </p:cNvPr>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spTree>
    <p:extLst>
      <p:ext uri="{BB962C8B-B14F-4D97-AF65-F5344CB8AC3E}">
        <p14:creationId xmlns:p14="http://schemas.microsoft.com/office/powerpoint/2010/main" val="2188335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C0E119F0-70D3-4F3B-ABF6-68C67584D2B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6</a:t>
            </a:fld>
            <a:endParaRPr lang="en-US" altLang="en-US" sz="1000">
              <a:solidFill>
                <a:srgbClr val="898989"/>
              </a:solidFill>
              <a:latin typeface="Verdana" panose="020B0604030504040204" pitchFamily="34" charset="0"/>
            </a:endParaRPr>
          </a:p>
        </p:txBody>
      </p:sp>
      <p:sp>
        <p:nvSpPr>
          <p:cNvPr id="11" name="TextBox 10">
            <a:extLst>
              <a:ext uri="{FF2B5EF4-FFF2-40B4-BE49-F238E27FC236}">
                <a16:creationId xmlns:a16="http://schemas.microsoft.com/office/drawing/2014/main" id="{99132CA0-D766-54DA-68EE-24E703260CFE}"/>
              </a:ext>
            </a:extLst>
          </p:cNvPr>
          <p:cNvSpPr txBox="1"/>
          <p:nvPr/>
        </p:nvSpPr>
        <p:spPr>
          <a:xfrm>
            <a:off x="742950" y="2619375"/>
            <a:ext cx="2940235" cy="1569660"/>
          </a:xfrm>
          <a:prstGeom prst="rect">
            <a:avLst/>
          </a:prstGeom>
          <a:noFill/>
        </p:spPr>
        <p:txBody>
          <a:bodyPr wrap="square" rtlCol="0">
            <a:spAutoFit/>
          </a:bodyPr>
          <a:lstStyle/>
          <a:p>
            <a:r>
              <a:rPr lang="lv-LV" sz="2400" b="1" dirty="0">
                <a:solidFill>
                  <a:schemeClr val="accent6">
                    <a:lumMod val="50000"/>
                  </a:schemeClr>
                </a:solidFill>
                <a:effectLst/>
                <a:latin typeface="Verdana" panose="020B0604030504040204" pitchFamily="34" charset="0"/>
                <a:ea typeface="Verdana" panose="020B0604030504040204" pitchFamily="34" charset="0"/>
              </a:rPr>
              <a:t>Jomas funkciju/uzdevumu mērķa karte</a:t>
            </a:r>
            <a:endParaRPr lang="lv-LV" sz="2400" b="1" dirty="0">
              <a:solidFill>
                <a:schemeClr val="accent6">
                  <a:lumMod val="50000"/>
                </a:schemeClr>
              </a:solidFill>
              <a:latin typeface="Verdana" panose="020B0604030504040204" pitchFamily="34" charset="0"/>
              <a:ea typeface="Verdana" panose="020B0604030504040204" pitchFamily="34" charset="0"/>
            </a:endParaRPr>
          </a:p>
        </p:txBody>
      </p:sp>
      <p:grpSp>
        <p:nvGrpSpPr>
          <p:cNvPr id="12" name="Google Shape;8273;p73">
            <a:extLst>
              <a:ext uri="{FF2B5EF4-FFF2-40B4-BE49-F238E27FC236}">
                <a16:creationId xmlns:a16="http://schemas.microsoft.com/office/drawing/2014/main" id="{D30816A4-C1B3-F414-CB07-F0107D5A32E2}"/>
              </a:ext>
            </a:extLst>
          </p:cNvPr>
          <p:cNvGrpSpPr/>
          <p:nvPr/>
        </p:nvGrpSpPr>
        <p:grpSpPr>
          <a:xfrm>
            <a:off x="1985842" y="4709994"/>
            <a:ext cx="950074" cy="1047869"/>
            <a:chOff x="4206459" y="1191441"/>
            <a:chExt cx="712556" cy="785901"/>
          </a:xfrm>
        </p:grpSpPr>
        <p:sp>
          <p:nvSpPr>
            <p:cNvPr id="13" name="Google Shape;8274;p73">
              <a:extLst>
                <a:ext uri="{FF2B5EF4-FFF2-40B4-BE49-F238E27FC236}">
                  <a16:creationId xmlns:a16="http://schemas.microsoft.com/office/drawing/2014/main" id="{7F63B221-A24E-EB0D-0755-B61761126556}"/>
                </a:ext>
              </a:extLst>
            </p:cNvPr>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4" name="Google Shape;8275;p73">
              <a:extLst>
                <a:ext uri="{FF2B5EF4-FFF2-40B4-BE49-F238E27FC236}">
                  <a16:creationId xmlns:a16="http://schemas.microsoft.com/office/drawing/2014/main" id="{FD761CFF-2EAC-DF61-C2AF-C4133702498F}"/>
                </a:ext>
              </a:extLst>
            </p:cNvPr>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5" name="Google Shape;8276;p73">
              <a:extLst>
                <a:ext uri="{FF2B5EF4-FFF2-40B4-BE49-F238E27FC236}">
                  <a16:creationId xmlns:a16="http://schemas.microsoft.com/office/drawing/2014/main" id="{54D399B7-1BFD-AF53-6F98-F6397EA9A543}"/>
                </a:ext>
              </a:extLst>
            </p:cNvPr>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6" name="Google Shape;8277;p73">
              <a:extLst>
                <a:ext uri="{FF2B5EF4-FFF2-40B4-BE49-F238E27FC236}">
                  <a16:creationId xmlns:a16="http://schemas.microsoft.com/office/drawing/2014/main" id="{EA1AF4D1-38DC-736A-1B25-7A32F7B2A5E0}"/>
                </a:ext>
              </a:extLst>
            </p:cNvPr>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17" name="Google Shape;8278;p73">
              <a:extLst>
                <a:ext uri="{FF2B5EF4-FFF2-40B4-BE49-F238E27FC236}">
                  <a16:creationId xmlns:a16="http://schemas.microsoft.com/office/drawing/2014/main" id="{8D1481FA-F3DA-877A-699D-57BAE5AF6EC1}"/>
                </a:ext>
              </a:extLst>
            </p:cNvPr>
            <p:cNvGrpSpPr/>
            <p:nvPr/>
          </p:nvGrpSpPr>
          <p:grpSpPr>
            <a:xfrm>
              <a:off x="4644280" y="1290523"/>
              <a:ext cx="143716" cy="29462"/>
              <a:chOff x="4644280" y="1290523"/>
              <a:chExt cx="143716" cy="29462"/>
            </a:xfrm>
          </p:grpSpPr>
          <p:sp>
            <p:nvSpPr>
              <p:cNvPr id="47" name="Google Shape;8279;p73">
                <a:extLst>
                  <a:ext uri="{FF2B5EF4-FFF2-40B4-BE49-F238E27FC236}">
                    <a16:creationId xmlns:a16="http://schemas.microsoft.com/office/drawing/2014/main" id="{D237FCCC-F55E-E9B3-2A67-771686DC61D8}"/>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8" name="Google Shape;8280;p73">
                <a:extLst>
                  <a:ext uri="{FF2B5EF4-FFF2-40B4-BE49-F238E27FC236}">
                    <a16:creationId xmlns:a16="http://schemas.microsoft.com/office/drawing/2014/main" id="{8895805C-FB80-0B6A-4CC0-15D071E0CBAE}"/>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9" name="Google Shape;8281;p73">
                <a:extLst>
                  <a:ext uri="{FF2B5EF4-FFF2-40B4-BE49-F238E27FC236}">
                    <a16:creationId xmlns:a16="http://schemas.microsoft.com/office/drawing/2014/main" id="{814DFD10-BCC7-08AB-337F-E816846B256A}"/>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0" name="Google Shape;8282;p73">
                <a:extLst>
                  <a:ext uri="{FF2B5EF4-FFF2-40B4-BE49-F238E27FC236}">
                    <a16:creationId xmlns:a16="http://schemas.microsoft.com/office/drawing/2014/main" id="{9E205B35-543C-A896-20B8-2434F1A089A1}"/>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8" name="Google Shape;8283;p73">
              <a:extLst>
                <a:ext uri="{FF2B5EF4-FFF2-40B4-BE49-F238E27FC236}">
                  <a16:creationId xmlns:a16="http://schemas.microsoft.com/office/drawing/2014/main" id="{1FE7142D-C41A-ABED-59F3-1F99C8EA7003}"/>
                </a:ext>
              </a:extLst>
            </p:cNvPr>
            <p:cNvGrpSpPr/>
            <p:nvPr/>
          </p:nvGrpSpPr>
          <p:grpSpPr>
            <a:xfrm>
              <a:off x="4356567" y="1191441"/>
              <a:ext cx="143691" cy="29488"/>
              <a:chOff x="4356567" y="1191441"/>
              <a:chExt cx="143691" cy="29488"/>
            </a:xfrm>
          </p:grpSpPr>
          <p:sp>
            <p:nvSpPr>
              <p:cNvPr id="43" name="Google Shape;8284;p73">
                <a:extLst>
                  <a:ext uri="{FF2B5EF4-FFF2-40B4-BE49-F238E27FC236}">
                    <a16:creationId xmlns:a16="http://schemas.microsoft.com/office/drawing/2014/main" id="{6ED17B98-9AC8-BAD0-F992-4A7AA76D7225}"/>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4" name="Google Shape;8285;p73">
                <a:extLst>
                  <a:ext uri="{FF2B5EF4-FFF2-40B4-BE49-F238E27FC236}">
                    <a16:creationId xmlns:a16="http://schemas.microsoft.com/office/drawing/2014/main" id="{9498D6FE-9819-F65E-31E7-D5007DFEA2BF}"/>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5" name="Google Shape;8286;p73">
                <a:extLst>
                  <a:ext uri="{FF2B5EF4-FFF2-40B4-BE49-F238E27FC236}">
                    <a16:creationId xmlns:a16="http://schemas.microsoft.com/office/drawing/2014/main" id="{579DBF43-712D-703F-D991-ED4BFC04B006}"/>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6" name="Google Shape;8287;p73">
                <a:extLst>
                  <a:ext uri="{FF2B5EF4-FFF2-40B4-BE49-F238E27FC236}">
                    <a16:creationId xmlns:a16="http://schemas.microsoft.com/office/drawing/2014/main" id="{2BE3A657-844E-17B5-5479-310C269E4549}"/>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9" name="Google Shape;8288;p73">
              <a:extLst>
                <a:ext uri="{FF2B5EF4-FFF2-40B4-BE49-F238E27FC236}">
                  <a16:creationId xmlns:a16="http://schemas.microsoft.com/office/drawing/2014/main" id="{096B036C-16D1-03A1-71FC-3A2A67260FA5}"/>
                </a:ext>
              </a:extLst>
            </p:cNvPr>
            <p:cNvGrpSpPr/>
            <p:nvPr/>
          </p:nvGrpSpPr>
          <p:grpSpPr>
            <a:xfrm>
              <a:off x="4339009" y="1863727"/>
              <a:ext cx="143704" cy="29476"/>
              <a:chOff x="4339009" y="1863727"/>
              <a:chExt cx="143704" cy="29476"/>
            </a:xfrm>
          </p:grpSpPr>
          <p:sp>
            <p:nvSpPr>
              <p:cNvPr id="39" name="Google Shape;8289;p73">
                <a:extLst>
                  <a:ext uri="{FF2B5EF4-FFF2-40B4-BE49-F238E27FC236}">
                    <a16:creationId xmlns:a16="http://schemas.microsoft.com/office/drawing/2014/main" id="{170E8D2A-53AC-CF18-B75F-759B5D6C8674}"/>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0" name="Google Shape;8290;p73">
                <a:extLst>
                  <a:ext uri="{FF2B5EF4-FFF2-40B4-BE49-F238E27FC236}">
                    <a16:creationId xmlns:a16="http://schemas.microsoft.com/office/drawing/2014/main" id="{64F54F3F-11F7-B178-7E08-5C161617E4FE}"/>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1" name="Google Shape;8291;p73">
                <a:extLst>
                  <a:ext uri="{FF2B5EF4-FFF2-40B4-BE49-F238E27FC236}">
                    <a16:creationId xmlns:a16="http://schemas.microsoft.com/office/drawing/2014/main" id="{4D9E2B71-A8C3-A5B3-42F7-D44D7EE83DB6}"/>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2" name="Google Shape;8292;p73">
                <a:extLst>
                  <a:ext uri="{FF2B5EF4-FFF2-40B4-BE49-F238E27FC236}">
                    <a16:creationId xmlns:a16="http://schemas.microsoft.com/office/drawing/2014/main" id="{10DB43BE-45CD-A092-F644-808886980AA2}"/>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0" name="Google Shape;8293;p73">
              <a:extLst>
                <a:ext uri="{FF2B5EF4-FFF2-40B4-BE49-F238E27FC236}">
                  <a16:creationId xmlns:a16="http://schemas.microsoft.com/office/drawing/2014/main" id="{E0149C2A-494B-51A9-F916-E493E5588A86}"/>
                </a:ext>
              </a:extLst>
            </p:cNvPr>
            <p:cNvGrpSpPr/>
            <p:nvPr/>
          </p:nvGrpSpPr>
          <p:grpSpPr>
            <a:xfrm>
              <a:off x="4206459" y="1607315"/>
              <a:ext cx="29539" cy="142899"/>
              <a:chOff x="4206459" y="1607315"/>
              <a:chExt cx="29539" cy="142899"/>
            </a:xfrm>
          </p:grpSpPr>
          <p:sp>
            <p:nvSpPr>
              <p:cNvPr id="35" name="Google Shape;8294;p73">
                <a:extLst>
                  <a:ext uri="{FF2B5EF4-FFF2-40B4-BE49-F238E27FC236}">
                    <a16:creationId xmlns:a16="http://schemas.microsoft.com/office/drawing/2014/main" id="{0939F6DF-DBAF-73CA-A546-08D504A59B1F}"/>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6" name="Google Shape;8295;p73">
                <a:extLst>
                  <a:ext uri="{FF2B5EF4-FFF2-40B4-BE49-F238E27FC236}">
                    <a16:creationId xmlns:a16="http://schemas.microsoft.com/office/drawing/2014/main" id="{9A9973E2-C51E-2B12-B6A7-6D0DBA79F474}"/>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7" name="Google Shape;8296;p73">
                <a:extLst>
                  <a:ext uri="{FF2B5EF4-FFF2-40B4-BE49-F238E27FC236}">
                    <a16:creationId xmlns:a16="http://schemas.microsoft.com/office/drawing/2014/main" id="{B5402122-6188-BB99-6E33-DB65F9311113}"/>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8" name="Google Shape;8297;p73">
                <a:extLst>
                  <a:ext uri="{FF2B5EF4-FFF2-40B4-BE49-F238E27FC236}">
                    <a16:creationId xmlns:a16="http://schemas.microsoft.com/office/drawing/2014/main" id="{693B145C-083F-C31B-E06F-CC4230EEA208}"/>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sp>
          <p:nvSpPr>
            <p:cNvPr id="21" name="Google Shape;8298;p73">
              <a:extLst>
                <a:ext uri="{FF2B5EF4-FFF2-40B4-BE49-F238E27FC236}">
                  <a16:creationId xmlns:a16="http://schemas.microsoft.com/office/drawing/2014/main" id="{A79AE7D4-07DF-52D3-4FFE-A2810DD0F065}"/>
                </a:ext>
              </a:extLst>
            </p:cNvPr>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2" name="Google Shape;8299;p73">
              <a:extLst>
                <a:ext uri="{FF2B5EF4-FFF2-40B4-BE49-F238E27FC236}">
                  <a16:creationId xmlns:a16="http://schemas.microsoft.com/office/drawing/2014/main" id="{967BEA3C-2B0C-5076-16EB-6E371C447FA8}"/>
                </a:ext>
              </a:extLst>
            </p:cNvPr>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3" name="Google Shape;8300;p73">
              <a:extLst>
                <a:ext uri="{FF2B5EF4-FFF2-40B4-BE49-F238E27FC236}">
                  <a16:creationId xmlns:a16="http://schemas.microsoft.com/office/drawing/2014/main" id="{D78E4051-E6BE-15BE-928F-550942220197}"/>
                </a:ext>
              </a:extLst>
            </p:cNvPr>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4" name="Google Shape;8301;p73">
              <a:extLst>
                <a:ext uri="{FF2B5EF4-FFF2-40B4-BE49-F238E27FC236}">
                  <a16:creationId xmlns:a16="http://schemas.microsoft.com/office/drawing/2014/main" id="{B2A84E49-65A2-D779-A528-95D2C6E48ED2}"/>
                </a:ext>
              </a:extLst>
            </p:cNvPr>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25" name="Google Shape;8302;p73">
              <a:extLst>
                <a:ext uri="{FF2B5EF4-FFF2-40B4-BE49-F238E27FC236}">
                  <a16:creationId xmlns:a16="http://schemas.microsoft.com/office/drawing/2014/main" id="{5920558A-D704-7327-8005-E59656BA045D}"/>
                </a:ext>
              </a:extLst>
            </p:cNvPr>
            <p:cNvGrpSpPr/>
            <p:nvPr/>
          </p:nvGrpSpPr>
          <p:grpSpPr>
            <a:xfrm>
              <a:off x="4889463" y="1423737"/>
              <a:ext cx="29552" cy="142899"/>
              <a:chOff x="4889463" y="1423737"/>
              <a:chExt cx="29552" cy="142899"/>
            </a:xfrm>
          </p:grpSpPr>
          <p:sp>
            <p:nvSpPr>
              <p:cNvPr id="31" name="Google Shape;8303;p73">
                <a:extLst>
                  <a:ext uri="{FF2B5EF4-FFF2-40B4-BE49-F238E27FC236}">
                    <a16:creationId xmlns:a16="http://schemas.microsoft.com/office/drawing/2014/main" id="{7239F9E1-E30A-D791-4AF6-A7AC25DDB5FA}"/>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2" name="Google Shape;8304;p73">
                <a:extLst>
                  <a:ext uri="{FF2B5EF4-FFF2-40B4-BE49-F238E27FC236}">
                    <a16:creationId xmlns:a16="http://schemas.microsoft.com/office/drawing/2014/main" id="{EBFDD3ED-7C45-217D-3002-DBCF81DB6813}"/>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3" name="Google Shape;8305;p73">
                <a:extLst>
                  <a:ext uri="{FF2B5EF4-FFF2-40B4-BE49-F238E27FC236}">
                    <a16:creationId xmlns:a16="http://schemas.microsoft.com/office/drawing/2014/main" id="{668A6380-E53E-C29B-DEDA-125AFE1C6B25}"/>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4" name="Google Shape;8306;p73">
                <a:extLst>
                  <a:ext uri="{FF2B5EF4-FFF2-40B4-BE49-F238E27FC236}">
                    <a16:creationId xmlns:a16="http://schemas.microsoft.com/office/drawing/2014/main" id="{231B628E-79A9-DCB2-5284-4FB9F7724EC2}"/>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6" name="Google Shape;8307;p73">
              <a:extLst>
                <a:ext uri="{FF2B5EF4-FFF2-40B4-BE49-F238E27FC236}">
                  <a16:creationId xmlns:a16="http://schemas.microsoft.com/office/drawing/2014/main" id="{79240594-2F7F-446A-A734-2055CD143DBD}"/>
                </a:ext>
              </a:extLst>
            </p:cNvPr>
            <p:cNvGrpSpPr/>
            <p:nvPr/>
          </p:nvGrpSpPr>
          <p:grpSpPr>
            <a:xfrm>
              <a:off x="4771663" y="1876896"/>
              <a:ext cx="108651" cy="100446"/>
              <a:chOff x="4771663" y="1876896"/>
              <a:chExt cx="108651" cy="100446"/>
            </a:xfrm>
          </p:grpSpPr>
          <p:sp>
            <p:nvSpPr>
              <p:cNvPr id="27" name="Google Shape;8308;p73">
                <a:extLst>
                  <a:ext uri="{FF2B5EF4-FFF2-40B4-BE49-F238E27FC236}">
                    <a16:creationId xmlns:a16="http://schemas.microsoft.com/office/drawing/2014/main" id="{1CD326D7-C2DD-3F9C-93C1-D57D8D8735DB}"/>
                  </a:ext>
                </a:extLst>
              </p:cNvPr>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8" name="Google Shape;8309;p73">
                <a:extLst>
                  <a:ext uri="{FF2B5EF4-FFF2-40B4-BE49-F238E27FC236}">
                    <a16:creationId xmlns:a16="http://schemas.microsoft.com/office/drawing/2014/main" id="{E0C699CD-1B1E-401D-A521-ABB77C6D1AB7}"/>
                  </a:ext>
                </a:extLst>
              </p:cNvPr>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9" name="Google Shape;8310;p73">
                <a:extLst>
                  <a:ext uri="{FF2B5EF4-FFF2-40B4-BE49-F238E27FC236}">
                    <a16:creationId xmlns:a16="http://schemas.microsoft.com/office/drawing/2014/main" id="{BA1355B9-7C19-F045-C599-BB46F7941D5F}"/>
                  </a:ext>
                </a:extLst>
              </p:cNvPr>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0" name="Google Shape;8311;p73">
                <a:extLst>
                  <a:ext uri="{FF2B5EF4-FFF2-40B4-BE49-F238E27FC236}">
                    <a16:creationId xmlns:a16="http://schemas.microsoft.com/office/drawing/2014/main" id="{B61B17E6-04F9-7274-EFE9-5C71FBE38921}"/>
                  </a:ext>
                </a:extLst>
              </p:cNvPr>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pic>
        <p:nvPicPr>
          <p:cNvPr id="2" name="Picture 1" descr="A screenshot of a computer&#10;&#10;Description automatically generated">
            <a:extLst>
              <a:ext uri="{FF2B5EF4-FFF2-40B4-BE49-F238E27FC236}">
                <a16:creationId xmlns:a16="http://schemas.microsoft.com/office/drawing/2014/main" id="{8EC17D13-412B-4C2D-D6FE-20209C0EC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634" y="249005"/>
            <a:ext cx="8130730" cy="6359989"/>
          </a:xfrm>
          <a:prstGeom prst="rect">
            <a:avLst/>
          </a:prstGeom>
        </p:spPr>
      </p:pic>
    </p:spTree>
    <p:extLst>
      <p:ext uri="{BB962C8B-B14F-4D97-AF65-F5344CB8AC3E}">
        <p14:creationId xmlns:p14="http://schemas.microsoft.com/office/powerpoint/2010/main" val="156958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C0D7E-C110-A988-5597-916E869CBC77}"/>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BB007FEA-3757-DDB6-1676-65F7738AF54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7</a:t>
            </a:fld>
            <a:endParaRPr lang="en-US" altLang="en-US" sz="1000">
              <a:solidFill>
                <a:srgbClr val="898989"/>
              </a:solidFill>
              <a:latin typeface="Verdana" panose="020B0604030504040204" pitchFamily="34" charset="0"/>
            </a:endParaRPr>
          </a:p>
        </p:txBody>
      </p:sp>
      <p:sp>
        <p:nvSpPr>
          <p:cNvPr id="11" name="TextBox 10">
            <a:extLst>
              <a:ext uri="{FF2B5EF4-FFF2-40B4-BE49-F238E27FC236}">
                <a16:creationId xmlns:a16="http://schemas.microsoft.com/office/drawing/2014/main" id="{0B729628-BA3F-4818-D8A9-F381AC7261B6}"/>
              </a:ext>
            </a:extLst>
          </p:cNvPr>
          <p:cNvSpPr txBox="1"/>
          <p:nvPr/>
        </p:nvSpPr>
        <p:spPr>
          <a:xfrm>
            <a:off x="742950" y="2619375"/>
            <a:ext cx="2940235" cy="1200329"/>
          </a:xfrm>
          <a:prstGeom prst="rect">
            <a:avLst/>
          </a:prstGeom>
          <a:noFill/>
        </p:spPr>
        <p:txBody>
          <a:bodyPr wrap="square" rtlCol="0">
            <a:spAutoFit/>
          </a:bodyPr>
          <a:lstStyle/>
          <a:p>
            <a:r>
              <a:rPr lang="lv-LV" sz="2400" b="1" dirty="0">
                <a:solidFill>
                  <a:schemeClr val="accent6">
                    <a:lumMod val="50000"/>
                  </a:schemeClr>
                </a:solidFill>
                <a:effectLst/>
                <a:latin typeface="Verdana" panose="020B0604030504040204" pitchFamily="34" charset="0"/>
                <a:ea typeface="Verdana" panose="020B0604030504040204" pitchFamily="34" charset="0"/>
              </a:rPr>
              <a:t>Jomas pakalpojumu mērķa karte</a:t>
            </a:r>
            <a:endParaRPr lang="lv-LV" sz="2400" b="1" dirty="0">
              <a:solidFill>
                <a:schemeClr val="accent6">
                  <a:lumMod val="50000"/>
                </a:schemeClr>
              </a:solidFill>
              <a:latin typeface="Verdana" panose="020B0604030504040204" pitchFamily="34" charset="0"/>
              <a:ea typeface="Verdana" panose="020B0604030504040204" pitchFamily="34" charset="0"/>
            </a:endParaRPr>
          </a:p>
        </p:txBody>
      </p:sp>
      <p:grpSp>
        <p:nvGrpSpPr>
          <p:cNvPr id="12" name="Google Shape;8273;p73">
            <a:extLst>
              <a:ext uri="{FF2B5EF4-FFF2-40B4-BE49-F238E27FC236}">
                <a16:creationId xmlns:a16="http://schemas.microsoft.com/office/drawing/2014/main" id="{D315D9E5-E93A-93FD-6EF3-CE94C7E3CD57}"/>
              </a:ext>
            </a:extLst>
          </p:cNvPr>
          <p:cNvGrpSpPr/>
          <p:nvPr/>
        </p:nvGrpSpPr>
        <p:grpSpPr>
          <a:xfrm>
            <a:off x="1985842" y="4709994"/>
            <a:ext cx="950074" cy="1047869"/>
            <a:chOff x="4206459" y="1191441"/>
            <a:chExt cx="712556" cy="785901"/>
          </a:xfrm>
        </p:grpSpPr>
        <p:sp>
          <p:nvSpPr>
            <p:cNvPr id="13" name="Google Shape;8274;p73">
              <a:extLst>
                <a:ext uri="{FF2B5EF4-FFF2-40B4-BE49-F238E27FC236}">
                  <a16:creationId xmlns:a16="http://schemas.microsoft.com/office/drawing/2014/main" id="{ECEC0A77-BA81-8338-F32A-2B8D4E5E289B}"/>
                </a:ext>
              </a:extLst>
            </p:cNvPr>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4" name="Google Shape;8275;p73">
              <a:extLst>
                <a:ext uri="{FF2B5EF4-FFF2-40B4-BE49-F238E27FC236}">
                  <a16:creationId xmlns:a16="http://schemas.microsoft.com/office/drawing/2014/main" id="{88C9167C-0EDD-6FD1-707B-58942FD3206F}"/>
                </a:ext>
              </a:extLst>
            </p:cNvPr>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5" name="Google Shape;8276;p73">
              <a:extLst>
                <a:ext uri="{FF2B5EF4-FFF2-40B4-BE49-F238E27FC236}">
                  <a16:creationId xmlns:a16="http://schemas.microsoft.com/office/drawing/2014/main" id="{723EEC95-CDA8-C422-50F2-8D79E9807242}"/>
                </a:ext>
              </a:extLst>
            </p:cNvPr>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6" name="Google Shape;8277;p73">
              <a:extLst>
                <a:ext uri="{FF2B5EF4-FFF2-40B4-BE49-F238E27FC236}">
                  <a16:creationId xmlns:a16="http://schemas.microsoft.com/office/drawing/2014/main" id="{3728B713-7D5B-4CC6-41E0-B0696EDF44FE}"/>
                </a:ext>
              </a:extLst>
            </p:cNvPr>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17" name="Google Shape;8278;p73">
              <a:extLst>
                <a:ext uri="{FF2B5EF4-FFF2-40B4-BE49-F238E27FC236}">
                  <a16:creationId xmlns:a16="http://schemas.microsoft.com/office/drawing/2014/main" id="{B78E07CB-F4CB-805C-FCC3-86482695124A}"/>
                </a:ext>
              </a:extLst>
            </p:cNvPr>
            <p:cNvGrpSpPr/>
            <p:nvPr/>
          </p:nvGrpSpPr>
          <p:grpSpPr>
            <a:xfrm>
              <a:off x="4644280" y="1290523"/>
              <a:ext cx="143716" cy="29462"/>
              <a:chOff x="4644280" y="1290523"/>
              <a:chExt cx="143716" cy="29462"/>
            </a:xfrm>
          </p:grpSpPr>
          <p:sp>
            <p:nvSpPr>
              <p:cNvPr id="47" name="Google Shape;8279;p73">
                <a:extLst>
                  <a:ext uri="{FF2B5EF4-FFF2-40B4-BE49-F238E27FC236}">
                    <a16:creationId xmlns:a16="http://schemas.microsoft.com/office/drawing/2014/main" id="{FE5A654B-B132-AA18-1405-49B1CE81955F}"/>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8" name="Google Shape;8280;p73">
                <a:extLst>
                  <a:ext uri="{FF2B5EF4-FFF2-40B4-BE49-F238E27FC236}">
                    <a16:creationId xmlns:a16="http://schemas.microsoft.com/office/drawing/2014/main" id="{71A9B4C5-E4EF-BFC3-64A3-23932D22581B}"/>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9" name="Google Shape;8281;p73">
                <a:extLst>
                  <a:ext uri="{FF2B5EF4-FFF2-40B4-BE49-F238E27FC236}">
                    <a16:creationId xmlns:a16="http://schemas.microsoft.com/office/drawing/2014/main" id="{A42F1D01-4C44-0878-FF8B-05E30FF49310}"/>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0" name="Google Shape;8282;p73">
                <a:extLst>
                  <a:ext uri="{FF2B5EF4-FFF2-40B4-BE49-F238E27FC236}">
                    <a16:creationId xmlns:a16="http://schemas.microsoft.com/office/drawing/2014/main" id="{013C5D5F-9E8A-194E-FDED-A56C53F24F88}"/>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8" name="Google Shape;8283;p73">
              <a:extLst>
                <a:ext uri="{FF2B5EF4-FFF2-40B4-BE49-F238E27FC236}">
                  <a16:creationId xmlns:a16="http://schemas.microsoft.com/office/drawing/2014/main" id="{C67EA6EE-0779-5C97-493D-04FB70833C11}"/>
                </a:ext>
              </a:extLst>
            </p:cNvPr>
            <p:cNvGrpSpPr/>
            <p:nvPr/>
          </p:nvGrpSpPr>
          <p:grpSpPr>
            <a:xfrm>
              <a:off x="4356567" y="1191441"/>
              <a:ext cx="143691" cy="29488"/>
              <a:chOff x="4356567" y="1191441"/>
              <a:chExt cx="143691" cy="29488"/>
            </a:xfrm>
          </p:grpSpPr>
          <p:sp>
            <p:nvSpPr>
              <p:cNvPr id="43" name="Google Shape;8284;p73">
                <a:extLst>
                  <a:ext uri="{FF2B5EF4-FFF2-40B4-BE49-F238E27FC236}">
                    <a16:creationId xmlns:a16="http://schemas.microsoft.com/office/drawing/2014/main" id="{3B721A9D-6A89-5F11-33DD-5156776E0B66}"/>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4" name="Google Shape;8285;p73">
                <a:extLst>
                  <a:ext uri="{FF2B5EF4-FFF2-40B4-BE49-F238E27FC236}">
                    <a16:creationId xmlns:a16="http://schemas.microsoft.com/office/drawing/2014/main" id="{4295745C-2BB4-13C8-FE97-CCE5A6EF4187}"/>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5" name="Google Shape;8286;p73">
                <a:extLst>
                  <a:ext uri="{FF2B5EF4-FFF2-40B4-BE49-F238E27FC236}">
                    <a16:creationId xmlns:a16="http://schemas.microsoft.com/office/drawing/2014/main" id="{F262F290-9FC8-18B6-E6E0-E385A3AC2EF1}"/>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6" name="Google Shape;8287;p73">
                <a:extLst>
                  <a:ext uri="{FF2B5EF4-FFF2-40B4-BE49-F238E27FC236}">
                    <a16:creationId xmlns:a16="http://schemas.microsoft.com/office/drawing/2014/main" id="{2ECFF8DD-98AE-8033-107B-7F39C572085A}"/>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9" name="Google Shape;8288;p73">
              <a:extLst>
                <a:ext uri="{FF2B5EF4-FFF2-40B4-BE49-F238E27FC236}">
                  <a16:creationId xmlns:a16="http://schemas.microsoft.com/office/drawing/2014/main" id="{67B3790C-CE53-28C8-E637-47B2A0A5ECD7}"/>
                </a:ext>
              </a:extLst>
            </p:cNvPr>
            <p:cNvGrpSpPr/>
            <p:nvPr/>
          </p:nvGrpSpPr>
          <p:grpSpPr>
            <a:xfrm>
              <a:off x="4339009" y="1863727"/>
              <a:ext cx="143704" cy="29476"/>
              <a:chOff x="4339009" y="1863727"/>
              <a:chExt cx="143704" cy="29476"/>
            </a:xfrm>
          </p:grpSpPr>
          <p:sp>
            <p:nvSpPr>
              <p:cNvPr id="39" name="Google Shape;8289;p73">
                <a:extLst>
                  <a:ext uri="{FF2B5EF4-FFF2-40B4-BE49-F238E27FC236}">
                    <a16:creationId xmlns:a16="http://schemas.microsoft.com/office/drawing/2014/main" id="{63F4589D-EE21-7D7D-F189-15C6A6663749}"/>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0" name="Google Shape;8290;p73">
                <a:extLst>
                  <a:ext uri="{FF2B5EF4-FFF2-40B4-BE49-F238E27FC236}">
                    <a16:creationId xmlns:a16="http://schemas.microsoft.com/office/drawing/2014/main" id="{D51A0241-A0A6-433D-C0F0-68EA6818D368}"/>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1" name="Google Shape;8291;p73">
                <a:extLst>
                  <a:ext uri="{FF2B5EF4-FFF2-40B4-BE49-F238E27FC236}">
                    <a16:creationId xmlns:a16="http://schemas.microsoft.com/office/drawing/2014/main" id="{EBF0DB05-6E88-1BF0-469A-114519BE6593}"/>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2" name="Google Shape;8292;p73">
                <a:extLst>
                  <a:ext uri="{FF2B5EF4-FFF2-40B4-BE49-F238E27FC236}">
                    <a16:creationId xmlns:a16="http://schemas.microsoft.com/office/drawing/2014/main" id="{86B5DF6D-067C-96AC-8316-90A544F5BB04}"/>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0" name="Google Shape;8293;p73">
              <a:extLst>
                <a:ext uri="{FF2B5EF4-FFF2-40B4-BE49-F238E27FC236}">
                  <a16:creationId xmlns:a16="http://schemas.microsoft.com/office/drawing/2014/main" id="{69FC4EC3-EEAC-39C4-2B5F-C6DA65F20A30}"/>
                </a:ext>
              </a:extLst>
            </p:cNvPr>
            <p:cNvGrpSpPr/>
            <p:nvPr/>
          </p:nvGrpSpPr>
          <p:grpSpPr>
            <a:xfrm>
              <a:off x="4206459" y="1607315"/>
              <a:ext cx="29539" cy="142899"/>
              <a:chOff x="4206459" y="1607315"/>
              <a:chExt cx="29539" cy="142899"/>
            </a:xfrm>
          </p:grpSpPr>
          <p:sp>
            <p:nvSpPr>
              <p:cNvPr id="35" name="Google Shape;8294;p73">
                <a:extLst>
                  <a:ext uri="{FF2B5EF4-FFF2-40B4-BE49-F238E27FC236}">
                    <a16:creationId xmlns:a16="http://schemas.microsoft.com/office/drawing/2014/main" id="{0A62B18B-FBEF-AA86-4DC7-89E33BB6F8EE}"/>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6" name="Google Shape;8295;p73">
                <a:extLst>
                  <a:ext uri="{FF2B5EF4-FFF2-40B4-BE49-F238E27FC236}">
                    <a16:creationId xmlns:a16="http://schemas.microsoft.com/office/drawing/2014/main" id="{E722BFB9-67CA-5EF3-2802-2EE2172836D0}"/>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7" name="Google Shape;8296;p73">
                <a:extLst>
                  <a:ext uri="{FF2B5EF4-FFF2-40B4-BE49-F238E27FC236}">
                    <a16:creationId xmlns:a16="http://schemas.microsoft.com/office/drawing/2014/main" id="{577B79CD-EC16-1232-FDDB-5613ECE32492}"/>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8" name="Google Shape;8297;p73">
                <a:extLst>
                  <a:ext uri="{FF2B5EF4-FFF2-40B4-BE49-F238E27FC236}">
                    <a16:creationId xmlns:a16="http://schemas.microsoft.com/office/drawing/2014/main" id="{840F872F-B99C-FF5C-3021-C248B80E93FD}"/>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sp>
          <p:nvSpPr>
            <p:cNvPr id="21" name="Google Shape;8298;p73">
              <a:extLst>
                <a:ext uri="{FF2B5EF4-FFF2-40B4-BE49-F238E27FC236}">
                  <a16:creationId xmlns:a16="http://schemas.microsoft.com/office/drawing/2014/main" id="{A6AF70FE-ADCD-90F6-85B6-4F69A085FFA5}"/>
                </a:ext>
              </a:extLst>
            </p:cNvPr>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2" name="Google Shape;8299;p73">
              <a:extLst>
                <a:ext uri="{FF2B5EF4-FFF2-40B4-BE49-F238E27FC236}">
                  <a16:creationId xmlns:a16="http://schemas.microsoft.com/office/drawing/2014/main" id="{58422840-190F-702B-4A84-3FC1E2E9DDF0}"/>
                </a:ext>
              </a:extLst>
            </p:cNvPr>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3" name="Google Shape;8300;p73">
              <a:extLst>
                <a:ext uri="{FF2B5EF4-FFF2-40B4-BE49-F238E27FC236}">
                  <a16:creationId xmlns:a16="http://schemas.microsoft.com/office/drawing/2014/main" id="{ECF193CD-F5E7-B513-B11B-6B8A8C1A06C8}"/>
                </a:ext>
              </a:extLst>
            </p:cNvPr>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4" name="Google Shape;8301;p73">
              <a:extLst>
                <a:ext uri="{FF2B5EF4-FFF2-40B4-BE49-F238E27FC236}">
                  <a16:creationId xmlns:a16="http://schemas.microsoft.com/office/drawing/2014/main" id="{378DC87B-13EE-D308-D23C-810706BC63B9}"/>
                </a:ext>
              </a:extLst>
            </p:cNvPr>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25" name="Google Shape;8302;p73">
              <a:extLst>
                <a:ext uri="{FF2B5EF4-FFF2-40B4-BE49-F238E27FC236}">
                  <a16:creationId xmlns:a16="http://schemas.microsoft.com/office/drawing/2014/main" id="{76918786-37C6-9F37-F3AA-A27A1D6C66E3}"/>
                </a:ext>
              </a:extLst>
            </p:cNvPr>
            <p:cNvGrpSpPr/>
            <p:nvPr/>
          </p:nvGrpSpPr>
          <p:grpSpPr>
            <a:xfrm>
              <a:off x="4889463" y="1423737"/>
              <a:ext cx="29552" cy="142899"/>
              <a:chOff x="4889463" y="1423737"/>
              <a:chExt cx="29552" cy="142899"/>
            </a:xfrm>
          </p:grpSpPr>
          <p:sp>
            <p:nvSpPr>
              <p:cNvPr id="31" name="Google Shape;8303;p73">
                <a:extLst>
                  <a:ext uri="{FF2B5EF4-FFF2-40B4-BE49-F238E27FC236}">
                    <a16:creationId xmlns:a16="http://schemas.microsoft.com/office/drawing/2014/main" id="{CA3945E0-0C59-EEF8-18AC-7D6F449D5982}"/>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2" name="Google Shape;8304;p73">
                <a:extLst>
                  <a:ext uri="{FF2B5EF4-FFF2-40B4-BE49-F238E27FC236}">
                    <a16:creationId xmlns:a16="http://schemas.microsoft.com/office/drawing/2014/main" id="{3E2D1601-A6C8-835B-ABEC-67D3BD62DE1C}"/>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3" name="Google Shape;8305;p73">
                <a:extLst>
                  <a:ext uri="{FF2B5EF4-FFF2-40B4-BE49-F238E27FC236}">
                    <a16:creationId xmlns:a16="http://schemas.microsoft.com/office/drawing/2014/main" id="{9315BCE0-F488-38EE-BF7E-1E47EFE88F27}"/>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4" name="Google Shape;8306;p73">
                <a:extLst>
                  <a:ext uri="{FF2B5EF4-FFF2-40B4-BE49-F238E27FC236}">
                    <a16:creationId xmlns:a16="http://schemas.microsoft.com/office/drawing/2014/main" id="{935FE49A-0468-AA40-DF19-89FC9FDCB585}"/>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6" name="Google Shape;8307;p73">
              <a:extLst>
                <a:ext uri="{FF2B5EF4-FFF2-40B4-BE49-F238E27FC236}">
                  <a16:creationId xmlns:a16="http://schemas.microsoft.com/office/drawing/2014/main" id="{A19A7D33-5B28-53B0-8E88-1B9F14CE5931}"/>
                </a:ext>
              </a:extLst>
            </p:cNvPr>
            <p:cNvGrpSpPr/>
            <p:nvPr/>
          </p:nvGrpSpPr>
          <p:grpSpPr>
            <a:xfrm>
              <a:off x="4771663" y="1876896"/>
              <a:ext cx="108651" cy="100446"/>
              <a:chOff x="4771663" y="1876896"/>
              <a:chExt cx="108651" cy="100446"/>
            </a:xfrm>
          </p:grpSpPr>
          <p:sp>
            <p:nvSpPr>
              <p:cNvPr id="27" name="Google Shape;8308;p73">
                <a:extLst>
                  <a:ext uri="{FF2B5EF4-FFF2-40B4-BE49-F238E27FC236}">
                    <a16:creationId xmlns:a16="http://schemas.microsoft.com/office/drawing/2014/main" id="{CDCDA499-1E0A-6B12-FBD7-4D6476B4F67E}"/>
                  </a:ext>
                </a:extLst>
              </p:cNvPr>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8" name="Google Shape;8309;p73">
                <a:extLst>
                  <a:ext uri="{FF2B5EF4-FFF2-40B4-BE49-F238E27FC236}">
                    <a16:creationId xmlns:a16="http://schemas.microsoft.com/office/drawing/2014/main" id="{FCEDE306-C17D-283E-1C9A-6F1BC2D09337}"/>
                  </a:ext>
                </a:extLst>
              </p:cNvPr>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9" name="Google Shape;8310;p73">
                <a:extLst>
                  <a:ext uri="{FF2B5EF4-FFF2-40B4-BE49-F238E27FC236}">
                    <a16:creationId xmlns:a16="http://schemas.microsoft.com/office/drawing/2014/main" id="{B684BA2F-F764-A03E-BB60-1D3852232C67}"/>
                  </a:ext>
                </a:extLst>
              </p:cNvPr>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0" name="Google Shape;8311;p73">
                <a:extLst>
                  <a:ext uri="{FF2B5EF4-FFF2-40B4-BE49-F238E27FC236}">
                    <a16:creationId xmlns:a16="http://schemas.microsoft.com/office/drawing/2014/main" id="{A532F42A-4615-0F26-494D-165932E5CC7F}"/>
                  </a:ext>
                </a:extLst>
              </p:cNvPr>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pic>
        <p:nvPicPr>
          <p:cNvPr id="3" name="Picture 2" descr="A screenshot of a computer screen&#10;&#10;Description automatically generated">
            <a:extLst>
              <a:ext uri="{FF2B5EF4-FFF2-40B4-BE49-F238E27FC236}">
                <a16:creationId xmlns:a16="http://schemas.microsoft.com/office/drawing/2014/main" id="{876D5F8B-DBB5-6977-3418-2D45F1F4F6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541" y="558863"/>
            <a:ext cx="8031310" cy="5740273"/>
          </a:xfrm>
          <a:prstGeom prst="rect">
            <a:avLst/>
          </a:prstGeom>
        </p:spPr>
      </p:pic>
    </p:spTree>
    <p:extLst>
      <p:ext uri="{BB962C8B-B14F-4D97-AF65-F5344CB8AC3E}">
        <p14:creationId xmlns:p14="http://schemas.microsoft.com/office/powerpoint/2010/main" val="268814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A3F46-59F3-7333-299D-AC20C3805A66}"/>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FE0C9805-5C33-D0C5-3362-461046B5DA16}"/>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8</a:t>
            </a:fld>
            <a:endParaRPr lang="en-US" altLang="en-US" sz="1000">
              <a:solidFill>
                <a:srgbClr val="898989"/>
              </a:solidFill>
              <a:latin typeface="Verdana" panose="020B0604030504040204" pitchFamily="34" charset="0"/>
            </a:endParaRPr>
          </a:p>
        </p:txBody>
      </p:sp>
      <p:sp>
        <p:nvSpPr>
          <p:cNvPr id="11" name="TextBox 10">
            <a:extLst>
              <a:ext uri="{FF2B5EF4-FFF2-40B4-BE49-F238E27FC236}">
                <a16:creationId xmlns:a16="http://schemas.microsoft.com/office/drawing/2014/main" id="{41EC394D-DEBD-0575-2D00-611C9EA8CEA8}"/>
              </a:ext>
            </a:extLst>
          </p:cNvPr>
          <p:cNvSpPr txBox="1"/>
          <p:nvPr/>
        </p:nvSpPr>
        <p:spPr>
          <a:xfrm>
            <a:off x="742950" y="2619375"/>
            <a:ext cx="2733675" cy="1569660"/>
          </a:xfrm>
          <a:prstGeom prst="rect">
            <a:avLst/>
          </a:prstGeom>
          <a:noFill/>
        </p:spPr>
        <p:txBody>
          <a:bodyPr wrap="square" rtlCol="0">
            <a:spAutoFit/>
          </a:bodyPr>
          <a:lstStyle/>
          <a:p>
            <a:r>
              <a:rPr lang="lv-LV" sz="2400" b="1" dirty="0">
                <a:solidFill>
                  <a:schemeClr val="accent6">
                    <a:lumMod val="50000"/>
                  </a:schemeClr>
                </a:solidFill>
                <a:effectLst/>
                <a:latin typeface="Verdana" panose="020B0604030504040204" pitchFamily="34" charset="0"/>
                <a:ea typeface="Verdana" panose="020B0604030504040204" pitchFamily="34" charset="0"/>
              </a:rPr>
              <a:t>Jomas informācijas sistēmu mērķa karte</a:t>
            </a:r>
            <a:endParaRPr lang="lv-LV" sz="2400" b="1" dirty="0">
              <a:solidFill>
                <a:schemeClr val="accent6">
                  <a:lumMod val="50000"/>
                </a:schemeClr>
              </a:solidFill>
              <a:latin typeface="Verdana" panose="020B0604030504040204" pitchFamily="34" charset="0"/>
              <a:ea typeface="Verdana" panose="020B0604030504040204" pitchFamily="34" charset="0"/>
            </a:endParaRPr>
          </a:p>
        </p:txBody>
      </p:sp>
      <p:grpSp>
        <p:nvGrpSpPr>
          <p:cNvPr id="12" name="Google Shape;8273;p73">
            <a:extLst>
              <a:ext uri="{FF2B5EF4-FFF2-40B4-BE49-F238E27FC236}">
                <a16:creationId xmlns:a16="http://schemas.microsoft.com/office/drawing/2014/main" id="{AD98F582-6553-C677-F403-110EE9BB59FA}"/>
              </a:ext>
            </a:extLst>
          </p:cNvPr>
          <p:cNvGrpSpPr/>
          <p:nvPr/>
        </p:nvGrpSpPr>
        <p:grpSpPr>
          <a:xfrm>
            <a:off x="1985842" y="4709994"/>
            <a:ext cx="950074" cy="1047869"/>
            <a:chOff x="4206459" y="1191441"/>
            <a:chExt cx="712556" cy="785901"/>
          </a:xfrm>
        </p:grpSpPr>
        <p:sp>
          <p:nvSpPr>
            <p:cNvPr id="13" name="Google Shape;8274;p73">
              <a:extLst>
                <a:ext uri="{FF2B5EF4-FFF2-40B4-BE49-F238E27FC236}">
                  <a16:creationId xmlns:a16="http://schemas.microsoft.com/office/drawing/2014/main" id="{1602C0C3-6237-BFF4-C0DC-D4FE3793DB40}"/>
                </a:ext>
              </a:extLst>
            </p:cNvPr>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4" name="Google Shape;8275;p73">
              <a:extLst>
                <a:ext uri="{FF2B5EF4-FFF2-40B4-BE49-F238E27FC236}">
                  <a16:creationId xmlns:a16="http://schemas.microsoft.com/office/drawing/2014/main" id="{B67A4A01-B3D9-3DB8-D96E-A522847202FA}"/>
                </a:ext>
              </a:extLst>
            </p:cNvPr>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5" name="Google Shape;8276;p73">
              <a:extLst>
                <a:ext uri="{FF2B5EF4-FFF2-40B4-BE49-F238E27FC236}">
                  <a16:creationId xmlns:a16="http://schemas.microsoft.com/office/drawing/2014/main" id="{73C8F7F2-D699-0741-DE0E-F079B01BFB0A}"/>
                </a:ext>
              </a:extLst>
            </p:cNvPr>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6" name="Google Shape;8277;p73">
              <a:extLst>
                <a:ext uri="{FF2B5EF4-FFF2-40B4-BE49-F238E27FC236}">
                  <a16:creationId xmlns:a16="http://schemas.microsoft.com/office/drawing/2014/main" id="{606570D7-B1D7-815C-D0BF-665C9D34F12C}"/>
                </a:ext>
              </a:extLst>
            </p:cNvPr>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17" name="Google Shape;8278;p73">
              <a:extLst>
                <a:ext uri="{FF2B5EF4-FFF2-40B4-BE49-F238E27FC236}">
                  <a16:creationId xmlns:a16="http://schemas.microsoft.com/office/drawing/2014/main" id="{3D5D5126-A790-8EA7-2BEE-B4FCD50DD134}"/>
                </a:ext>
              </a:extLst>
            </p:cNvPr>
            <p:cNvGrpSpPr/>
            <p:nvPr/>
          </p:nvGrpSpPr>
          <p:grpSpPr>
            <a:xfrm>
              <a:off x="4644280" y="1290523"/>
              <a:ext cx="143716" cy="29462"/>
              <a:chOff x="4644280" y="1290523"/>
              <a:chExt cx="143716" cy="29462"/>
            </a:xfrm>
          </p:grpSpPr>
          <p:sp>
            <p:nvSpPr>
              <p:cNvPr id="47" name="Google Shape;8279;p73">
                <a:extLst>
                  <a:ext uri="{FF2B5EF4-FFF2-40B4-BE49-F238E27FC236}">
                    <a16:creationId xmlns:a16="http://schemas.microsoft.com/office/drawing/2014/main" id="{55A63A9A-D05A-78AC-6CD8-92E7468EF4E6}"/>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8" name="Google Shape;8280;p73">
                <a:extLst>
                  <a:ext uri="{FF2B5EF4-FFF2-40B4-BE49-F238E27FC236}">
                    <a16:creationId xmlns:a16="http://schemas.microsoft.com/office/drawing/2014/main" id="{E81EB442-CC3C-AA95-9D82-1EA95F5877E9}"/>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9" name="Google Shape;8281;p73">
                <a:extLst>
                  <a:ext uri="{FF2B5EF4-FFF2-40B4-BE49-F238E27FC236}">
                    <a16:creationId xmlns:a16="http://schemas.microsoft.com/office/drawing/2014/main" id="{8B15FB4C-FE43-E33D-3D60-890222E5AD21}"/>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0" name="Google Shape;8282;p73">
                <a:extLst>
                  <a:ext uri="{FF2B5EF4-FFF2-40B4-BE49-F238E27FC236}">
                    <a16:creationId xmlns:a16="http://schemas.microsoft.com/office/drawing/2014/main" id="{9B1B1EE8-8A65-2B11-3B71-97924CA1EE35}"/>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8" name="Google Shape;8283;p73">
              <a:extLst>
                <a:ext uri="{FF2B5EF4-FFF2-40B4-BE49-F238E27FC236}">
                  <a16:creationId xmlns:a16="http://schemas.microsoft.com/office/drawing/2014/main" id="{574A9790-493D-B52D-89D6-5DBF377EA671}"/>
                </a:ext>
              </a:extLst>
            </p:cNvPr>
            <p:cNvGrpSpPr/>
            <p:nvPr/>
          </p:nvGrpSpPr>
          <p:grpSpPr>
            <a:xfrm>
              <a:off x="4356567" y="1191441"/>
              <a:ext cx="143691" cy="29488"/>
              <a:chOff x="4356567" y="1191441"/>
              <a:chExt cx="143691" cy="29488"/>
            </a:xfrm>
          </p:grpSpPr>
          <p:sp>
            <p:nvSpPr>
              <p:cNvPr id="43" name="Google Shape;8284;p73">
                <a:extLst>
                  <a:ext uri="{FF2B5EF4-FFF2-40B4-BE49-F238E27FC236}">
                    <a16:creationId xmlns:a16="http://schemas.microsoft.com/office/drawing/2014/main" id="{DEB523D8-BEBB-1C86-2E63-CD49FA03C830}"/>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4" name="Google Shape;8285;p73">
                <a:extLst>
                  <a:ext uri="{FF2B5EF4-FFF2-40B4-BE49-F238E27FC236}">
                    <a16:creationId xmlns:a16="http://schemas.microsoft.com/office/drawing/2014/main" id="{D73E361D-A31D-877F-2139-10935F2CA4BC}"/>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5" name="Google Shape;8286;p73">
                <a:extLst>
                  <a:ext uri="{FF2B5EF4-FFF2-40B4-BE49-F238E27FC236}">
                    <a16:creationId xmlns:a16="http://schemas.microsoft.com/office/drawing/2014/main" id="{719E627E-7166-3FCC-F5B0-1942F48F32E0}"/>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6" name="Google Shape;8287;p73">
                <a:extLst>
                  <a:ext uri="{FF2B5EF4-FFF2-40B4-BE49-F238E27FC236}">
                    <a16:creationId xmlns:a16="http://schemas.microsoft.com/office/drawing/2014/main" id="{8ACDC52D-FA81-42EE-ADF4-3ABC95D3A4EE}"/>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9" name="Google Shape;8288;p73">
              <a:extLst>
                <a:ext uri="{FF2B5EF4-FFF2-40B4-BE49-F238E27FC236}">
                  <a16:creationId xmlns:a16="http://schemas.microsoft.com/office/drawing/2014/main" id="{EABF5B9D-0BC2-7CDD-B4F2-CA7D317DFB50}"/>
                </a:ext>
              </a:extLst>
            </p:cNvPr>
            <p:cNvGrpSpPr/>
            <p:nvPr/>
          </p:nvGrpSpPr>
          <p:grpSpPr>
            <a:xfrm>
              <a:off x="4339009" y="1863727"/>
              <a:ext cx="143704" cy="29476"/>
              <a:chOff x="4339009" y="1863727"/>
              <a:chExt cx="143704" cy="29476"/>
            </a:xfrm>
          </p:grpSpPr>
          <p:sp>
            <p:nvSpPr>
              <p:cNvPr id="39" name="Google Shape;8289;p73">
                <a:extLst>
                  <a:ext uri="{FF2B5EF4-FFF2-40B4-BE49-F238E27FC236}">
                    <a16:creationId xmlns:a16="http://schemas.microsoft.com/office/drawing/2014/main" id="{0F5A1275-F0CF-F72E-0030-390B77B951F1}"/>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0" name="Google Shape;8290;p73">
                <a:extLst>
                  <a:ext uri="{FF2B5EF4-FFF2-40B4-BE49-F238E27FC236}">
                    <a16:creationId xmlns:a16="http://schemas.microsoft.com/office/drawing/2014/main" id="{D5D18D4A-CD84-833E-563D-7C7B1ABBD56A}"/>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1" name="Google Shape;8291;p73">
                <a:extLst>
                  <a:ext uri="{FF2B5EF4-FFF2-40B4-BE49-F238E27FC236}">
                    <a16:creationId xmlns:a16="http://schemas.microsoft.com/office/drawing/2014/main" id="{EAA16277-1488-9B43-91A1-E7AC6665B64E}"/>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2" name="Google Shape;8292;p73">
                <a:extLst>
                  <a:ext uri="{FF2B5EF4-FFF2-40B4-BE49-F238E27FC236}">
                    <a16:creationId xmlns:a16="http://schemas.microsoft.com/office/drawing/2014/main" id="{045D58B9-2938-6DBE-2332-B56477918BB0}"/>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0" name="Google Shape;8293;p73">
              <a:extLst>
                <a:ext uri="{FF2B5EF4-FFF2-40B4-BE49-F238E27FC236}">
                  <a16:creationId xmlns:a16="http://schemas.microsoft.com/office/drawing/2014/main" id="{7755BE79-28F3-1113-C988-E076C31EE448}"/>
                </a:ext>
              </a:extLst>
            </p:cNvPr>
            <p:cNvGrpSpPr/>
            <p:nvPr/>
          </p:nvGrpSpPr>
          <p:grpSpPr>
            <a:xfrm>
              <a:off x="4206459" y="1607315"/>
              <a:ext cx="29539" cy="142899"/>
              <a:chOff x="4206459" y="1607315"/>
              <a:chExt cx="29539" cy="142899"/>
            </a:xfrm>
          </p:grpSpPr>
          <p:sp>
            <p:nvSpPr>
              <p:cNvPr id="35" name="Google Shape;8294;p73">
                <a:extLst>
                  <a:ext uri="{FF2B5EF4-FFF2-40B4-BE49-F238E27FC236}">
                    <a16:creationId xmlns:a16="http://schemas.microsoft.com/office/drawing/2014/main" id="{E023F386-B961-FAB3-C8D7-2F2CF8F16DEC}"/>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6" name="Google Shape;8295;p73">
                <a:extLst>
                  <a:ext uri="{FF2B5EF4-FFF2-40B4-BE49-F238E27FC236}">
                    <a16:creationId xmlns:a16="http://schemas.microsoft.com/office/drawing/2014/main" id="{6CA49CCC-C89D-6C3F-28E7-770B538D6005}"/>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7" name="Google Shape;8296;p73">
                <a:extLst>
                  <a:ext uri="{FF2B5EF4-FFF2-40B4-BE49-F238E27FC236}">
                    <a16:creationId xmlns:a16="http://schemas.microsoft.com/office/drawing/2014/main" id="{D168F81E-ED5A-1CEF-CCFF-40ADCF729C45}"/>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8" name="Google Shape;8297;p73">
                <a:extLst>
                  <a:ext uri="{FF2B5EF4-FFF2-40B4-BE49-F238E27FC236}">
                    <a16:creationId xmlns:a16="http://schemas.microsoft.com/office/drawing/2014/main" id="{39A881E3-D99E-D26F-3E0A-526CFFCF8A70}"/>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sp>
          <p:nvSpPr>
            <p:cNvPr id="21" name="Google Shape;8298;p73">
              <a:extLst>
                <a:ext uri="{FF2B5EF4-FFF2-40B4-BE49-F238E27FC236}">
                  <a16:creationId xmlns:a16="http://schemas.microsoft.com/office/drawing/2014/main" id="{DE73D8B0-ED5F-EE86-C1E4-18774C766857}"/>
                </a:ext>
              </a:extLst>
            </p:cNvPr>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2" name="Google Shape;8299;p73">
              <a:extLst>
                <a:ext uri="{FF2B5EF4-FFF2-40B4-BE49-F238E27FC236}">
                  <a16:creationId xmlns:a16="http://schemas.microsoft.com/office/drawing/2014/main" id="{F8C04E68-4CAC-40CA-1290-A39A60F886BB}"/>
                </a:ext>
              </a:extLst>
            </p:cNvPr>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3" name="Google Shape;8300;p73">
              <a:extLst>
                <a:ext uri="{FF2B5EF4-FFF2-40B4-BE49-F238E27FC236}">
                  <a16:creationId xmlns:a16="http://schemas.microsoft.com/office/drawing/2014/main" id="{D2AE1E52-0640-6483-A579-A3B4AFEC9C0F}"/>
                </a:ext>
              </a:extLst>
            </p:cNvPr>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4" name="Google Shape;8301;p73">
              <a:extLst>
                <a:ext uri="{FF2B5EF4-FFF2-40B4-BE49-F238E27FC236}">
                  <a16:creationId xmlns:a16="http://schemas.microsoft.com/office/drawing/2014/main" id="{AABB804C-415F-EAD7-6274-248974B12BB4}"/>
                </a:ext>
              </a:extLst>
            </p:cNvPr>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25" name="Google Shape;8302;p73">
              <a:extLst>
                <a:ext uri="{FF2B5EF4-FFF2-40B4-BE49-F238E27FC236}">
                  <a16:creationId xmlns:a16="http://schemas.microsoft.com/office/drawing/2014/main" id="{0D9855C0-E9C1-8B43-87D0-D5048A65841C}"/>
                </a:ext>
              </a:extLst>
            </p:cNvPr>
            <p:cNvGrpSpPr/>
            <p:nvPr/>
          </p:nvGrpSpPr>
          <p:grpSpPr>
            <a:xfrm>
              <a:off x="4889463" y="1423737"/>
              <a:ext cx="29552" cy="142899"/>
              <a:chOff x="4889463" y="1423737"/>
              <a:chExt cx="29552" cy="142899"/>
            </a:xfrm>
          </p:grpSpPr>
          <p:sp>
            <p:nvSpPr>
              <p:cNvPr id="31" name="Google Shape;8303;p73">
                <a:extLst>
                  <a:ext uri="{FF2B5EF4-FFF2-40B4-BE49-F238E27FC236}">
                    <a16:creationId xmlns:a16="http://schemas.microsoft.com/office/drawing/2014/main" id="{3537D171-5ACB-1E27-69BD-C74CF92ECFB8}"/>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2" name="Google Shape;8304;p73">
                <a:extLst>
                  <a:ext uri="{FF2B5EF4-FFF2-40B4-BE49-F238E27FC236}">
                    <a16:creationId xmlns:a16="http://schemas.microsoft.com/office/drawing/2014/main" id="{80738679-9445-B38D-731B-97EDE3ADC647}"/>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3" name="Google Shape;8305;p73">
                <a:extLst>
                  <a:ext uri="{FF2B5EF4-FFF2-40B4-BE49-F238E27FC236}">
                    <a16:creationId xmlns:a16="http://schemas.microsoft.com/office/drawing/2014/main" id="{567060C1-7776-0073-AB90-0DA70ECF7356}"/>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4" name="Google Shape;8306;p73">
                <a:extLst>
                  <a:ext uri="{FF2B5EF4-FFF2-40B4-BE49-F238E27FC236}">
                    <a16:creationId xmlns:a16="http://schemas.microsoft.com/office/drawing/2014/main" id="{B1FC8279-0C39-9BC2-FFA6-A24462AE8EC8}"/>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6" name="Google Shape;8307;p73">
              <a:extLst>
                <a:ext uri="{FF2B5EF4-FFF2-40B4-BE49-F238E27FC236}">
                  <a16:creationId xmlns:a16="http://schemas.microsoft.com/office/drawing/2014/main" id="{F624ECF9-A193-FB1E-F9BD-B0A2FEA3401A}"/>
                </a:ext>
              </a:extLst>
            </p:cNvPr>
            <p:cNvGrpSpPr/>
            <p:nvPr/>
          </p:nvGrpSpPr>
          <p:grpSpPr>
            <a:xfrm>
              <a:off x="4771663" y="1876896"/>
              <a:ext cx="108651" cy="100446"/>
              <a:chOff x="4771663" y="1876896"/>
              <a:chExt cx="108651" cy="100446"/>
            </a:xfrm>
          </p:grpSpPr>
          <p:sp>
            <p:nvSpPr>
              <p:cNvPr id="27" name="Google Shape;8308;p73">
                <a:extLst>
                  <a:ext uri="{FF2B5EF4-FFF2-40B4-BE49-F238E27FC236}">
                    <a16:creationId xmlns:a16="http://schemas.microsoft.com/office/drawing/2014/main" id="{759B4C9E-0769-17D5-B22F-9A50402A17B5}"/>
                  </a:ext>
                </a:extLst>
              </p:cNvPr>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8" name="Google Shape;8309;p73">
                <a:extLst>
                  <a:ext uri="{FF2B5EF4-FFF2-40B4-BE49-F238E27FC236}">
                    <a16:creationId xmlns:a16="http://schemas.microsoft.com/office/drawing/2014/main" id="{2FD72681-F472-0333-E01E-34A8B419F5D1}"/>
                  </a:ext>
                </a:extLst>
              </p:cNvPr>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9" name="Google Shape;8310;p73">
                <a:extLst>
                  <a:ext uri="{FF2B5EF4-FFF2-40B4-BE49-F238E27FC236}">
                    <a16:creationId xmlns:a16="http://schemas.microsoft.com/office/drawing/2014/main" id="{91BC8EC1-2D13-FD0E-0DB7-4ED7D4241220}"/>
                  </a:ext>
                </a:extLst>
              </p:cNvPr>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0" name="Google Shape;8311;p73">
                <a:extLst>
                  <a:ext uri="{FF2B5EF4-FFF2-40B4-BE49-F238E27FC236}">
                    <a16:creationId xmlns:a16="http://schemas.microsoft.com/office/drawing/2014/main" id="{737F8141-62AD-80D6-DE09-8F4F5EB62A59}"/>
                  </a:ext>
                </a:extLst>
              </p:cNvPr>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pic>
        <p:nvPicPr>
          <p:cNvPr id="2" name="Picture 1" descr="A screenshot of a computer&#10;&#10;Description automatically generated">
            <a:extLst>
              <a:ext uri="{FF2B5EF4-FFF2-40B4-BE49-F238E27FC236}">
                <a16:creationId xmlns:a16="http://schemas.microsoft.com/office/drawing/2014/main" id="{9E3303E6-A7AD-A5F6-F636-373CB34C5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5201" y="179057"/>
            <a:ext cx="7075745" cy="6235142"/>
          </a:xfrm>
          <a:prstGeom prst="rect">
            <a:avLst/>
          </a:prstGeom>
        </p:spPr>
      </p:pic>
    </p:spTree>
    <p:extLst>
      <p:ext uri="{BB962C8B-B14F-4D97-AF65-F5344CB8AC3E}">
        <p14:creationId xmlns:p14="http://schemas.microsoft.com/office/powerpoint/2010/main" val="836976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C0AFF-CC4F-19AB-EB08-778045BEB5F7}"/>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E297A960-5045-C86A-A8B5-7EDA45B01689}"/>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9</a:t>
            </a:fld>
            <a:endParaRPr lang="en-US" altLang="en-US" sz="1000">
              <a:solidFill>
                <a:srgbClr val="898989"/>
              </a:solidFill>
              <a:latin typeface="Verdana" panose="020B0604030504040204" pitchFamily="34" charset="0"/>
            </a:endParaRPr>
          </a:p>
        </p:txBody>
      </p:sp>
      <p:sp>
        <p:nvSpPr>
          <p:cNvPr id="11" name="TextBox 10">
            <a:extLst>
              <a:ext uri="{FF2B5EF4-FFF2-40B4-BE49-F238E27FC236}">
                <a16:creationId xmlns:a16="http://schemas.microsoft.com/office/drawing/2014/main" id="{E95181CF-B15D-21D9-E1A9-F67894C2EBBA}"/>
              </a:ext>
            </a:extLst>
          </p:cNvPr>
          <p:cNvSpPr txBox="1"/>
          <p:nvPr/>
        </p:nvSpPr>
        <p:spPr>
          <a:xfrm>
            <a:off x="742950" y="2619375"/>
            <a:ext cx="2733675" cy="1200329"/>
          </a:xfrm>
          <a:prstGeom prst="rect">
            <a:avLst/>
          </a:prstGeom>
          <a:noFill/>
        </p:spPr>
        <p:txBody>
          <a:bodyPr wrap="square" rtlCol="0">
            <a:spAutoFit/>
          </a:bodyPr>
          <a:lstStyle/>
          <a:p>
            <a:r>
              <a:rPr lang="lv-LV" sz="2400" b="1" dirty="0">
                <a:solidFill>
                  <a:schemeClr val="accent6">
                    <a:lumMod val="50000"/>
                  </a:schemeClr>
                </a:solidFill>
                <a:effectLst/>
                <a:latin typeface="Verdana" panose="020B0604030504040204" pitchFamily="34" charset="0"/>
                <a:ea typeface="Verdana" panose="020B0604030504040204" pitchFamily="34" charset="0"/>
              </a:rPr>
              <a:t>Sistēmu sadarbība un integrācija</a:t>
            </a:r>
            <a:endParaRPr lang="lv-LV" sz="2400" b="1" dirty="0">
              <a:solidFill>
                <a:schemeClr val="accent6">
                  <a:lumMod val="50000"/>
                </a:schemeClr>
              </a:solidFill>
              <a:latin typeface="Verdana" panose="020B0604030504040204" pitchFamily="34" charset="0"/>
              <a:ea typeface="Verdana" panose="020B0604030504040204" pitchFamily="34" charset="0"/>
            </a:endParaRPr>
          </a:p>
        </p:txBody>
      </p:sp>
      <p:grpSp>
        <p:nvGrpSpPr>
          <p:cNvPr id="12" name="Google Shape;8273;p73">
            <a:extLst>
              <a:ext uri="{FF2B5EF4-FFF2-40B4-BE49-F238E27FC236}">
                <a16:creationId xmlns:a16="http://schemas.microsoft.com/office/drawing/2014/main" id="{CCB7D231-F44D-93FA-72C5-CF8FB253FE46}"/>
              </a:ext>
            </a:extLst>
          </p:cNvPr>
          <p:cNvGrpSpPr/>
          <p:nvPr/>
        </p:nvGrpSpPr>
        <p:grpSpPr>
          <a:xfrm>
            <a:off x="1985842" y="4709994"/>
            <a:ext cx="950074" cy="1047869"/>
            <a:chOff x="4206459" y="1191441"/>
            <a:chExt cx="712556" cy="785901"/>
          </a:xfrm>
        </p:grpSpPr>
        <p:sp>
          <p:nvSpPr>
            <p:cNvPr id="13" name="Google Shape;8274;p73">
              <a:extLst>
                <a:ext uri="{FF2B5EF4-FFF2-40B4-BE49-F238E27FC236}">
                  <a16:creationId xmlns:a16="http://schemas.microsoft.com/office/drawing/2014/main" id="{139D2C4D-C02A-4BB4-2D78-83CF620E67F8}"/>
                </a:ext>
              </a:extLst>
            </p:cNvPr>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4" name="Google Shape;8275;p73">
              <a:extLst>
                <a:ext uri="{FF2B5EF4-FFF2-40B4-BE49-F238E27FC236}">
                  <a16:creationId xmlns:a16="http://schemas.microsoft.com/office/drawing/2014/main" id="{3619CAC1-7384-7B1F-9247-02344F2A6E72}"/>
                </a:ext>
              </a:extLst>
            </p:cNvPr>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5" name="Google Shape;8276;p73">
              <a:extLst>
                <a:ext uri="{FF2B5EF4-FFF2-40B4-BE49-F238E27FC236}">
                  <a16:creationId xmlns:a16="http://schemas.microsoft.com/office/drawing/2014/main" id="{A7F133C4-3E20-1BA2-DD34-A85DE9BF47B6}"/>
                </a:ext>
              </a:extLst>
            </p:cNvPr>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16" name="Google Shape;8277;p73">
              <a:extLst>
                <a:ext uri="{FF2B5EF4-FFF2-40B4-BE49-F238E27FC236}">
                  <a16:creationId xmlns:a16="http://schemas.microsoft.com/office/drawing/2014/main" id="{0BBFD8B6-F854-8597-F7B4-7C4991352B50}"/>
                </a:ext>
              </a:extLst>
            </p:cNvPr>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29702A"/>
              </a:solidFill>
              <a:prstDash val="solid"/>
              <a:round/>
              <a:headEnd type="none" w="sm" len="sm"/>
              <a:tailEnd type="none" w="sm" len="sm"/>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17" name="Google Shape;8278;p73">
              <a:extLst>
                <a:ext uri="{FF2B5EF4-FFF2-40B4-BE49-F238E27FC236}">
                  <a16:creationId xmlns:a16="http://schemas.microsoft.com/office/drawing/2014/main" id="{07AFCCED-49A7-4A75-D943-07338602C9FE}"/>
                </a:ext>
              </a:extLst>
            </p:cNvPr>
            <p:cNvGrpSpPr/>
            <p:nvPr/>
          </p:nvGrpSpPr>
          <p:grpSpPr>
            <a:xfrm>
              <a:off x="4644280" y="1290523"/>
              <a:ext cx="143716" cy="29462"/>
              <a:chOff x="4644280" y="1290523"/>
              <a:chExt cx="143716" cy="29462"/>
            </a:xfrm>
          </p:grpSpPr>
          <p:sp>
            <p:nvSpPr>
              <p:cNvPr id="47" name="Google Shape;8279;p73">
                <a:extLst>
                  <a:ext uri="{FF2B5EF4-FFF2-40B4-BE49-F238E27FC236}">
                    <a16:creationId xmlns:a16="http://schemas.microsoft.com/office/drawing/2014/main" id="{87049F35-54C2-397D-0000-E156BF23907C}"/>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8" name="Google Shape;8280;p73">
                <a:extLst>
                  <a:ext uri="{FF2B5EF4-FFF2-40B4-BE49-F238E27FC236}">
                    <a16:creationId xmlns:a16="http://schemas.microsoft.com/office/drawing/2014/main" id="{63DE589B-46A3-9A8D-37D4-88C086F553F5}"/>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9" name="Google Shape;8281;p73">
                <a:extLst>
                  <a:ext uri="{FF2B5EF4-FFF2-40B4-BE49-F238E27FC236}">
                    <a16:creationId xmlns:a16="http://schemas.microsoft.com/office/drawing/2014/main" id="{5766E6F4-6D0C-6C15-5810-51F3EF39E6BE}"/>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50" name="Google Shape;8282;p73">
                <a:extLst>
                  <a:ext uri="{FF2B5EF4-FFF2-40B4-BE49-F238E27FC236}">
                    <a16:creationId xmlns:a16="http://schemas.microsoft.com/office/drawing/2014/main" id="{69AC6792-86F5-E08F-C6A4-3FD7A5F8FF95}"/>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8" name="Google Shape;8283;p73">
              <a:extLst>
                <a:ext uri="{FF2B5EF4-FFF2-40B4-BE49-F238E27FC236}">
                  <a16:creationId xmlns:a16="http://schemas.microsoft.com/office/drawing/2014/main" id="{3FE70B11-0C60-A9DF-A54E-AE8A47C5A1A9}"/>
                </a:ext>
              </a:extLst>
            </p:cNvPr>
            <p:cNvGrpSpPr/>
            <p:nvPr/>
          </p:nvGrpSpPr>
          <p:grpSpPr>
            <a:xfrm>
              <a:off x="4356567" y="1191441"/>
              <a:ext cx="143691" cy="29488"/>
              <a:chOff x="4356567" y="1191441"/>
              <a:chExt cx="143691" cy="29488"/>
            </a:xfrm>
          </p:grpSpPr>
          <p:sp>
            <p:nvSpPr>
              <p:cNvPr id="43" name="Google Shape;8284;p73">
                <a:extLst>
                  <a:ext uri="{FF2B5EF4-FFF2-40B4-BE49-F238E27FC236}">
                    <a16:creationId xmlns:a16="http://schemas.microsoft.com/office/drawing/2014/main" id="{C4973640-23F7-2BA2-1354-BD35B90174A6}"/>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4" name="Google Shape;8285;p73">
                <a:extLst>
                  <a:ext uri="{FF2B5EF4-FFF2-40B4-BE49-F238E27FC236}">
                    <a16:creationId xmlns:a16="http://schemas.microsoft.com/office/drawing/2014/main" id="{EC2D2F8D-339D-741C-3E07-492C9AF7A248}"/>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5" name="Google Shape;8286;p73">
                <a:extLst>
                  <a:ext uri="{FF2B5EF4-FFF2-40B4-BE49-F238E27FC236}">
                    <a16:creationId xmlns:a16="http://schemas.microsoft.com/office/drawing/2014/main" id="{743DB526-F1A5-34B2-A5BE-E959E3460E3E}"/>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6" name="Google Shape;8287;p73">
                <a:extLst>
                  <a:ext uri="{FF2B5EF4-FFF2-40B4-BE49-F238E27FC236}">
                    <a16:creationId xmlns:a16="http://schemas.microsoft.com/office/drawing/2014/main" id="{AD44027A-2F59-5F19-FE74-59833DF829BA}"/>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19" name="Google Shape;8288;p73">
              <a:extLst>
                <a:ext uri="{FF2B5EF4-FFF2-40B4-BE49-F238E27FC236}">
                  <a16:creationId xmlns:a16="http://schemas.microsoft.com/office/drawing/2014/main" id="{AFFDE30F-95F9-00AE-BE96-762DDE24DABD}"/>
                </a:ext>
              </a:extLst>
            </p:cNvPr>
            <p:cNvGrpSpPr/>
            <p:nvPr/>
          </p:nvGrpSpPr>
          <p:grpSpPr>
            <a:xfrm>
              <a:off x="4339009" y="1863727"/>
              <a:ext cx="143704" cy="29476"/>
              <a:chOff x="4339009" y="1863727"/>
              <a:chExt cx="143704" cy="29476"/>
            </a:xfrm>
          </p:grpSpPr>
          <p:sp>
            <p:nvSpPr>
              <p:cNvPr id="39" name="Google Shape;8289;p73">
                <a:extLst>
                  <a:ext uri="{FF2B5EF4-FFF2-40B4-BE49-F238E27FC236}">
                    <a16:creationId xmlns:a16="http://schemas.microsoft.com/office/drawing/2014/main" id="{9222C9A0-AA00-F9FE-3DC0-BEB545E19850}"/>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0" name="Google Shape;8290;p73">
                <a:extLst>
                  <a:ext uri="{FF2B5EF4-FFF2-40B4-BE49-F238E27FC236}">
                    <a16:creationId xmlns:a16="http://schemas.microsoft.com/office/drawing/2014/main" id="{BA491EFA-2B20-4AFE-ECF8-857232E8ECD2}"/>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1" name="Google Shape;8291;p73">
                <a:extLst>
                  <a:ext uri="{FF2B5EF4-FFF2-40B4-BE49-F238E27FC236}">
                    <a16:creationId xmlns:a16="http://schemas.microsoft.com/office/drawing/2014/main" id="{0D3592F3-959C-A974-DF10-6AD9DF54FDDB}"/>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42" name="Google Shape;8292;p73">
                <a:extLst>
                  <a:ext uri="{FF2B5EF4-FFF2-40B4-BE49-F238E27FC236}">
                    <a16:creationId xmlns:a16="http://schemas.microsoft.com/office/drawing/2014/main" id="{4F1421B5-FFA9-AB83-654F-DC38922D26B5}"/>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0" name="Google Shape;8293;p73">
              <a:extLst>
                <a:ext uri="{FF2B5EF4-FFF2-40B4-BE49-F238E27FC236}">
                  <a16:creationId xmlns:a16="http://schemas.microsoft.com/office/drawing/2014/main" id="{39C460DC-3428-3EF2-1339-DCE029318E09}"/>
                </a:ext>
              </a:extLst>
            </p:cNvPr>
            <p:cNvGrpSpPr/>
            <p:nvPr/>
          </p:nvGrpSpPr>
          <p:grpSpPr>
            <a:xfrm>
              <a:off x="4206459" y="1607315"/>
              <a:ext cx="29539" cy="142899"/>
              <a:chOff x="4206459" y="1607315"/>
              <a:chExt cx="29539" cy="142899"/>
            </a:xfrm>
          </p:grpSpPr>
          <p:sp>
            <p:nvSpPr>
              <p:cNvPr id="35" name="Google Shape;8294;p73">
                <a:extLst>
                  <a:ext uri="{FF2B5EF4-FFF2-40B4-BE49-F238E27FC236}">
                    <a16:creationId xmlns:a16="http://schemas.microsoft.com/office/drawing/2014/main" id="{FB81FFC2-AE1E-D71C-55AF-B828AD3AB410}"/>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6" name="Google Shape;8295;p73">
                <a:extLst>
                  <a:ext uri="{FF2B5EF4-FFF2-40B4-BE49-F238E27FC236}">
                    <a16:creationId xmlns:a16="http://schemas.microsoft.com/office/drawing/2014/main" id="{22F434EF-9810-B18A-12CF-A35B34F00FF7}"/>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7" name="Google Shape;8296;p73">
                <a:extLst>
                  <a:ext uri="{FF2B5EF4-FFF2-40B4-BE49-F238E27FC236}">
                    <a16:creationId xmlns:a16="http://schemas.microsoft.com/office/drawing/2014/main" id="{E10E18C9-F132-3D9A-5758-A818A0119017}"/>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8" name="Google Shape;8297;p73">
                <a:extLst>
                  <a:ext uri="{FF2B5EF4-FFF2-40B4-BE49-F238E27FC236}">
                    <a16:creationId xmlns:a16="http://schemas.microsoft.com/office/drawing/2014/main" id="{D3E17010-7270-76D5-40B1-8FC75CC7AC0B}"/>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sp>
          <p:nvSpPr>
            <p:cNvPr id="21" name="Google Shape;8298;p73">
              <a:extLst>
                <a:ext uri="{FF2B5EF4-FFF2-40B4-BE49-F238E27FC236}">
                  <a16:creationId xmlns:a16="http://schemas.microsoft.com/office/drawing/2014/main" id="{31225698-9BB6-4731-C01F-CC72CBEDED51}"/>
                </a:ext>
              </a:extLst>
            </p:cNvPr>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2" name="Google Shape;8299;p73">
              <a:extLst>
                <a:ext uri="{FF2B5EF4-FFF2-40B4-BE49-F238E27FC236}">
                  <a16:creationId xmlns:a16="http://schemas.microsoft.com/office/drawing/2014/main" id="{F41CAFB1-7A86-1F63-3B72-B80C5FFC8DC0}"/>
                </a:ext>
              </a:extLst>
            </p:cNvPr>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3" name="Google Shape;8300;p73">
              <a:extLst>
                <a:ext uri="{FF2B5EF4-FFF2-40B4-BE49-F238E27FC236}">
                  <a16:creationId xmlns:a16="http://schemas.microsoft.com/office/drawing/2014/main" id="{9216136C-5F4B-DB13-0039-10FFC6577192}"/>
                </a:ext>
              </a:extLst>
            </p:cNvPr>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4" name="Google Shape;8301;p73">
              <a:extLst>
                <a:ext uri="{FF2B5EF4-FFF2-40B4-BE49-F238E27FC236}">
                  <a16:creationId xmlns:a16="http://schemas.microsoft.com/office/drawing/2014/main" id="{7B0C6AC9-9E79-2808-E8AA-C063C9CA4247}"/>
                </a:ext>
              </a:extLst>
            </p:cNvPr>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nvGrpSpPr>
            <p:cNvPr id="25" name="Google Shape;8302;p73">
              <a:extLst>
                <a:ext uri="{FF2B5EF4-FFF2-40B4-BE49-F238E27FC236}">
                  <a16:creationId xmlns:a16="http://schemas.microsoft.com/office/drawing/2014/main" id="{61AAAD37-645D-A1CA-C1F8-A8B91035760F}"/>
                </a:ext>
              </a:extLst>
            </p:cNvPr>
            <p:cNvGrpSpPr/>
            <p:nvPr/>
          </p:nvGrpSpPr>
          <p:grpSpPr>
            <a:xfrm>
              <a:off x="4889463" y="1423737"/>
              <a:ext cx="29552" cy="142899"/>
              <a:chOff x="4889463" y="1423737"/>
              <a:chExt cx="29552" cy="142899"/>
            </a:xfrm>
          </p:grpSpPr>
          <p:sp>
            <p:nvSpPr>
              <p:cNvPr id="31" name="Google Shape;8303;p73">
                <a:extLst>
                  <a:ext uri="{FF2B5EF4-FFF2-40B4-BE49-F238E27FC236}">
                    <a16:creationId xmlns:a16="http://schemas.microsoft.com/office/drawing/2014/main" id="{39027E73-8F60-78FE-0418-A0171514508A}"/>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2" name="Google Shape;8304;p73">
                <a:extLst>
                  <a:ext uri="{FF2B5EF4-FFF2-40B4-BE49-F238E27FC236}">
                    <a16:creationId xmlns:a16="http://schemas.microsoft.com/office/drawing/2014/main" id="{180DE958-83ED-C9F1-34FF-BB83E8EECE04}"/>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3" name="Google Shape;8305;p73">
                <a:extLst>
                  <a:ext uri="{FF2B5EF4-FFF2-40B4-BE49-F238E27FC236}">
                    <a16:creationId xmlns:a16="http://schemas.microsoft.com/office/drawing/2014/main" id="{07133398-AB08-5E01-C7E4-15DEFA818B09}"/>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4" name="Google Shape;8306;p73">
                <a:extLst>
                  <a:ext uri="{FF2B5EF4-FFF2-40B4-BE49-F238E27FC236}">
                    <a16:creationId xmlns:a16="http://schemas.microsoft.com/office/drawing/2014/main" id="{19D2417D-21BA-E52B-C6B2-98A8F6EB2340}"/>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nvGrpSpPr>
            <p:cNvPr id="26" name="Google Shape;8307;p73">
              <a:extLst>
                <a:ext uri="{FF2B5EF4-FFF2-40B4-BE49-F238E27FC236}">
                  <a16:creationId xmlns:a16="http://schemas.microsoft.com/office/drawing/2014/main" id="{ADC60E10-0246-CFBC-D742-2848865B4A60}"/>
                </a:ext>
              </a:extLst>
            </p:cNvPr>
            <p:cNvGrpSpPr/>
            <p:nvPr/>
          </p:nvGrpSpPr>
          <p:grpSpPr>
            <a:xfrm>
              <a:off x="4771663" y="1876896"/>
              <a:ext cx="108651" cy="100446"/>
              <a:chOff x="4771663" y="1876896"/>
              <a:chExt cx="108651" cy="100446"/>
            </a:xfrm>
          </p:grpSpPr>
          <p:sp>
            <p:nvSpPr>
              <p:cNvPr id="27" name="Google Shape;8308;p73">
                <a:extLst>
                  <a:ext uri="{FF2B5EF4-FFF2-40B4-BE49-F238E27FC236}">
                    <a16:creationId xmlns:a16="http://schemas.microsoft.com/office/drawing/2014/main" id="{99ED385D-279F-A625-9045-2BF2BF1820A7}"/>
                  </a:ext>
                </a:extLst>
              </p:cNvPr>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8" name="Google Shape;8309;p73">
                <a:extLst>
                  <a:ext uri="{FF2B5EF4-FFF2-40B4-BE49-F238E27FC236}">
                    <a16:creationId xmlns:a16="http://schemas.microsoft.com/office/drawing/2014/main" id="{E6374E13-1B2F-6872-D0F3-B604ED0B054C}"/>
                  </a:ext>
                </a:extLst>
              </p:cNvPr>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29" name="Google Shape;8310;p73">
                <a:extLst>
                  <a:ext uri="{FF2B5EF4-FFF2-40B4-BE49-F238E27FC236}">
                    <a16:creationId xmlns:a16="http://schemas.microsoft.com/office/drawing/2014/main" id="{35928D66-67D0-0967-99F0-57E76433BD43}"/>
                  </a:ext>
                </a:extLst>
              </p:cNvPr>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sp>
            <p:nvSpPr>
              <p:cNvPr id="30" name="Google Shape;8311;p73">
                <a:extLst>
                  <a:ext uri="{FF2B5EF4-FFF2-40B4-BE49-F238E27FC236}">
                    <a16:creationId xmlns:a16="http://schemas.microsoft.com/office/drawing/2014/main" id="{0D50CF74-EB00-CCB2-265F-0662C7863042}"/>
                  </a:ext>
                </a:extLst>
              </p:cNvPr>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solidFill>
                  <a:srgbClr val="29702A"/>
                </a:solidFill>
              </a:ln>
            </p:spPr>
            <p:txBody>
              <a:bodyPr spcFirstLastPara="1" wrap="square" lIns="121900" tIns="121900" rIns="121900" bIns="121900" anchor="ctr" anchorCtr="0">
                <a:noAutofit/>
              </a:bodyPr>
              <a:ls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spcBef>
                    <a:spcPts val="0"/>
                  </a:spcBef>
                  <a:spcAft>
                    <a:spcPts val="0"/>
                  </a:spcAft>
                </a:pPr>
                <a:endParaRPr sz="2267"/>
              </a:p>
            </p:txBody>
          </p:sp>
        </p:grpSp>
      </p:grpSp>
      <p:pic>
        <p:nvPicPr>
          <p:cNvPr id="3" name="Picture 2" descr="A diagram of a computer flowchart&#10;&#10;Description automatically generated">
            <a:extLst>
              <a:ext uri="{FF2B5EF4-FFF2-40B4-BE49-F238E27FC236}">
                <a16:creationId xmlns:a16="http://schemas.microsoft.com/office/drawing/2014/main" id="{9AD06D41-264C-AFA7-375B-4394524BD3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6729" y="-5585"/>
            <a:ext cx="7990572" cy="6780959"/>
          </a:xfrm>
          <a:prstGeom prst="rect">
            <a:avLst/>
          </a:prstGeom>
        </p:spPr>
      </p:pic>
    </p:spTree>
    <p:extLst>
      <p:ext uri="{BB962C8B-B14F-4D97-AF65-F5344CB8AC3E}">
        <p14:creationId xmlns:p14="http://schemas.microsoft.com/office/powerpoint/2010/main" val="227820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E929C-ADA7-A485-31A5-4EF147A28600}"/>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C147DC09-6AE6-BE54-F3B9-6B0107B1289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10</a:t>
            </a:fld>
            <a:endParaRPr lang="en-US" altLang="en-US" sz="1000">
              <a:solidFill>
                <a:srgbClr val="898989"/>
              </a:solidFill>
              <a:latin typeface="Verdana" panose="020B0604030504040204" pitchFamily="34" charset="0"/>
            </a:endParaRPr>
          </a:p>
        </p:txBody>
      </p:sp>
      <p:sp>
        <p:nvSpPr>
          <p:cNvPr id="6" name="TextBox 5">
            <a:extLst>
              <a:ext uri="{FF2B5EF4-FFF2-40B4-BE49-F238E27FC236}">
                <a16:creationId xmlns:a16="http://schemas.microsoft.com/office/drawing/2014/main" id="{7A9056C8-8850-F6FF-CBD6-32D175F8FF8E}"/>
              </a:ext>
            </a:extLst>
          </p:cNvPr>
          <p:cNvSpPr txBox="1"/>
          <p:nvPr/>
        </p:nvSpPr>
        <p:spPr>
          <a:xfrm>
            <a:off x="3089335" y="2598003"/>
            <a:ext cx="5700983" cy="1692771"/>
          </a:xfrm>
          <a:prstGeom prst="rect">
            <a:avLst/>
          </a:prstGeom>
          <a:noFill/>
        </p:spPr>
        <p:txBody>
          <a:bodyPr wrap="square" rtlCol="0">
            <a:spAutoFit/>
          </a:bodyPr>
          <a:lstStyle/>
          <a:p>
            <a:pPr algn="ctr"/>
            <a:r>
              <a:rPr lang="lv-LV" sz="2600" b="1" dirty="0">
                <a:solidFill>
                  <a:schemeClr val="accent6">
                    <a:lumMod val="50000"/>
                  </a:schemeClr>
                </a:solidFill>
                <a:effectLst/>
                <a:latin typeface="Verdana" panose="020B0604030504040204" pitchFamily="34" charset="0"/>
                <a:ea typeface="Verdana" panose="020B0604030504040204" pitchFamily="34" charset="0"/>
              </a:rPr>
              <a:t>Paldies par uzmanību!</a:t>
            </a:r>
          </a:p>
          <a:p>
            <a:pPr algn="ctr"/>
            <a:endParaRPr lang="lv-LV" sz="2600" b="1" dirty="0">
              <a:solidFill>
                <a:schemeClr val="accent6">
                  <a:lumMod val="50000"/>
                </a:schemeClr>
              </a:solidFill>
              <a:latin typeface="Verdana" panose="020B0604030504040204" pitchFamily="34" charset="0"/>
              <a:ea typeface="Verdana" panose="020B0604030504040204" pitchFamily="34" charset="0"/>
            </a:endParaRPr>
          </a:p>
          <a:p>
            <a:pPr algn="ctr"/>
            <a:r>
              <a:rPr lang="lv-LV" sz="2600" b="1" dirty="0">
                <a:solidFill>
                  <a:schemeClr val="accent6">
                    <a:lumMod val="50000"/>
                  </a:schemeClr>
                </a:solidFill>
                <a:latin typeface="Verdana" panose="020B0604030504040204" pitchFamily="34" charset="0"/>
                <a:ea typeface="Verdana" panose="020B0604030504040204" pitchFamily="34" charset="0"/>
              </a:rPr>
              <a:t>Laiks jautājumiem un komentāriem</a:t>
            </a:r>
          </a:p>
        </p:txBody>
      </p:sp>
    </p:spTree>
    <p:extLst>
      <p:ext uri="{BB962C8B-B14F-4D97-AF65-F5344CB8AC3E}">
        <p14:creationId xmlns:p14="http://schemas.microsoft.com/office/powerpoint/2010/main" val="4214527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TotalTime>
  <Words>582</Words>
  <Application>Microsoft Office PowerPoint</Application>
  <PresentationFormat>Widescreen</PresentationFormat>
  <Paragraphs>67</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Symbol</vt:lpstr>
      <vt:lpstr>Times New Roman</vt:lpstr>
      <vt:lpstr>Verdana</vt:lpstr>
      <vt:lpstr>Wingdings</vt:lpstr>
      <vt:lpstr>Office Theme</vt:lpstr>
      <vt:lpstr>PowerPoint Presentation</vt:lpstr>
      <vt:lpstr>Digitālās drošības un uzticamības līmeņa attīstība</vt:lpstr>
      <vt:lpstr>Jomas tvērums:  nacionālā līmeņa uzticamības un identifikācijas jomas pakalpojumus elektroniskā vidē</vt:lpstr>
      <vt:lpstr>Jomas iestādes</vt:lpstr>
      <vt:lpstr>M.1. Izveidot Eiropas digitālās identitātes satvaru Latvijā   M.2. Attīstīt Uzticamības un elektroniskās identifikācijas pakalpojumus  M.3. Paplašināt drošas piegādes un glabātuves pakalpojumus  M.4. Pilnveidot klientu apkalpošanas procesus  M.5. Attīstīt fizisko personu uzskaites, datu aktualitātes nodrošināšanas un personu apliecinošu dokumentu izsniegšanas risinājumus.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Evija Jaunsleine</dc:creator>
  <cp:lastModifiedBy>Rūta Pirta</cp:lastModifiedBy>
  <cp:revision>10</cp:revision>
  <dcterms:created xsi:type="dcterms:W3CDTF">2025-01-15T11:18:46Z</dcterms:created>
  <dcterms:modified xsi:type="dcterms:W3CDTF">2025-01-21T19:12:11Z</dcterms:modified>
</cp:coreProperties>
</file>