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drawings/drawing16.xml" ContentType="application/vnd.openxmlformats-officedocument.drawingml.chartshapes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drawings/drawing18.xml" ContentType="application/vnd.openxmlformats-officedocument.drawingml.chartshapes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drawings/drawing19.xml" ContentType="application/vnd.openxmlformats-officedocument.drawingml.chartshapes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notesSlides/notesSlide1.xml" ContentType="application/vnd.openxmlformats-officedocument.presentationml.notesSlide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drawings/drawing20.xml" ContentType="application/vnd.openxmlformats-officedocument.drawingml.chartshapes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drawings/drawing21.xml" ContentType="application/vnd.openxmlformats-officedocument.drawingml.chartshapes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charts/chart27.xml" ContentType="application/vnd.openxmlformats-officedocument.drawingml.chart+xml"/>
  <Override PartName="/ppt/theme/themeOverride27.xml" ContentType="application/vnd.openxmlformats-officedocument.themeOverride+xml"/>
  <Override PartName="/ppt/drawings/drawing22.xml" ContentType="application/vnd.openxmlformats-officedocument.drawingml.chartshapes+xml"/>
  <Override PartName="/ppt/charts/chart28.xml" ContentType="application/vnd.openxmlformats-officedocument.drawingml.chart+xml"/>
  <Override PartName="/ppt/theme/themeOverride28.xml" ContentType="application/vnd.openxmlformats-officedocument.themeOverride+xml"/>
  <Override PartName="/ppt/charts/chart29.xml" ContentType="application/vnd.openxmlformats-officedocument.drawingml.chart+xml"/>
  <Override PartName="/ppt/theme/themeOverride29.xml" ContentType="application/vnd.openxmlformats-officedocument.themeOverride+xml"/>
  <Override PartName="/ppt/drawings/drawing23.xml" ContentType="application/vnd.openxmlformats-officedocument.drawingml.chartshapes+xml"/>
  <Override PartName="/ppt/charts/chart30.xml" ContentType="application/vnd.openxmlformats-officedocument.drawingml.chart+xml"/>
  <Override PartName="/ppt/theme/themeOverride30.xml" ContentType="application/vnd.openxmlformats-officedocument.themeOverride+xml"/>
  <Override PartName="/ppt/charts/chart31.xml" ContentType="application/vnd.openxmlformats-officedocument.drawingml.chart+xml"/>
  <Override PartName="/ppt/theme/themeOverride31.xml" ContentType="application/vnd.openxmlformats-officedocument.themeOverride+xml"/>
  <Override PartName="/ppt/drawings/drawing24.xml" ContentType="application/vnd.openxmlformats-officedocument.drawingml.chartshapes+xml"/>
  <Override PartName="/ppt/charts/chart32.xml" ContentType="application/vnd.openxmlformats-officedocument.drawingml.chart+xml"/>
  <Override PartName="/ppt/theme/themeOverride32.xml" ContentType="application/vnd.openxmlformats-officedocument.themeOverride+xml"/>
  <Override PartName="/ppt/charts/chart33.xml" ContentType="application/vnd.openxmlformats-officedocument.drawingml.chart+xml"/>
  <Override PartName="/ppt/theme/themeOverride33.xml" ContentType="application/vnd.openxmlformats-officedocument.themeOverride+xml"/>
  <Override PartName="/ppt/drawings/drawing25.xml" ContentType="application/vnd.openxmlformats-officedocument.drawingml.chartshapes+xml"/>
  <Override PartName="/ppt/charts/chart34.xml" ContentType="application/vnd.openxmlformats-officedocument.drawingml.chart+xml"/>
  <Override PartName="/ppt/theme/themeOverride34.xml" ContentType="application/vnd.openxmlformats-officedocument.themeOverride+xml"/>
  <Override PartName="/ppt/charts/chart35.xml" ContentType="application/vnd.openxmlformats-officedocument.drawingml.chart+xml"/>
  <Override PartName="/ppt/theme/themeOverride35.xml" ContentType="application/vnd.openxmlformats-officedocument.themeOverride+xml"/>
  <Override PartName="/ppt/charts/chart36.xml" ContentType="application/vnd.openxmlformats-officedocument.drawingml.chart+xml"/>
  <Override PartName="/ppt/theme/themeOverride36.xml" ContentType="application/vnd.openxmlformats-officedocument.themeOverride+xml"/>
  <Override PartName="/ppt/drawings/drawing26.xml" ContentType="application/vnd.openxmlformats-officedocument.drawingml.chartshapes+xml"/>
  <Override PartName="/ppt/charts/chart37.xml" ContentType="application/vnd.openxmlformats-officedocument.drawingml.chart+xml"/>
  <Override PartName="/ppt/theme/themeOverride37.xml" ContentType="application/vnd.openxmlformats-officedocument.themeOverride+xml"/>
  <Override PartName="/ppt/charts/chart38.xml" ContentType="application/vnd.openxmlformats-officedocument.drawingml.chart+xml"/>
  <Override PartName="/ppt/theme/themeOverride38.xml" ContentType="application/vnd.openxmlformats-officedocument.themeOverride+xml"/>
  <Override PartName="/ppt/drawings/drawing27.xml" ContentType="application/vnd.openxmlformats-officedocument.drawingml.chartshapes+xml"/>
  <Override PartName="/ppt/charts/chart39.xml" ContentType="application/vnd.openxmlformats-officedocument.drawingml.chart+xml"/>
  <Override PartName="/ppt/theme/themeOverride39.xml" ContentType="application/vnd.openxmlformats-officedocument.themeOverride+xml"/>
  <Override PartName="/ppt/charts/chart40.xml" ContentType="application/vnd.openxmlformats-officedocument.drawingml.chart+xml"/>
  <Override PartName="/ppt/theme/themeOverride40.xml" ContentType="application/vnd.openxmlformats-officedocument.themeOverride+xml"/>
  <Override PartName="/ppt/drawings/drawing28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53"/>
  </p:notesMasterIdLst>
  <p:handoutMasterIdLst>
    <p:handoutMasterId r:id="rId54"/>
  </p:handoutMasterIdLst>
  <p:sldIdLst>
    <p:sldId id="497" r:id="rId2"/>
    <p:sldId id="496" r:id="rId3"/>
    <p:sldId id="498" r:id="rId4"/>
    <p:sldId id="499" r:id="rId5"/>
    <p:sldId id="500" r:id="rId6"/>
    <p:sldId id="501" r:id="rId7"/>
    <p:sldId id="544" r:id="rId8"/>
    <p:sldId id="410" r:id="rId9"/>
    <p:sldId id="387" r:id="rId10"/>
    <p:sldId id="504" r:id="rId11"/>
    <p:sldId id="507" r:id="rId12"/>
    <p:sldId id="508" r:id="rId13"/>
    <p:sldId id="511" r:id="rId14"/>
    <p:sldId id="512" r:id="rId15"/>
    <p:sldId id="521" r:id="rId16"/>
    <p:sldId id="519" r:id="rId17"/>
    <p:sldId id="506" r:id="rId18"/>
    <p:sldId id="514" r:id="rId19"/>
    <p:sldId id="513" r:id="rId20"/>
    <p:sldId id="509" r:id="rId21"/>
    <p:sldId id="515" r:id="rId22"/>
    <p:sldId id="510" r:id="rId23"/>
    <p:sldId id="518" r:id="rId24"/>
    <p:sldId id="517" r:id="rId25"/>
    <p:sldId id="516" r:id="rId26"/>
    <p:sldId id="522" r:id="rId27"/>
    <p:sldId id="523" r:id="rId28"/>
    <p:sldId id="524" r:id="rId29"/>
    <p:sldId id="525" r:id="rId30"/>
    <p:sldId id="526" r:id="rId31"/>
    <p:sldId id="527" r:id="rId32"/>
    <p:sldId id="528" r:id="rId33"/>
    <p:sldId id="529" r:id="rId34"/>
    <p:sldId id="530" r:id="rId35"/>
    <p:sldId id="531" r:id="rId36"/>
    <p:sldId id="532" r:id="rId37"/>
    <p:sldId id="533" r:id="rId38"/>
    <p:sldId id="534" r:id="rId39"/>
    <p:sldId id="535" r:id="rId40"/>
    <p:sldId id="536" r:id="rId41"/>
    <p:sldId id="537" r:id="rId42"/>
    <p:sldId id="538" r:id="rId43"/>
    <p:sldId id="539" r:id="rId44"/>
    <p:sldId id="540" r:id="rId45"/>
    <p:sldId id="541" r:id="rId46"/>
    <p:sldId id="542" r:id="rId47"/>
    <p:sldId id="543" r:id="rId48"/>
    <p:sldId id="411" r:id="rId49"/>
    <p:sldId id="266" r:id="rId50"/>
    <p:sldId id="503" r:id="rId51"/>
    <p:sldId id="412" r:id="rId5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96"/>
    <a:srgbClr val="000000"/>
    <a:srgbClr val="005D4B"/>
    <a:srgbClr val="E0705F"/>
    <a:srgbClr val="EB701D"/>
    <a:srgbClr val="B85410"/>
    <a:srgbClr val="548235"/>
    <a:srgbClr val="426A44"/>
    <a:srgbClr val="EBB66F"/>
    <a:srgbClr val="F0B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30" autoAdjust="0"/>
    <p:restoredTop sz="96242" autoAdjust="0"/>
  </p:normalViewPr>
  <p:slideViewPr>
    <p:cSldViewPr snapToGrid="0">
      <p:cViewPr varScale="1">
        <p:scale>
          <a:sx n="68" d="100"/>
          <a:sy n="68" d="100"/>
        </p:scale>
        <p:origin x="15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226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4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5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6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7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9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0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1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27.xml"/></Relationships>
</file>

<file path=ppt/charts/_rels/chart28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3.xml"/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4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31.xml"/></Relationships>
</file>

<file path=ppt/charts/_rels/chart3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atisp\Downloads\Grafiki_VARAM_uznemeji_17_12.xlsx" TargetMode="External"/><Relationship Id="rId1" Type="http://schemas.openxmlformats.org/officeDocument/2006/relationships/themeOverride" Target="../theme/themeOverrid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5.xml"/><Relationship Id="rId2" Type="http://schemas.openxmlformats.org/officeDocument/2006/relationships/oleObject" Target="file:///C:\Users\Lenovo\Desktop\VARAM\Rez\Grafiki_VARAM_uznemeji_17_12.xlsx" TargetMode="External"/><Relationship Id="rId1" Type="http://schemas.openxmlformats.org/officeDocument/2006/relationships/themeOverride" Target="../theme/themeOverride33.xml"/></Relationships>
</file>

<file path=ppt/charts/_rels/chart3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VARAM\Rez\Grafiki_VARAM_uznemeji_17_12.xlsx" TargetMode="External"/><Relationship Id="rId1" Type="http://schemas.openxmlformats.org/officeDocument/2006/relationships/themeOverride" Target="../theme/themeOverride34.xml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6.xml"/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36.xml"/></Relationships>
</file>

<file path=ppt/charts/_rels/chart37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7.xml"/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38.xml"/></Relationships>
</file>

<file path=ppt/charts/_rels/chart39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8.xml"/><Relationship Id="rId2" Type="http://schemas.openxmlformats.org/officeDocument/2006/relationships/oleObject" Target="file:///C:\Users\Lenovo\Desktop\Grafiki_VARAM_uznemeji_2020_Atis.xlsx" TargetMode="External"/><Relationship Id="rId1" Type="http://schemas.openxmlformats.org/officeDocument/2006/relationships/themeOverride" Target="../theme/themeOverride40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file:///C:\Users\Lenovo\Desktop\VARAM\Rez\Grafiki_VARAM_uznemeji_18_12_2020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72330859221334"/>
          <c:y val="8.429131488719174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6030780898737039"/>
          <c:y val="7.898753925600345E-2"/>
          <c:w val="0.5112009583000097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Dati!$B$4:$B$19</c:f>
              <c:strCache>
                <c:ptCount val="16"/>
                <c:pt idx="0">
                  <c:v>E-pastu</c:v>
                </c:pt>
                <c:pt idx="1">
                  <c:v>Valsts ieņēmuma dienesta Elektroniskās deklarēšanās sistēmu (EDS)</c:v>
                </c:pt>
                <c:pt idx="2">
                  <c:v>E-pakalpojumus portālā Latvija.lv</c:v>
                </c:pt>
                <c:pt idx="3">
                  <c:v>Izsūta klientiem elektroniskus rēķinus, kuri nav automātiski apstrādājami (piemēram, kā PDF vai JPG failus)</c:v>
                </c:pt>
                <c:pt idx="4">
                  <c:v>Elektroniski veic preču vai pakalpojumu pasūtījumus caur tīmekļa vietnēm (mājaslapām) vai mobilajām lietotnēm (t.sk. iepērkas interneta veikalos)</c:v>
                </c:pt>
                <c:pt idx="5">
                  <c:v>Uzņēmuma amatpersonas pēdējā gada laika ir parakstījušas dokumentus ar drošu elektronisko parakstu*</c:v>
                </c:pt>
                <c:pt idx="6">
                  <c:v>Uzņēmumam ir mājaslapa vai konts sociālajos tīklos</c:v>
                </c:pt>
                <c:pt idx="7">
                  <c:v>Latvijas oficiālo elektronisko adresi jeb e-adresi vienotai saziņai ar valsts un pašvaldību iestādēm</c:v>
                </c:pt>
                <c:pt idx="8">
                  <c:v>Datu glabāšanu mākonī (piemēram, Google Drive, Dropbox, utml.)</c:v>
                </c:pt>
                <c:pt idx="9">
                  <c:v>Automātiski saņem pasūtījumus caur e-komercijas sistēmām (piemēram, interneta veikala vai tamlīdzīgas sistēmas)</c:v>
                </c:pt>
                <c:pt idx="10">
                  <c:v>Uzņēmums pēdējā gada laikā ir maksājis par reklāmu internetā, ieskaitot sociālos tīklus</c:v>
                </c:pt>
                <c:pt idx="11">
                  <c:v>Citus mākoņpakalpojumus**</c:v>
                </c:pt>
                <c:pt idx="12">
                  <c:v>Izsūta klientiem elektroniskus automatizēti apstrādājamus rēķinus (piemēram EDI vai XML formātos)</c:v>
                </c:pt>
                <c:pt idx="13">
                  <c:v>Uzņēmums savā uzņēmējdarbībā izmanto mākslīgo intelektu</c:v>
                </c:pt>
                <c:pt idx="14">
                  <c:v>Analizē t.s. lielos datus (big data)</c:v>
                </c:pt>
                <c:pt idx="15">
                  <c:v>Industriālos vai servisa robotus</c:v>
                </c:pt>
              </c:strCache>
            </c:strRef>
          </c:cat>
          <c:val>
            <c:numRef>
              <c:f>Dati!$C$4:$C$19</c:f>
              <c:numCache>
                <c:formatCode>0</c:formatCode>
                <c:ptCount val="16"/>
                <c:pt idx="0">
                  <c:v>100.01395249237235</c:v>
                </c:pt>
                <c:pt idx="1">
                  <c:v>99.845029605146962</c:v>
                </c:pt>
                <c:pt idx="2">
                  <c:v>80.875143624643243</c:v>
                </c:pt>
                <c:pt idx="3">
                  <c:v>73.772147381791967</c:v>
                </c:pt>
                <c:pt idx="4">
                  <c:v>68.173966972781841</c:v>
                </c:pt>
                <c:pt idx="5">
                  <c:v>61.342058102078568</c:v>
                </c:pt>
                <c:pt idx="6">
                  <c:v>55.668121277155478</c:v>
                </c:pt>
                <c:pt idx="7">
                  <c:v>48.895934116653663</c:v>
                </c:pt>
                <c:pt idx="8">
                  <c:v>45.975849123061167</c:v>
                </c:pt>
                <c:pt idx="9">
                  <c:v>40.826148546279171</c:v>
                </c:pt>
                <c:pt idx="10">
                  <c:v>37.081028473513562</c:v>
                </c:pt>
                <c:pt idx="11">
                  <c:v>37.37645269330617</c:v>
                </c:pt>
                <c:pt idx="12">
                  <c:v>24.815263140000226</c:v>
                </c:pt>
                <c:pt idx="13">
                  <c:v>8.2106830415371093</c:v>
                </c:pt>
                <c:pt idx="14">
                  <c:v>7</c:v>
                </c:pt>
                <c:pt idx="15">
                  <c:v>7.0072364078254168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78-4473-ADB8-949490240754}"/>
            </c:ext>
          </c:extLst>
        </c:ser>
        <c:ser>
          <c:idx val="1"/>
          <c:order val="1"/>
          <c:tx>
            <c:strRef>
              <c:f>Dati!$D$3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178-4473-ADB8-94949024075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78-4473-ADB8-9494902407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Dati!$B$4:$B$19</c:f>
              <c:strCache>
                <c:ptCount val="16"/>
                <c:pt idx="0">
                  <c:v>E-pastu</c:v>
                </c:pt>
                <c:pt idx="1">
                  <c:v>Valsts ieņēmuma dienesta Elektroniskās deklarēšanās sistēmu (EDS)</c:v>
                </c:pt>
                <c:pt idx="2">
                  <c:v>E-pakalpojumus portālā Latvija.lv</c:v>
                </c:pt>
                <c:pt idx="3">
                  <c:v>Izsūta klientiem elektroniskus rēķinus, kuri nav automātiski apstrādājami (piemēram, kā PDF vai JPG failus)</c:v>
                </c:pt>
                <c:pt idx="4">
                  <c:v>Elektroniski veic preču vai pakalpojumu pasūtījumus caur tīmekļa vietnēm (mājaslapām) vai mobilajām lietotnēm (t.sk. iepērkas interneta veikalos)</c:v>
                </c:pt>
                <c:pt idx="5">
                  <c:v>Uzņēmuma amatpersonas pēdējā gada laika ir parakstījušas dokumentus ar drošu elektronisko parakstu*</c:v>
                </c:pt>
                <c:pt idx="6">
                  <c:v>Uzņēmumam ir mājaslapa vai konts sociālajos tīklos</c:v>
                </c:pt>
                <c:pt idx="7">
                  <c:v>Latvijas oficiālo elektronisko adresi jeb e-adresi vienotai saziņai ar valsts un pašvaldību iestādēm</c:v>
                </c:pt>
                <c:pt idx="8">
                  <c:v>Datu glabāšanu mākonī (piemēram, Google Drive, Dropbox, utml.)</c:v>
                </c:pt>
                <c:pt idx="9">
                  <c:v>Automātiski saņem pasūtījumus caur e-komercijas sistēmām (piemēram, interneta veikala vai tamlīdzīgas sistēmas)</c:v>
                </c:pt>
                <c:pt idx="10">
                  <c:v>Uzņēmums pēdējā gada laikā ir maksājis par reklāmu internetā, ieskaitot sociālos tīklus</c:v>
                </c:pt>
                <c:pt idx="11">
                  <c:v>Citus mākoņpakalpojumus**</c:v>
                </c:pt>
                <c:pt idx="12">
                  <c:v>Izsūta klientiem elektroniskus automatizēti apstrādājamus rēķinus (piemēram EDI vai XML formātos)</c:v>
                </c:pt>
                <c:pt idx="13">
                  <c:v>Uzņēmums savā uzņēmējdarbībā izmanto mākslīgo intelektu</c:v>
                </c:pt>
                <c:pt idx="14">
                  <c:v>Analizē t.s. lielos datus (big data)</c:v>
                </c:pt>
                <c:pt idx="15">
                  <c:v>Industriālos vai servisa robotus</c:v>
                </c:pt>
              </c:strCache>
            </c:strRef>
          </c:cat>
          <c:val>
            <c:numRef>
              <c:f>Dati!$D$4:$D$19</c:f>
              <c:numCache>
                <c:formatCode>0</c:formatCode>
                <c:ptCount val="16"/>
                <c:pt idx="0">
                  <c:v>0.94957059348591621</c:v>
                </c:pt>
                <c:pt idx="1">
                  <c:v>1.1184934807113078</c:v>
                </c:pt>
                <c:pt idx="2">
                  <c:v>20.088379461215034</c:v>
                </c:pt>
                <c:pt idx="3">
                  <c:v>27.19137570406631</c:v>
                </c:pt>
                <c:pt idx="4">
                  <c:v>32.789556113076429</c:v>
                </c:pt>
                <c:pt idx="5">
                  <c:v>39.621464983779703</c:v>
                </c:pt>
                <c:pt idx="6">
                  <c:v>45.295401808702792</c:v>
                </c:pt>
                <c:pt idx="7">
                  <c:v>52.067588969204607</c:v>
                </c:pt>
                <c:pt idx="8">
                  <c:v>54.987673962797103</c:v>
                </c:pt>
                <c:pt idx="9">
                  <c:v>60.137374539579099</c:v>
                </c:pt>
                <c:pt idx="10">
                  <c:v>63.882494612344708</c:v>
                </c:pt>
                <c:pt idx="11">
                  <c:v>63.5870703925521</c:v>
                </c:pt>
                <c:pt idx="12">
                  <c:v>76.148259945858044</c:v>
                </c:pt>
                <c:pt idx="13">
                  <c:v>92.752840044321161</c:v>
                </c:pt>
                <c:pt idx="14">
                  <c:v>93.96352308585827</c:v>
                </c:pt>
                <c:pt idx="15">
                  <c:v>93.956286678032853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78-4473-ADB8-949490240754}"/>
            </c:ext>
          </c:extLst>
        </c:ser>
        <c:ser>
          <c:idx val="2"/>
          <c:order val="2"/>
          <c:tx>
            <c:strRef>
              <c:f>Dati!$E$3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178-4473-ADB8-949490240754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78-4473-ADB8-949490240754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178-4473-ADB8-949490240754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0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78-4473-ADB8-9494902407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Dati!$B$4:$B$19</c:f>
              <c:strCache>
                <c:ptCount val="16"/>
                <c:pt idx="0">
                  <c:v>E-pastu</c:v>
                </c:pt>
                <c:pt idx="1">
                  <c:v>Valsts ieņēmuma dienesta Elektroniskās deklarēšanās sistēmu (EDS)</c:v>
                </c:pt>
                <c:pt idx="2">
                  <c:v>E-pakalpojumus portālā Latvija.lv</c:v>
                </c:pt>
                <c:pt idx="3">
                  <c:v>Izsūta klientiem elektroniskus rēķinus, kuri nav automātiski apstrādājami (piemēram, kā PDF vai JPG failus)</c:v>
                </c:pt>
                <c:pt idx="4">
                  <c:v>Elektroniski veic preču vai pakalpojumu pasūtījumus caur tīmekļa vietnēm (mājaslapām) vai mobilajām lietotnēm (t.sk. iepērkas interneta veikalos)</c:v>
                </c:pt>
                <c:pt idx="5">
                  <c:v>Uzņēmuma amatpersonas pēdējā gada laika ir parakstījušas dokumentus ar drošu elektronisko parakstu*</c:v>
                </c:pt>
                <c:pt idx="6">
                  <c:v>Uzņēmumam ir mājaslapa vai konts sociālajos tīklos</c:v>
                </c:pt>
                <c:pt idx="7">
                  <c:v>Latvijas oficiālo elektronisko adresi jeb e-adresi vienotai saziņai ar valsts un pašvaldību iestādēm</c:v>
                </c:pt>
                <c:pt idx="8">
                  <c:v>Datu glabāšanu mākonī (piemēram, Google Drive, Dropbox, utml.)</c:v>
                </c:pt>
                <c:pt idx="9">
                  <c:v>Automātiski saņem pasūtījumus caur e-komercijas sistēmām (piemēram, interneta veikala vai tamlīdzīgas sistēmas)</c:v>
                </c:pt>
                <c:pt idx="10">
                  <c:v>Uzņēmums pēdējā gada laikā ir maksājis par reklāmu internetā, ieskaitot sociālos tīklus</c:v>
                </c:pt>
                <c:pt idx="11">
                  <c:v>Citus mākoņpakalpojumus**</c:v>
                </c:pt>
                <c:pt idx="12">
                  <c:v>Izsūta klientiem elektroniskus automatizēti apstrādājamus rēķinus (piemēram EDI vai XML formātos)</c:v>
                </c:pt>
                <c:pt idx="13">
                  <c:v>Uzņēmums savā uzņēmējdarbībā izmanto mākslīgo intelektu</c:v>
                </c:pt>
                <c:pt idx="14">
                  <c:v>Analizē t.s. lielos datus (big data)</c:v>
                </c:pt>
                <c:pt idx="15">
                  <c:v>Industriālos vai servisa robotus</c:v>
                </c:pt>
              </c:strCache>
            </c:strRef>
          </c:cat>
          <c:val>
            <c:numRef>
              <c:f>Dati!$E$4:$E$19</c:f>
              <c:numCache>
                <c:formatCode>0</c:formatCode>
                <c:ptCount val="16"/>
                <c:pt idx="0">
                  <c:v>99.021711505847904</c:v>
                </c:pt>
                <c:pt idx="1">
                  <c:v>98.597306279466238</c:v>
                </c:pt>
                <c:pt idx="2">
                  <c:v>77.193314246075957</c:v>
                </c:pt>
                <c:pt idx="3">
                  <c:v>71.2095059824495</c:v>
                </c:pt>
                <c:pt idx="4">
                  <c:v>65.563692466455279</c:v>
                </c:pt>
                <c:pt idx="5">
                  <c:v>58.464910100231371</c:v>
                </c:pt>
                <c:pt idx="6">
                  <c:v>54.072091485436388</c:v>
                </c:pt>
                <c:pt idx="7">
                  <c:v>43.127592153710928</c:v>
                </c:pt>
                <c:pt idx="8">
                  <c:v>41.649662699530793</c:v>
                </c:pt>
                <c:pt idx="9">
                  <c:v>37.26727985379901</c:v>
                </c:pt>
                <c:pt idx="10">
                  <c:v>33.892493856255648</c:v>
                </c:pt>
                <c:pt idx="11">
                  <c:v>29.790871568945448</c:v>
                </c:pt>
                <c:pt idx="12">
                  <c:v>21.755864018717084</c:v>
                </c:pt>
                <c:pt idx="13">
                  <c:v>3.5411797588730587</c:v>
                </c:pt>
                <c:pt idx="14">
                  <c:v>2.4233295555327476</c:v>
                </c:pt>
                <c:pt idx="15">
                  <c:v>2.1541266067644957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78-4473-ADB8-949490240754}"/>
            </c:ext>
          </c:extLst>
        </c:ser>
        <c:ser>
          <c:idx val="3"/>
          <c:order val="3"/>
          <c:tx>
            <c:strRef>
              <c:f>Dati!$F$3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Dati!$B$4:$B$19</c:f>
              <c:strCache>
                <c:ptCount val="16"/>
                <c:pt idx="0">
                  <c:v>E-pastu</c:v>
                </c:pt>
                <c:pt idx="1">
                  <c:v>Valsts ieņēmuma dienesta Elektroniskās deklarēšanās sistēmu (EDS)</c:v>
                </c:pt>
                <c:pt idx="2">
                  <c:v>E-pakalpojumus portālā Latvija.lv</c:v>
                </c:pt>
                <c:pt idx="3">
                  <c:v>Izsūta klientiem elektroniskus rēķinus, kuri nav automātiski apstrādājami (piemēram, kā PDF vai JPG failus)</c:v>
                </c:pt>
                <c:pt idx="4">
                  <c:v>Elektroniski veic preču vai pakalpojumu pasūtījumus caur tīmekļa vietnēm (mājaslapām) vai mobilajām lietotnēm (t.sk. iepērkas interneta veikalos)</c:v>
                </c:pt>
                <c:pt idx="5">
                  <c:v>Uzņēmuma amatpersonas pēdējā gada laika ir parakstījušas dokumentus ar drošu elektronisko parakstu*</c:v>
                </c:pt>
                <c:pt idx="6">
                  <c:v>Uzņēmumam ir mājaslapa vai konts sociālajos tīklos</c:v>
                </c:pt>
                <c:pt idx="7">
                  <c:v>Latvijas oficiālo elektronisko adresi jeb e-adresi vienotai saziņai ar valsts un pašvaldību iestādēm</c:v>
                </c:pt>
                <c:pt idx="8">
                  <c:v>Datu glabāšanu mākonī (piemēram, Google Drive, Dropbox, utml.)</c:v>
                </c:pt>
                <c:pt idx="9">
                  <c:v>Automātiski saņem pasūtījumus caur e-komercijas sistēmām (piemēram, interneta veikala vai tamlīdzīgas sistēmas)</c:v>
                </c:pt>
                <c:pt idx="10">
                  <c:v>Uzņēmums pēdējā gada laikā ir maksājis par reklāmu internetā, ieskaitot sociālos tīklus</c:v>
                </c:pt>
                <c:pt idx="11">
                  <c:v>Citus mākoņpakalpojumus**</c:v>
                </c:pt>
                <c:pt idx="12">
                  <c:v>Izsūta klientiem elektroniskus automatizēti apstrādājamus rēķinus (piemēram EDI vai XML formātos)</c:v>
                </c:pt>
                <c:pt idx="13">
                  <c:v>Uzņēmums savā uzņēmējdarbībā izmanto mākslīgo intelektu</c:v>
                </c:pt>
                <c:pt idx="14">
                  <c:v>Analizē t.s. lielos datus (big data)</c:v>
                </c:pt>
                <c:pt idx="15">
                  <c:v>Industriālos vai servisa robotus</c:v>
                </c:pt>
              </c:strCache>
            </c:strRef>
          </c:cat>
          <c:val>
            <c:numRef>
              <c:f>Dati!$F$4:$F$19</c:f>
              <c:numCache>
                <c:formatCode>0</c:formatCode>
                <c:ptCount val="16"/>
                <c:pt idx="0">
                  <c:v>7</c:v>
                </c:pt>
                <c:pt idx="1">
                  <c:v>7.4244052263816656</c:v>
                </c:pt>
                <c:pt idx="2">
                  <c:v>28.828397259771947</c:v>
                </c:pt>
                <c:pt idx="3">
                  <c:v>34.812205523398404</c:v>
                </c:pt>
                <c:pt idx="4">
                  <c:v>40.458019039392624</c:v>
                </c:pt>
                <c:pt idx="5">
                  <c:v>47.556801405616532</c:v>
                </c:pt>
                <c:pt idx="6">
                  <c:v>51.949620020411515</c:v>
                </c:pt>
                <c:pt idx="7">
                  <c:v>62.894119352136975</c:v>
                </c:pt>
                <c:pt idx="8">
                  <c:v>64.37204880631711</c:v>
                </c:pt>
                <c:pt idx="9">
                  <c:v>68.754431652048893</c:v>
                </c:pt>
                <c:pt idx="10">
                  <c:v>72.129217649592249</c:v>
                </c:pt>
                <c:pt idx="11">
                  <c:v>76.230839936902456</c:v>
                </c:pt>
                <c:pt idx="12">
                  <c:v>84.265847487130827</c:v>
                </c:pt>
                <c:pt idx="13">
                  <c:v>102.48053174697485</c:v>
                </c:pt>
                <c:pt idx="14">
                  <c:v>103.59838195031516</c:v>
                </c:pt>
                <c:pt idx="15">
                  <c:v>103.86758489908341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178-4473-ADB8-949490240754}"/>
            </c:ext>
          </c:extLst>
        </c:ser>
        <c:ser>
          <c:idx val="4"/>
          <c:order val="4"/>
          <c:tx>
            <c:strRef>
              <c:f>Dati!$G$3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178-4473-ADB8-949490240754}"/>
                </c:ext>
              </c:extLst>
            </c:dLbl>
            <c:dLbl>
              <c:idx val="1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178-4473-ADB8-9494902407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Dati!$B$4:$B$19</c:f>
              <c:strCache>
                <c:ptCount val="16"/>
                <c:pt idx="0">
                  <c:v>E-pastu</c:v>
                </c:pt>
                <c:pt idx="1">
                  <c:v>Valsts ieņēmuma dienesta Elektroniskās deklarēšanās sistēmu (EDS)</c:v>
                </c:pt>
                <c:pt idx="2">
                  <c:v>E-pakalpojumus portālā Latvija.lv</c:v>
                </c:pt>
                <c:pt idx="3">
                  <c:v>Izsūta klientiem elektroniskus rēķinus, kuri nav automātiski apstrādājami (piemēram, kā PDF vai JPG failus)</c:v>
                </c:pt>
                <c:pt idx="4">
                  <c:v>Elektroniski veic preču vai pakalpojumu pasūtījumus caur tīmekļa vietnēm (mājaslapām) vai mobilajām lietotnēm (t.sk. iepērkas interneta veikalos)</c:v>
                </c:pt>
                <c:pt idx="5">
                  <c:v>Uzņēmuma amatpersonas pēdējā gada laika ir parakstījušas dokumentus ar drošu elektronisko parakstu*</c:v>
                </c:pt>
                <c:pt idx="6">
                  <c:v>Uzņēmumam ir mājaslapa vai konts sociālajos tīklos</c:v>
                </c:pt>
                <c:pt idx="7">
                  <c:v>Latvijas oficiālo elektronisko adresi jeb e-adresi vienotai saziņai ar valsts un pašvaldību iestādēm</c:v>
                </c:pt>
                <c:pt idx="8">
                  <c:v>Datu glabāšanu mākonī (piemēram, Google Drive, Dropbox, utml.)</c:v>
                </c:pt>
                <c:pt idx="9">
                  <c:v>Automātiski saņem pasūtījumus caur e-komercijas sistēmām (piemēram, interneta veikala vai tamlīdzīgas sistēmas)</c:v>
                </c:pt>
                <c:pt idx="10">
                  <c:v>Uzņēmums pēdējā gada laikā ir maksājis par reklāmu internetā, ieskaitot sociālos tīklus</c:v>
                </c:pt>
                <c:pt idx="11">
                  <c:v>Citus mākoņpakalpojumus**</c:v>
                </c:pt>
                <c:pt idx="12">
                  <c:v>Izsūta klientiem elektroniskus automatizēti apstrādājamus rēķinus (piemēram EDI vai XML formātos)</c:v>
                </c:pt>
                <c:pt idx="13">
                  <c:v>Uzņēmums savā uzņēmējdarbībā izmanto mākslīgo intelektu</c:v>
                </c:pt>
                <c:pt idx="14">
                  <c:v>Analizē t.s. lielos datus (big data)</c:v>
                </c:pt>
                <c:pt idx="15">
                  <c:v>Industriālos vai servisa robotus</c:v>
                </c:pt>
              </c:strCache>
            </c:strRef>
          </c:cat>
          <c:val>
            <c:numRef>
              <c:f>Dati!$G$4:$G$19</c:f>
              <c:numCache>
                <c:formatCode>0.0</c:formatCode>
                <c:ptCount val="16"/>
                <c:pt idx="0" formatCode="0.00">
                  <c:v>2.8717900666162581E-2</c:v>
                </c:pt>
                <c:pt idx="1">
                  <c:v>0.2842002398223758</c:v>
                </c:pt>
                <c:pt idx="2" formatCode="0">
                  <c:v>2.7183062927083377</c:v>
                </c:pt>
                <c:pt idx="3" formatCode="0">
                  <c:v>1.59911831348333</c:v>
                </c:pt>
                <c:pt idx="4" formatCode="0">
                  <c:v>1.6467514204673874</c:v>
                </c:pt>
                <c:pt idx="5" formatCode="0">
                  <c:v>1.9136249159880083</c:v>
                </c:pt>
                <c:pt idx="6" formatCode="0">
                  <c:v>0.63250670585997459</c:v>
                </c:pt>
                <c:pt idx="7" formatCode="0">
                  <c:v>4.8048188770835774</c:v>
                </c:pt>
                <c:pt idx="8" formatCode="0">
                  <c:v>3.3626633376712323</c:v>
                </c:pt>
                <c:pt idx="9" formatCode="0">
                  <c:v>2.5953456066209979</c:v>
                </c:pt>
                <c:pt idx="10" formatCode="0">
                  <c:v>2.2250115313987759</c:v>
                </c:pt>
                <c:pt idx="11" formatCode="0">
                  <c:v>6.622058038501601</c:v>
                </c:pt>
                <c:pt idx="12" formatCode="0">
                  <c:v>2.0958760354242241</c:v>
                </c:pt>
                <c:pt idx="13" formatCode="0">
                  <c:v>3.7059801968055757</c:v>
                </c:pt>
                <c:pt idx="14" formatCode="0">
                  <c:v>3.6131473586088045</c:v>
                </c:pt>
                <c:pt idx="15" formatCode="0">
                  <c:v>3.8895867152024906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178-4473-ADB8-9494902407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101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24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248114035087717"/>
          <c:y val="0.1023931764878334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Dati!$C$393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Dati!$B$394:$B$428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Dati!$C$394:$C$428</c:f>
              <c:numCache>
                <c:formatCode>0</c:formatCode>
                <c:ptCount val="35"/>
                <c:pt idx="0">
                  <c:v>23.043601317055092</c:v>
                </c:pt>
                <c:pt idx="1">
                  <c:v>78.031275279852196</c:v>
                </c:pt>
                <c:pt idx="2">
                  <c:v>15.065662873304603</c:v>
                </c:pt>
                <c:pt idx="3">
                  <c:v>12.924629766587159</c:v>
                </c:pt>
                <c:pt idx="4">
                  <c:v>22.673784140658</c:v>
                </c:pt>
                <c:pt idx="5">
                  <c:v>29.682685780152916</c:v>
                </c:pt>
                <c:pt idx="6">
                  <c:v>78.031275279852196</c:v>
                </c:pt>
                <c:pt idx="7">
                  <c:v>21.418274829256553</c:v>
                </c:pt>
                <c:pt idx="8">
                  <c:v>34.634379832065157</c:v>
                </c:pt>
                <c:pt idx="9">
                  <c:v>48.249734930380448</c:v>
                </c:pt>
                <c:pt idx="10">
                  <c:v>78.031275279852196</c:v>
                </c:pt>
                <c:pt idx="11">
                  <c:v>20.961275872453079</c:v>
                </c:pt>
                <c:pt idx="12">
                  <c:v>40.602392064227757</c:v>
                </c:pt>
                <c:pt idx="13">
                  <c:v>60.613918135885697</c:v>
                </c:pt>
                <c:pt idx="14">
                  <c:v>78.031275279852196</c:v>
                </c:pt>
                <c:pt idx="15">
                  <c:v>17.047502966006888</c:v>
                </c:pt>
                <c:pt idx="16">
                  <c:v>25.778492175602636</c:v>
                </c:pt>
                <c:pt idx="17">
                  <c:v>43.559131548500261</c:v>
                </c:pt>
                <c:pt idx="18">
                  <c:v>78.031275279852196</c:v>
                </c:pt>
                <c:pt idx="19">
                  <c:v>30.312474200474789</c:v>
                </c:pt>
                <c:pt idx="20">
                  <c:v>24.247121491635937</c:v>
                </c:pt>
                <c:pt idx="21">
                  <c:v>7</c:v>
                </c:pt>
                <c:pt idx="22">
                  <c:v>12.574106723704958</c:v>
                </c:pt>
                <c:pt idx="23">
                  <c:v>10.263668761673344</c:v>
                </c:pt>
                <c:pt idx="24">
                  <c:v>12.794484352368144</c:v>
                </c:pt>
                <c:pt idx="25">
                  <c:v>78.031275279852196</c:v>
                </c:pt>
                <c:pt idx="26">
                  <c:v>30.312474200474789</c:v>
                </c:pt>
                <c:pt idx="27">
                  <c:v>14.692626834364837</c:v>
                </c:pt>
                <c:pt idx="28">
                  <c:v>78.031275279852196</c:v>
                </c:pt>
                <c:pt idx="29">
                  <c:v>33.753277368197907</c:v>
                </c:pt>
                <c:pt idx="30">
                  <c:v>19.558459350588898</c:v>
                </c:pt>
                <c:pt idx="31">
                  <c:v>78.031275279852196</c:v>
                </c:pt>
                <c:pt idx="32">
                  <c:v>27.696265424540599</c:v>
                </c:pt>
                <c:pt idx="33">
                  <c:v>38.188313387687863</c:v>
                </c:pt>
                <c:pt idx="34">
                  <c:v>17.76044172427288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A2-4347-9D09-26CEC5CDCCE2}"/>
            </c:ext>
          </c:extLst>
        </c:ser>
        <c:ser>
          <c:idx val="1"/>
          <c:order val="1"/>
          <c:tx>
            <c:strRef>
              <c:f>Dati!$D$393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Dati!$B$394:$B$428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Dati!$D$394:$D$428</c:f>
              <c:numCache>
                <c:formatCode>General</c:formatCode>
                <c:ptCount val="35"/>
                <c:pt idx="0" formatCode="0">
                  <c:v>54.987673962797103</c:v>
                </c:pt>
                <c:pt idx="2" formatCode="0">
                  <c:v>62.965612406547592</c:v>
                </c:pt>
                <c:pt idx="3" formatCode="0">
                  <c:v>65.106645513265036</c:v>
                </c:pt>
                <c:pt idx="4" formatCode="0">
                  <c:v>55.357491139194195</c:v>
                </c:pt>
                <c:pt idx="5" formatCode="0">
                  <c:v>48.34858949969928</c:v>
                </c:pt>
                <c:pt idx="7" formatCode="0">
                  <c:v>56.613000450595642</c:v>
                </c:pt>
                <c:pt idx="8" formatCode="0">
                  <c:v>43.396895447787038</c:v>
                </c:pt>
                <c:pt idx="9" formatCode="0">
                  <c:v>29.781540349471747</c:v>
                </c:pt>
                <c:pt idx="11" formatCode="0">
                  <c:v>57.069999407399116</c:v>
                </c:pt>
                <c:pt idx="12" formatCode="0">
                  <c:v>37.428883215624438</c:v>
                </c:pt>
                <c:pt idx="13" formatCode="0">
                  <c:v>17.417357143966498</c:v>
                </c:pt>
                <c:pt idx="15" formatCode="0">
                  <c:v>60.983772313845307</c:v>
                </c:pt>
                <c:pt idx="16" formatCode="0">
                  <c:v>52.252783104249559</c:v>
                </c:pt>
                <c:pt idx="17" formatCode="0">
                  <c:v>34.472143731351935</c:v>
                </c:pt>
                <c:pt idx="19" formatCode="0">
                  <c:v>47.718801079377407</c:v>
                </c:pt>
                <c:pt idx="20" formatCode="0">
                  <c:v>53.784153788216258</c:v>
                </c:pt>
                <c:pt idx="21" formatCode="0">
                  <c:v>71.031275279852196</c:v>
                </c:pt>
                <c:pt idx="22" formatCode="0">
                  <c:v>65.457168556147238</c:v>
                </c:pt>
                <c:pt idx="23" formatCode="0">
                  <c:v>67.767606518178852</c:v>
                </c:pt>
                <c:pt idx="24" formatCode="0">
                  <c:v>65.236790927484051</c:v>
                </c:pt>
                <c:pt idx="26" formatCode="0">
                  <c:v>47.718801079377407</c:v>
                </c:pt>
                <c:pt idx="27" formatCode="0">
                  <c:v>63.338648445487358</c:v>
                </c:pt>
                <c:pt idx="29" formatCode="0">
                  <c:v>44.277997911654289</c:v>
                </c:pt>
                <c:pt idx="30" formatCode="0">
                  <c:v>58.472815929263298</c:v>
                </c:pt>
                <c:pt idx="32" formatCode="0">
                  <c:v>50.335009855311597</c:v>
                </c:pt>
                <c:pt idx="33" formatCode="0">
                  <c:v>39.842961892164332</c:v>
                </c:pt>
                <c:pt idx="34" formatCode="0">
                  <c:v>60.270833555579316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A2-4347-9D09-26CEC5CDCCE2}"/>
            </c:ext>
          </c:extLst>
        </c:ser>
        <c:ser>
          <c:idx val="2"/>
          <c:order val="2"/>
          <c:tx>
            <c:strRef>
              <c:f>Dati!$E$393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A2-4347-9D09-26CEC5CDCC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Dati!$B$394:$B$428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Dati!$E$394:$E$428</c:f>
              <c:numCache>
                <c:formatCode>General</c:formatCode>
                <c:ptCount val="35"/>
                <c:pt idx="0" formatCode="0">
                  <c:v>41.649662699530793</c:v>
                </c:pt>
                <c:pt idx="2" formatCode="0">
                  <c:v>33.074691019986069</c:v>
                </c:pt>
                <c:pt idx="3" formatCode="0">
                  <c:v>31.534252442012672</c:v>
                </c:pt>
                <c:pt idx="4" formatCode="0">
                  <c:v>43.842730281548775</c:v>
                </c:pt>
                <c:pt idx="5" formatCode="0">
                  <c:v>48.009659337166553</c:v>
                </c:pt>
                <c:pt idx="7" formatCode="0">
                  <c:v>40.19852695778458</c:v>
                </c:pt>
                <c:pt idx="8" formatCode="0">
                  <c:v>51.558970771475629</c:v>
                </c:pt>
                <c:pt idx="9" formatCode="0">
                  <c:v>66.622619247443794</c:v>
                </c:pt>
                <c:pt idx="11" formatCode="0">
                  <c:v>39.329902614993863</c:v>
                </c:pt>
                <c:pt idx="12" formatCode="0">
                  <c:v>62.571116784375569</c:v>
                </c:pt>
                <c:pt idx="13" formatCode="0">
                  <c:v>82.17918478930109</c:v>
                </c:pt>
                <c:pt idx="15" formatCode="0">
                  <c:v>36.806494891637875</c:v>
                </c:pt>
                <c:pt idx="16" formatCode="0">
                  <c:v>42.109523648923982</c:v>
                </c:pt>
                <c:pt idx="17" formatCode="0">
                  <c:v>62.701851836111977</c:v>
                </c:pt>
                <c:pt idx="19" formatCode="0">
                  <c:v>48.38110847108846</c:v>
                </c:pt>
                <c:pt idx="20" formatCode="0">
                  <c:v>41.496925481445921</c:v>
                </c:pt>
                <c:pt idx="21" formatCode="0">
                  <c:v>26.048111719054972</c:v>
                </c:pt>
                <c:pt idx="22" formatCode="0">
                  <c:v>33.39169220437774</c:v>
                </c:pt>
                <c:pt idx="23" formatCode="0">
                  <c:v>29.504116643214505</c:v>
                </c:pt>
                <c:pt idx="24" formatCode="0">
                  <c:v>34.003386336567779</c:v>
                </c:pt>
                <c:pt idx="26" formatCode="0">
                  <c:v>48.38110847108846</c:v>
                </c:pt>
                <c:pt idx="27" formatCode="0">
                  <c:v>33.916120956339149</c:v>
                </c:pt>
                <c:pt idx="29" formatCode="0">
                  <c:v>52.480378574570032</c:v>
                </c:pt>
                <c:pt idx="30" formatCode="0">
                  <c:v>38.380834651242047</c:v>
                </c:pt>
                <c:pt idx="32" formatCode="0">
                  <c:v>48.735837564725294</c:v>
                </c:pt>
                <c:pt idx="33" formatCode="0">
                  <c:v>56.750490811584989</c:v>
                </c:pt>
                <c:pt idx="34" formatCode="0">
                  <c:v>36.305430130262536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A2-4347-9D09-26CEC5CDCCE2}"/>
            </c:ext>
          </c:extLst>
        </c:ser>
        <c:ser>
          <c:idx val="3"/>
          <c:order val="3"/>
          <c:tx>
            <c:strRef>
              <c:f>Dati!$F$393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Dati!$B$394:$B$428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Dati!$F$394:$F$428</c:f>
              <c:numCache>
                <c:formatCode>0</c:formatCode>
                <c:ptCount val="35"/>
                <c:pt idx="0">
                  <c:v>47.529522089770296</c:v>
                </c:pt>
                <c:pt idx="1">
                  <c:v>89.17918478930109</c:v>
                </c:pt>
                <c:pt idx="2">
                  <c:v>56.10449376931502</c:v>
                </c:pt>
                <c:pt idx="3">
                  <c:v>57.644932347288417</c:v>
                </c:pt>
                <c:pt idx="4">
                  <c:v>45.336454507752315</c:v>
                </c:pt>
                <c:pt idx="5">
                  <c:v>41.169525452134536</c:v>
                </c:pt>
                <c:pt idx="6">
                  <c:v>89.17918478930109</c:v>
                </c:pt>
                <c:pt idx="7">
                  <c:v>48.98065783151651</c:v>
                </c:pt>
                <c:pt idx="8">
                  <c:v>37.620214017825461</c:v>
                </c:pt>
                <c:pt idx="9">
                  <c:v>22.556565541857296</c:v>
                </c:pt>
                <c:pt idx="10">
                  <c:v>89.17918478930109</c:v>
                </c:pt>
                <c:pt idx="11">
                  <c:v>49.849282174307227</c:v>
                </c:pt>
                <c:pt idx="12">
                  <c:v>26.608068004925521</c:v>
                </c:pt>
                <c:pt idx="13">
                  <c:v>7</c:v>
                </c:pt>
                <c:pt idx="14">
                  <c:v>89.17918478930109</c:v>
                </c:pt>
                <c:pt idx="15">
                  <c:v>52.372689897663214</c:v>
                </c:pt>
                <c:pt idx="16">
                  <c:v>47.069661140377107</c:v>
                </c:pt>
                <c:pt idx="17">
                  <c:v>26.477332953189112</c:v>
                </c:pt>
                <c:pt idx="18">
                  <c:v>89.17918478930109</c:v>
                </c:pt>
                <c:pt idx="19">
                  <c:v>40.79807631821263</c:v>
                </c:pt>
                <c:pt idx="20">
                  <c:v>47.682259307855169</c:v>
                </c:pt>
                <c:pt idx="21">
                  <c:v>63.131073070246117</c:v>
                </c:pt>
                <c:pt idx="22">
                  <c:v>55.787492584923349</c:v>
                </c:pt>
                <c:pt idx="23">
                  <c:v>59.675068146086588</c:v>
                </c:pt>
                <c:pt idx="24">
                  <c:v>55.175798452733311</c:v>
                </c:pt>
                <c:pt idx="25">
                  <c:v>89.17918478930109</c:v>
                </c:pt>
                <c:pt idx="26">
                  <c:v>40.79807631821263</c:v>
                </c:pt>
                <c:pt idx="27">
                  <c:v>55.26306383296194</c:v>
                </c:pt>
                <c:pt idx="28">
                  <c:v>89.17918478930109</c:v>
                </c:pt>
                <c:pt idx="29">
                  <c:v>36.698806214731057</c:v>
                </c:pt>
                <c:pt idx="30">
                  <c:v>50.798350138059043</c:v>
                </c:pt>
                <c:pt idx="31">
                  <c:v>89.17918478930109</c:v>
                </c:pt>
                <c:pt idx="32">
                  <c:v>40.443347224575795</c:v>
                </c:pt>
                <c:pt idx="33">
                  <c:v>32.428693977716101</c:v>
                </c:pt>
                <c:pt idx="34">
                  <c:v>52.873754659038553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A2-4347-9D09-26CEC5CDCCE2}"/>
            </c:ext>
          </c:extLst>
        </c:ser>
        <c:ser>
          <c:idx val="4"/>
          <c:order val="4"/>
          <c:tx>
            <c:strRef>
              <c:f>Dati!$G$393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1.447704678362559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A2-4347-9D09-26CEC5CDCCE2}"/>
                </c:ext>
              </c:extLst>
            </c:dLbl>
            <c:dLbl>
              <c:idx val="8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A2-4347-9D09-26CEC5CDCCE2}"/>
                </c:ext>
              </c:extLst>
            </c:dLbl>
            <c:dLbl>
              <c:idx val="1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A2-4347-9D09-26CEC5CDCCE2}"/>
                </c:ext>
              </c:extLst>
            </c:dLbl>
            <c:dLbl>
              <c:idx val="2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A2-4347-9D09-26CEC5CDCCE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Dati!$B$394:$B$428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Dati!$G$394:$G$428</c:f>
              <c:numCache>
                <c:formatCode>General</c:formatCode>
                <c:ptCount val="35"/>
                <c:pt idx="0" formatCode="0">
                  <c:v>3.3626633376712323</c:v>
                </c:pt>
                <c:pt idx="2" formatCode="0">
                  <c:v>3.959696573466494</c:v>
                </c:pt>
                <c:pt idx="3" formatCode="0">
                  <c:v>3.3591020447223436</c:v>
                </c:pt>
                <c:pt idx="4" formatCode="0">
                  <c:v>0.79977857925710383</c:v>
                </c:pt>
                <c:pt idx="5" formatCode="0">
                  <c:v>3.6417511631339634</c:v>
                </c:pt>
                <c:pt idx="7" formatCode="0">
                  <c:v>3.188472591618996</c:v>
                </c:pt>
                <c:pt idx="8" formatCode="0">
                  <c:v>5.044133780737404</c:v>
                </c:pt>
                <c:pt idx="9" formatCode="0">
                  <c:v>3.5958404030845852</c:v>
                </c:pt>
                <c:pt idx="11" formatCode="0">
                  <c:v>3.6000979776062483</c:v>
                </c:pt>
                <c:pt idx="12" formatCode="0">
                  <c:v>0</c:v>
                </c:pt>
                <c:pt idx="13" formatCode="0.0">
                  <c:v>0.40345806673239254</c:v>
                </c:pt>
                <c:pt idx="15" formatCode="0">
                  <c:v>2.2097327945169383</c:v>
                </c:pt>
                <c:pt idx="16" formatCode="0">
                  <c:v>5.6376932468265686</c:v>
                </c:pt>
                <c:pt idx="17" formatCode="0">
                  <c:v>2.8260044325361675</c:v>
                </c:pt>
                <c:pt idx="19" formatCode="0">
                  <c:v>3.9000904495341375</c:v>
                </c:pt>
                <c:pt idx="20" formatCode="0">
                  <c:v>4.7189207303378593</c:v>
                </c:pt>
                <c:pt idx="21" formatCode="0">
                  <c:v>2.9206130010928768</c:v>
                </c:pt>
                <c:pt idx="22" formatCode="0">
                  <c:v>1.1511392394750433</c:v>
                </c:pt>
                <c:pt idx="23" formatCode="0">
                  <c:v>2.7282768386067104</c:v>
                </c:pt>
                <c:pt idx="24" formatCode="0">
                  <c:v>0.75982273594822425</c:v>
                </c:pt>
                <c:pt idx="26" formatCode="0">
                  <c:v>3.9000904495341375</c:v>
                </c:pt>
                <c:pt idx="27" formatCode="0">
                  <c:v>2.745230598173293</c:v>
                </c:pt>
                <c:pt idx="29" formatCode="0">
                  <c:v>3.2416235137755689</c:v>
                </c:pt>
                <c:pt idx="30" formatCode="0">
                  <c:v>3.1463494194942481</c:v>
                </c:pt>
                <c:pt idx="32" formatCode="0">
                  <c:v>0.92915257996313183</c:v>
                </c:pt>
                <c:pt idx="33" formatCode="0">
                  <c:v>3.4065472962506975</c:v>
                </c:pt>
                <c:pt idx="34" formatCode="0">
                  <c:v>3.4237363141580408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2A2-4347-9D09-26CEC5CDCC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78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9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8166965954"/>
          <c:y val="8.1015651243091152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Dati!$C$353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Dati!$B$354:$B$388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Dati!$C$354:$C$388</c:f>
              <c:numCache>
                <c:formatCode>0</c:formatCode>
                <c:ptCount val="35"/>
                <c:pt idx="0">
                  <c:v>18.939294415954777</c:v>
                </c:pt>
                <c:pt idx="1">
                  <c:v>79.076668955533876</c:v>
                </c:pt>
                <c:pt idx="2">
                  <c:v>11.836832369969216</c:v>
                </c:pt>
                <c:pt idx="3">
                  <c:v>31.394664055011191</c:v>
                </c:pt>
                <c:pt idx="4">
                  <c:v>7</c:v>
                </c:pt>
                <c:pt idx="5">
                  <c:v>17.250375520765267</c:v>
                </c:pt>
                <c:pt idx="6">
                  <c:v>79.076668955533876</c:v>
                </c:pt>
                <c:pt idx="7">
                  <c:v>16.456499957023951</c:v>
                </c:pt>
                <c:pt idx="8">
                  <c:v>39.691662085561944</c:v>
                </c:pt>
                <c:pt idx="9">
                  <c:v>40.323603788402217</c:v>
                </c:pt>
                <c:pt idx="10">
                  <c:v>79.076668955533876</c:v>
                </c:pt>
                <c:pt idx="11">
                  <c:v>18.303932569453103</c:v>
                </c:pt>
                <c:pt idx="12">
                  <c:v>25.97749652692368</c:v>
                </c:pt>
                <c:pt idx="13">
                  <c:v>28.766427936360159</c:v>
                </c:pt>
                <c:pt idx="14">
                  <c:v>79.076668955533876</c:v>
                </c:pt>
                <c:pt idx="15">
                  <c:v>16.471327151596135</c:v>
                </c:pt>
                <c:pt idx="16">
                  <c:v>16.94073421991375</c:v>
                </c:pt>
                <c:pt idx="17">
                  <c:v>27.627376255978184</c:v>
                </c:pt>
                <c:pt idx="18">
                  <c:v>79.076668955533876</c:v>
                </c:pt>
                <c:pt idx="19">
                  <c:v>20.123161037487833</c:v>
                </c:pt>
                <c:pt idx="20">
                  <c:v>11.957764234109703</c:v>
                </c:pt>
                <c:pt idx="21">
                  <c:v>32.186443845187995</c:v>
                </c:pt>
                <c:pt idx="22">
                  <c:v>12.192827443899418</c:v>
                </c:pt>
                <c:pt idx="23">
                  <c:v>21.416888732609969</c:v>
                </c:pt>
                <c:pt idx="24">
                  <c:v>13.04443820605637</c:v>
                </c:pt>
                <c:pt idx="25">
                  <c:v>79.076668955533876</c:v>
                </c:pt>
                <c:pt idx="26">
                  <c:v>20.123161037487833</c:v>
                </c:pt>
                <c:pt idx="27">
                  <c:v>17.579188096048163</c:v>
                </c:pt>
                <c:pt idx="28">
                  <c:v>79.076668955533876</c:v>
                </c:pt>
                <c:pt idx="29">
                  <c:v>37.830494010138736</c:v>
                </c:pt>
                <c:pt idx="30">
                  <c:v>12.689561308133889</c:v>
                </c:pt>
                <c:pt idx="31">
                  <c:v>79.076668955533876</c:v>
                </c:pt>
                <c:pt idx="32">
                  <c:v>32.964910943096669</c:v>
                </c:pt>
                <c:pt idx="33">
                  <c:v>31.427914304043895</c:v>
                </c:pt>
                <c:pt idx="34">
                  <c:v>14.515070082892535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666-43F7-8B47-F5F3BFCFD54F}"/>
            </c:ext>
          </c:extLst>
        </c:ser>
        <c:ser>
          <c:idx val="1"/>
          <c:order val="1"/>
          <c:tx>
            <c:strRef>
              <c:f>Dati!$D$353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Dati!$B$354:$B$388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Dati!$D$354:$D$388</c:f>
              <c:numCache>
                <c:formatCode>General</c:formatCode>
                <c:ptCount val="35"/>
                <c:pt idx="0" formatCode="0">
                  <c:v>60.137374539579099</c:v>
                </c:pt>
                <c:pt idx="2" formatCode="0">
                  <c:v>67.23983658556466</c:v>
                </c:pt>
                <c:pt idx="3" formatCode="0">
                  <c:v>47.682004900522685</c:v>
                </c:pt>
                <c:pt idx="4" formatCode="0">
                  <c:v>72.076668955533876</c:v>
                </c:pt>
                <c:pt idx="5" formatCode="0">
                  <c:v>61.826293434768608</c:v>
                </c:pt>
                <c:pt idx="7" formatCode="0">
                  <c:v>62.620168998509925</c:v>
                </c:pt>
                <c:pt idx="8" formatCode="0">
                  <c:v>39.385006869971932</c:v>
                </c:pt>
                <c:pt idx="9" formatCode="0">
                  <c:v>38.753065167131659</c:v>
                </c:pt>
                <c:pt idx="11" formatCode="0">
                  <c:v>60.772736386080773</c:v>
                </c:pt>
                <c:pt idx="12" formatCode="0">
                  <c:v>53.099172428610196</c:v>
                </c:pt>
                <c:pt idx="13" formatCode="0">
                  <c:v>50.310241019173716</c:v>
                </c:pt>
                <c:pt idx="15" formatCode="0">
                  <c:v>62.605341803937741</c:v>
                </c:pt>
                <c:pt idx="16" formatCode="0">
                  <c:v>62.135934735620125</c:v>
                </c:pt>
                <c:pt idx="17" formatCode="0">
                  <c:v>51.449292699555691</c:v>
                </c:pt>
                <c:pt idx="19" formatCode="0">
                  <c:v>58.953507918046043</c:v>
                </c:pt>
                <c:pt idx="20" formatCode="0">
                  <c:v>67.118904721424173</c:v>
                </c:pt>
                <c:pt idx="21" formatCode="0">
                  <c:v>46.890225110345881</c:v>
                </c:pt>
                <c:pt idx="22" formatCode="0">
                  <c:v>66.883841511634458</c:v>
                </c:pt>
                <c:pt idx="23" formatCode="0">
                  <c:v>57.659780222923906</c:v>
                </c:pt>
                <c:pt idx="24" formatCode="0">
                  <c:v>66.032230749477506</c:v>
                </c:pt>
                <c:pt idx="26" formatCode="0">
                  <c:v>58.953507918046043</c:v>
                </c:pt>
                <c:pt idx="27" formatCode="0">
                  <c:v>61.497480859485712</c:v>
                </c:pt>
                <c:pt idx="29" formatCode="0">
                  <c:v>41.24617494539514</c:v>
                </c:pt>
                <c:pt idx="30" formatCode="0">
                  <c:v>66.387107647399986</c:v>
                </c:pt>
                <c:pt idx="32" formatCode="0">
                  <c:v>46.111758012437207</c:v>
                </c:pt>
                <c:pt idx="33" formatCode="0">
                  <c:v>47.64875465148998</c:v>
                </c:pt>
                <c:pt idx="34" formatCode="0">
                  <c:v>64.561598872641341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666-43F7-8B47-F5F3BFCFD54F}"/>
            </c:ext>
          </c:extLst>
        </c:ser>
        <c:ser>
          <c:idx val="2"/>
          <c:order val="2"/>
          <c:tx>
            <c:strRef>
              <c:f>Dati!$E$353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666-43F7-8B47-F5F3BFCFD5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Dati!$B$354:$B$388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Dati!$E$354:$E$388</c:f>
              <c:numCache>
                <c:formatCode>General</c:formatCode>
                <c:ptCount val="35"/>
                <c:pt idx="0" formatCode="0">
                  <c:v>37.26727985379901</c:v>
                </c:pt>
                <c:pt idx="2" formatCode="0">
                  <c:v>27.304256611439907</c:v>
                </c:pt>
                <c:pt idx="3" formatCode="0">
                  <c:v>52.317995099477329</c:v>
                </c:pt>
                <c:pt idx="4" formatCode="0">
                  <c:v>27.743388856916308</c:v>
                </c:pt>
                <c:pt idx="5" formatCode="0">
                  <c:v>34.757398733471163</c:v>
                </c:pt>
                <c:pt idx="7" formatCode="0">
                  <c:v>34.839404324311282</c:v>
                </c:pt>
                <c:pt idx="8" formatCode="0">
                  <c:v>57.345098378214367</c:v>
                </c:pt>
                <c:pt idx="9" formatCode="0">
                  <c:v>59.389558525343546</c:v>
                </c:pt>
                <c:pt idx="11" formatCode="0">
                  <c:v>36.469120087233669</c:v>
                </c:pt>
                <c:pt idx="12" formatCode="0">
                  <c:v>46.02942615135067</c:v>
                </c:pt>
                <c:pt idx="13" formatCode="0">
                  <c:v>49.689758980826291</c:v>
                </c:pt>
                <c:pt idx="15" formatCode="0">
                  <c:v>35.184925401545428</c:v>
                </c:pt>
                <c:pt idx="16" formatCode="0">
                  <c:v>33.342508056786215</c:v>
                </c:pt>
                <c:pt idx="17" formatCode="0">
                  <c:v>47.416094555964953</c:v>
                </c:pt>
                <c:pt idx="19" formatCode="0">
                  <c:v>38.437730481780349</c:v>
                </c:pt>
                <c:pt idx="20" formatCode="0">
                  <c:v>29.848161760535056</c:v>
                </c:pt>
                <c:pt idx="21" formatCode="0">
                  <c:v>49.167258688033563</c:v>
                </c:pt>
                <c:pt idx="22" formatCode="0">
                  <c:v>30.918612294654764</c:v>
                </c:pt>
                <c:pt idx="23" formatCode="0">
                  <c:v>39.611942938469454</c:v>
                </c:pt>
                <c:pt idx="24" formatCode="0">
                  <c:v>33.587857882548427</c:v>
                </c:pt>
                <c:pt idx="26" formatCode="0">
                  <c:v>38.437730481780349</c:v>
                </c:pt>
                <c:pt idx="27" formatCode="0">
                  <c:v>35.92258673778521</c:v>
                </c:pt>
                <c:pt idx="29" formatCode="0">
                  <c:v>57.111249270684873</c:v>
                </c:pt>
                <c:pt idx="30" formatCode="0">
                  <c:v>30.980493169491101</c:v>
                </c:pt>
                <c:pt idx="32" formatCode="0">
                  <c:v>53.713807954832895</c:v>
                </c:pt>
                <c:pt idx="33" formatCode="0">
                  <c:v>48.380198103823751</c:v>
                </c:pt>
                <c:pt idx="34" formatCode="0">
                  <c:v>33.183174475864625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666-43F7-8B47-F5F3BFCFD54F}"/>
            </c:ext>
          </c:extLst>
        </c:ser>
        <c:ser>
          <c:idx val="3"/>
          <c:order val="3"/>
          <c:tx>
            <c:strRef>
              <c:f>Dati!$F$353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Dati!$B$354:$B$388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Dati!$F$354:$F$388</c:f>
              <c:numCache>
                <c:formatCode>0</c:formatCode>
                <c:ptCount val="35"/>
                <c:pt idx="0">
                  <c:v>29.122278671544535</c:v>
                </c:pt>
                <c:pt idx="1">
                  <c:v>66.389558525343546</c:v>
                </c:pt>
                <c:pt idx="2">
                  <c:v>39.085301913903635</c:v>
                </c:pt>
                <c:pt idx="3">
                  <c:v>14.071563425866216</c:v>
                </c:pt>
                <c:pt idx="4">
                  <c:v>38.646169668427234</c:v>
                </c:pt>
                <c:pt idx="5">
                  <c:v>31.632159791872382</c:v>
                </c:pt>
                <c:pt idx="6">
                  <c:v>66.389558525343546</c:v>
                </c:pt>
                <c:pt idx="7">
                  <c:v>31.550154201032264</c:v>
                </c:pt>
                <c:pt idx="8">
                  <c:v>9.044460147129179</c:v>
                </c:pt>
                <c:pt idx="9">
                  <c:v>7</c:v>
                </c:pt>
                <c:pt idx="10">
                  <c:v>66.389558525343546</c:v>
                </c:pt>
                <c:pt idx="11">
                  <c:v>29.920438438109876</c:v>
                </c:pt>
                <c:pt idx="12">
                  <c:v>20.360132373992876</c:v>
                </c:pt>
                <c:pt idx="13">
                  <c:v>16.699799544517255</c:v>
                </c:pt>
                <c:pt idx="14">
                  <c:v>66.389558525343546</c:v>
                </c:pt>
                <c:pt idx="15">
                  <c:v>31.204633123798118</c:v>
                </c:pt>
                <c:pt idx="16">
                  <c:v>33.04705046855733</c:v>
                </c:pt>
                <c:pt idx="17">
                  <c:v>18.973463969378592</c:v>
                </c:pt>
                <c:pt idx="18">
                  <c:v>66.389558525343546</c:v>
                </c:pt>
                <c:pt idx="19">
                  <c:v>27.951828043563197</c:v>
                </c:pt>
                <c:pt idx="20">
                  <c:v>36.541396764808489</c:v>
                </c:pt>
                <c:pt idx="21">
                  <c:v>17.222299837309983</c:v>
                </c:pt>
                <c:pt idx="22">
                  <c:v>35.470946230688781</c:v>
                </c:pt>
                <c:pt idx="23">
                  <c:v>26.777615586874091</c:v>
                </c:pt>
                <c:pt idx="24">
                  <c:v>32.801700642795119</c:v>
                </c:pt>
                <c:pt idx="25">
                  <c:v>66.389558525343546</c:v>
                </c:pt>
                <c:pt idx="26">
                  <c:v>27.951828043563197</c:v>
                </c:pt>
                <c:pt idx="27">
                  <c:v>30.466971787558336</c:v>
                </c:pt>
                <c:pt idx="28">
                  <c:v>66.389558525343546</c:v>
                </c:pt>
                <c:pt idx="29">
                  <c:v>9.278309254658673</c:v>
                </c:pt>
                <c:pt idx="30">
                  <c:v>35.409065355852448</c:v>
                </c:pt>
                <c:pt idx="31">
                  <c:v>66.389558525343546</c:v>
                </c:pt>
                <c:pt idx="32">
                  <c:v>12.675750570510651</c:v>
                </c:pt>
                <c:pt idx="33">
                  <c:v>18.009360421519794</c:v>
                </c:pt>
                <c:pt idx="34">
                  <c:v>33.20638404947892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666-43F7-8B47-F5F3BFCFD54F}"/>
            </c:ext>
          </c:extLst>
        </c:ser>
        <c:ser>
          <c:idx val="4"/>
          <c:order val="4"/>
          <c:tx>
            <c:strRef>
              <c:f>Dati!$G$353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66-43F7-8B47-F5F3BFCFD54F}"/>
                </c:ext>
              </c:extLst>
            </c:dLbl>
            <c:dLbl>
              <c:idx val="1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666-43F7-8B47-F5F3BFCFD54F}"/>
                </c:ext>
              </c:extLst>
            </c:dLbl>
            <c:dLbl>
              <c:idx val="21"/>
              <c:layout>
                <c:manualLayout>
                  <c:x val="1.376330409356725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666-43F7-8B47-F5F3BFCFD54F}"/>
                </c:ext>
              </c:extLst>
            </c:dLbl>
            <c:dLbl>
              <c:idx val="33"/>
              <c:layout>
                <c:manualLayout>
                  <c:x val="1.186505847953216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666-43F7-8B47-F5F3BFCFD5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Dati!$B$354:$B$388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Dati!$G$354:$G$388</c:f>
              <c:numCache>
                <c:formatCode>General</c:formatCode>
                <c:ptCount val="35"/>
                <c:pt idx="0" formatCode="0">
                  <c:v>2.5953456066209979</c:v>
                </c:pt>
                <c:pt idx="2" formatCode="0">
                  <c:v>5.4559068029955728</c:v>
                </c:pt>
                <c:pt idx="3" formatCode="0">
                  <c:v>0</c:v>
                </c:pt>
                <c:pt idx="4" formatCode="0.0">
                  <c:v>0.17994218754987321</c:v>
                </c:pt>
                <c:pt idx="5" formatCode="0">
                  <c:v>3.4163078317602178</c:v>
                </c:pt>
                <c:pt idx="7" formatCode="0">
                  <c:v>2.5404266771780355</c:v>
                </c:pt>
                <c:pt idx="8" formatCode="0">
                  <c:v>3.269894751813776</c:v>
                </c:pt>
                <c:pt idx="9" formatCode="0">
                  <c:v>1.857376307524911</c:v>
                </c:pt>
                <c:pt idx="11" formatCode="0">
                  <c:v>2.7581435266847536</c:v>
                </c:pt>
                <c:pt idx="12" formatCode="0">
                  <c:v>0.87140142003912302</c:v>
                </c:pt>
                <c:pt idx="13" formatCode="0">
                  <c:v>0</c:v>
                </c:pt>
                <c:pt idx="15" formatCode="0">
                  <c:v>2.2097327945169383</c:v>
                </c:pt>
                <c:pt idx="16" formatCode="0">
                  <c:v>4.5215572075937942</c:v>
                </c:pt>
                <c:pt idx="17" formatCode="0">
                  <c:v>1.1346127444794909</c:v>
                </c:pt>
                <c:pt idx="19" formatCode="0">
                  <c:v>2.6087616001736396</c:v>
                </c:pt>
                <c:pt idx="20" formatCode="0">
                  <c:v>3.0329335180408115</c:v>
                </c:pt>
                <c:pt idx="21" formatCode="0">
                  <c:v>3.9425162016205975</c:v>
                </c:pt>
                <c:pt idx="22" formatCode="0">
                  <c:v>2.1975461937108078</c:v>
                </c:pt>
                <c:pt idx="23" formatCode="0">
                  <c:v>2.7282768386067104</c:v>
                </c:pt>
                <c:pt idx="24" formatCode="0.0">
                  <c:v>0.37991136797411212</c:v>
                </c:pt>
                <c:pt idx="26" formatCode="0">
                  <c:v>2.6087616001736396</c:v>
                </c:pt>
                <c:pt idx="27" formatCode="0">
                  <c:v>2.5799324027289336</c:v>
                </c:pt>
                <c:pt idx="29" formatCode="0">
                  <c:v>1.6425757839198685</c:v>
                </c:pt>
                <c:pt idx="30" formatCode="0">
                  <c:v>2.632399183108614</c:v>
                </c:pt>
                <c:pt idx="32" formatCode="0.0">
                  <c:v>0.17443403272993604</c:v>
                </c:pt>
                <c:pt idx="33" formatCode="0">
                  <c:v>3.971047244686285</c:v>
                </c:pt>
                <c:pt idx="34" formatCode="0">
                  <c:v>2.2552266514939361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666-43F7-8B47-F5F3BFCFD5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79.099999999999994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7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7006925269814781"/>
          <c:y val="7.657875379428971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Dati!$C$189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Dati!$B$190:$B$224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Dati!$C$190:$C$224</c:f>
              <c:numCache>
                <c:formatCode>0</c:formatCode>
                <c:ptCount val="35"/>
                <c:pt idx="0">
                  <c:v>24.766243116828385</c:v>
                </c:pt>
                <c:pt idx="1">
                  <c:v>88.648737729173092</c:v>
                </c:pt>
                <c:pt idx="2">
                  <c:v>23.687541417878919</c:v>
                </c:pt>
                <c:pt idx="3">
                  <c:v>35.392404613110585</c:v>
                </c:pt>
                <c:pt idx="4">
                  <c:v>7</c:v>
                </c:pt>
                <c:pt idx="5">
                  <c:v>23.311832315760071</c:v>
                </c:pt>
                <c:pt idx="6">
                  <c:v>88.648737729173092</c:v>
                </c:pt>
                <c:pt idx="7">
                  <c:v>22.306031642058954</c:v>
                </c:pt>
                <c:pt idx="8">
                  <c:v>44.476874999037832</c:v>
                </c:pt>
                <c:pt idx="9">
                  <c:v>50.749042252077452</c:v>
                </c:pt>
                <c:pt idx="10">
                  <c:v>88.648737729173092</c:v>
                </c:pt>
                <c:pt idx="11">
                  <c:v>24.29071258180339</c:v>
                </c:pt>
                <c:pt idx="12">
                  <c:v>14.221299196910806</c:v>
                </c:pt>
                <c:pt idx="13">
                  <c:v>47.517358496772502</c:v>
                </c:pt>
                <c:pt idx="14">
                  <c:v>88.648737729173092</c:v>
                </c:pt>
                <c:pt idx="15">
                  <c:v>20.585670279946086</c:v>
                </c:pt>
                <c:pt idx="16">
                  <c:v>22.524737948608717</c:v>
                </c:pt>
                <c:pt idx="17">
                  <c:v>36.258274504317683</c:v>
                </c:pt>
                <c:pt idx="18">
                  <c:v>88.648737729173092</c:v>
                </c:pt>
                <c:pt idx="19">
                  <c:v>28.547411319951969</c:v>
                </c:pt>
                <c:pt idx="20">
                  <c:v>23.120260563780235</c:v>
                </c:pt>
                <c:pt idx="21">
                  <c:v>21.246105069481899</c:v>
                </c:pt>
                <c:pt idx="22">
                  <c:v>25.867517492193045</c:v>
                </c:pt>
                <c:pt idx="23">
                  <c:v>8.0141476058020089</c:v>
                </c:pt>
                <c:pt idx="24">
                  <c:v>18.824648105444211</c:v>
                </c:pt>
                <c:pt idx="25">
                  <c:v>88.648737729173092</c:v>
                </c:pt>
                <c:pt idx="26">
                  <c:v>28.547411319951969</c:v>
                </c:pt>
                <c:pt idx="27">
                  <c:v>20.422180469774261</c:v>
                </c:pt>
                <c:pt idx="28">
                  <c:v>88.648737729173092</c:v>
                </c:pt>
                <c:pt idx="29">
                  <c:v>40.661155492258814</c:v>
                </c:pt>
                <c:pt idx="30">
                  <c:v>19.713263762312465</c:v>
                </c:pt>
                <c:pt idx="31">
                  <c:v>88.648737729173092</c:v>
                </c:pt>
                <c:pt idx="32">
                  <c:v>39.259048498339432</c:v>
                </c:pt>
                <c:pt idx="33">
                  <c:v>41.58635985451658</c:v>
                </c:pt>
                <c:pt idx="34">
                  <c:v>18.056168560222545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C8-43C8-8EF9-9C8333BEDFBB}"/>
            </c:ext>
          </c:extLst>
        </c:ser>
        <c:ser>
          <c:idx val="1"/>
          <c:order val="1"/>
          <c:tx>
            <c:strRef>
              <c:f>Dati!$D$189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Dati!$B$190:$B$224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Dati!$D$190:$D$224</c:f>
              <c:numCache>
                <c:formatCode>General</c:formatCode>
                <c:ptCount val="35"/>
                <c:pt idx="0" formatCode="0">
                  <c:v>63.882494612344708</c:v>
                </c:pt>
                <c:pt idx="2" formatCode="0">
                  <c:v>64.961196311294174</c:v>
                </c:pt>
                <c:pt idx="3" formatCode="0">
                  <c:v>53.256333116062507</c:v>
                </c:pt>
                <c:pt idx="4" formatCode="0">
                  <c:v>81.648737729173092</c:v>
                </c:pt>
                <c:pt idx="5" formatCode="0">
                  <c:v>65.336905413413021</c:v>
                </c:pt>
                <c:pt idx="7" formatCode="0">
                  <c:v>66.342706087114138</c:v>
                </c:pt>
                <c:pt idx="8" formatCode="0">
                  <c:v>44.17186273013526</c:v>
                </c:pt>
                <c:pt idx="9" formatCode="0">
                  <c:v>37.899695477095641</c:v>
                </c:pt>
                <c:pt idx="11" formatCode="0">
                  <c:v>64.358025147369702</c:v>
                </c:pt>
                <c:pt idx="12" formatCode="0">
                  <c:v>74.427438532262286</c:v>
                </c:pt>
                <c:pt idx="13" formatCode="0">
                  <c:v>41.13137923240059</c:v>
                </c:pt>
                <c:pt idx="15" formatCode="0">
                  <c:v>68.063067449227006</c:v>
                </c:pt>
                <c:pt idx="16" formatCode="0">
                  <c:v>66.123999780564375</c:v>
                </c:pt>
                <c:pt idx="17" formatCode="0">
                  <c:v>52.390463224855409</c:v>
                </c:pt>
                <c:pt idx="19" formatCode="0">
                  <c:v>60.101326409221123</c:v>
                </c:pt>
                <c:pt idx="20" formatCode="0">
                  <c:v>65.528477165392857</c:v>
                </c:pt>
                <c:pt idx="21" formatCode="0">
                  <c:v>67.402632659691193</c:v>
                </c:pt>
                <c:pt idx="22" formatCode="0">
                  <c:v>62.781220236980047</c:v>
                </c:pt>
                <c:pt idx="23" formatCode="0">
                  <c:v>80.634590123371083</c:v>
                </c:pt>
                <c:pt idx="24" formatCode="0">
                  <c:v>69.824089623728881</c:v>
                </c:pt>
                <c:pt idx="26" formatCode="0">
                  <c:v>60.101326409221123</c:v>
                </c:pt>
                <c:pt idx="27" formatCode="0">
                  <c:v>68.226557259398831</c:v>
                </c:pt>
                <c:pt idx="29" formatCode="0">
                  <c:v>47.987582236914278</c:v>
                </c:pt>
                <c:pt idx="30" formatCode="0">
                  <c:v>68.935473966860627</c:v>
                </c:pt>
                <c:pt idx="32" formatCode="0">
                  <c:v>49.38968923083366</c:v>
                </c:pt>
                <c:pt idx="33" formatCode="0">
                  <c:v>47.062377874656512</c:v>
                </c:pt>
                <c:pt idx="34" formatCode="0">
                  <c:v>70.592569168950547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C8-43C8-8EF9-9C8333BEDFBB}"/>
            </c:ext>
          </c:extLst>
        </c:ser>
        <c:ser>
          <c:idx val="2"/>
          <c:order val="2"/>
          <c:tx>
            <c:strRef>
              <c:f>Dati!$E$189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8C8-43C8-8EF9-9C8333BEDF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Dati!$B$190:$B$224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Dati!$E$190:$E$224</c:f>
              <c:numCache>
                <c:formatCode>General</c:formatCode>
                <c:ptCount val="35"/>
                <c:pt idx="0" formatCode="0">
                  <c:v>33.892493856255648</c:v>
                </c:pt>
                <c:pt idx="2" formatCode="0">
                  <c:v>32.105588657315906</c:v>
                </c:pt>
                <c:pt idx="3" formatCode="0">
                  <c:v>43.611748361551292</c:v>
                </c:pt>
                <c:pt idx="4" formatCode="0">
                  <c:v>13.134595139409608</c:v>
                </c:pt>
                <c:pt idx="5" formatCode="0">
                  <c:v>33.530538033004923</c:v>
                </c:pt>
                <c:pt idx="7" formatCode="0">
                  <c:v>31.460310133610196</c:v>
                </c:pt>
                <c:pt idx="8" formatCode="0">
                  <c:v>52.929925807434785</c:v>
                </c:pt>
                <c:pt idx="9" formatCode="0">
                  <c:v>62.10030452290448</c:v>
                </c:pt>
                <c:pt idx="11" formatCode="0">
                  <c:v>33.249688354439613</c:v>
                </c:pt>
                <c:pt idx="12" formatCode="0">
                  <c:v>25.57256146773771</c:v>
                </c:pt>
                <c:pt idx="13" formatCode="0">
                  <c:v>58.868620767599424</c:v>
                </c:pt>
                <c:pt idx="15" formatCode="0">
                  <c:v>31.936932550773122</c:v>
                </c:pt>
                <c:pt idx="16" formatCode="0">
                  <c:v>32.053243141112553</c:v>
                </c:pt>
                <c:pt idx="17" formatCode="0">
                  <c:v>41.99334685428984</c:v>
                </c:pt>
                <c:pt idx="19" formatCode="0">
                  <c:v>36.862594506948746</c:v>
                </c:pt>
                <c:pt idx="20" formatCode="0">
                  <c:v>32.536538226866604</c:v>
                </c:pt>
                <c:pt idx="21" formatCode="0">
                  <c:v>32.59736734030885</c:v>
                </c:pt>
                <c:pt idx="22" formatCode="0">
                  <c:v>37.218779763019974</c:v>
                </c:pt>
                <c:pt idx="23" formatCode="0">
                  <c:v>19.365409876628934</c:v>
                </c:pt>
                <c:pt idx="24" formatCode="0">
                  <c:v>25.815327978957235</c:v>
                </c:pt>
                <c:pt idx="26" formatCode="0">
                  <c:v>36.862594506948746</c:v>
                </c:pt>
                <c:pt idx="27" formatCode="0">
                  <c:v>30.48024065789145</c:v>
                </c:pt>
                <c:pt idx="29" formatCode="0">
                  <c:v>47.955951674294219</c:v>
                </c:pt>
                <c:pt idx="30" formatCode="0">
                  <c:v>29.390808073705827</c:v>
                </c:pt>
                <c:pt idx="32" formatCode="0">
                  <c:v>50.610310769166354</c:v>
                </c:pt>
                <c:pt idx="33" formatCode="0">
                  <c:v>44.167104755601216</c:v>
                </c:pt>
                <c:pt idx="34" formatCode="0">
                  <c:v>28.823825919688012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8C8-43C8-8EF9-9C8333BEDFBB}"/>
            </c:ext>
          </c:extLst>
        </c:ser>
        <c:ser>
          <c:idx val="3"/>
          <c:order val="3"/>
          <c:tx>
            <c:strRef>
              <c:f>Dati!$F$189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Dati!$B$190:$B$224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Dati!$F$190:$F$224</c:f>
              <c:numCache>
                <c:formatCode>0</c:formatCode>
                <c:ptCount val="35"/>
                <c:pt idx="0">
                  <c:v>35.207810666648832</c:v>
                </c:pt>
                <c:pt idx="1">
                  <c:v>69.10030452290448</c:v>
                </c:pt>
                <c:pt idx="2">
                  <c:v>36.994715865588574</c:v>
                </c:pt>
                <c:pt idx="3">
                  <c:v>25.488556161353188</c:v>
                </c:pt>
                <c:pt idx="4">
                  <c:v>55.965709383494868</c:v>
                </c:pt>
                <c:pt idx="5">
                  <c:v>35.569766489899557</c:v>
                </c:pt>
                <c:pt idx="6">
                  <c:v>69.10030452290448</c:v>
                </c:pt>
                <c:pt idx="7">
                  <c:v>37.639994389294287</c:v>
                </c:pt>
                <c:pt idx="8">
                  <c:v>16.170378715469695</c:v>
                </c:pt>
                <c:pt idx="9">
                  <c:v>7</c:v>
                </c:pt>
                <c:pt idx="10">
                  <c:v>69.10030452290448</c:v>
                </c:pt>
                <c:pt idx="11">
                  <c:v>35.850616168464867</c:v>
                </c:pt>
                <c:pt idx="12">
                  <c:v>43.527743055166766</c:v>
                </c:pt>
                <c:pt idx="13">
                  <c:v>10.231683755305056</c:v>
                </c:pt>
                <c:pt idx="14">
                  <c:v>69.10030452290448</c:v>
                </c:pt>
                <c:pt idx="15">
                  <c:v>37.163371972131358</c:v>
                </c:pt>
                <c:pt idx="16">
                  <c:v>37.047061381791927</c:v>
                </c:pt>
                <c:pt idx="17">
                  <c:v>27.106957668614641</c:v>
                </c:pt>
                <c:pt idx="18">
                  <c:v>69.10030452290448</c:v>
                </c:pt>
                <c:pt idx="19">
                  <c:v>32.237710015955734</c:v>
                </c:pt>
                <c:pt idx="20">
                  <c:v>36.563766296037876</c:v>
                </c:pt>
                <c:pt idx="21">
                  <c:v>36.50293718259563</c:v>
                </c:pt>
                <c:pt idx="22">
                  <c:v>31.881524759884506</c:v>
                </c:pt>
                <c:pt idx="23">
                  <c:v>49.734894646275549</c:v>
                </c:pt>
                <c:pt idx="24">
                  <c:v>43.284976543947245</c:v>
                </c:pt>
                <c:pt idx="25">
                  <c:v>69.10030452290448</c:v>
                </c:pt>
                <c:pt idx="26">
                  <c:v>32.237710015955734</c:v>
                </c:pt>
                <c:pt idx="27">
                  <c:v>38.62006386501303</c:v>
                </c:pt>
                <c:pt idx="28">
                  <c:v>69.10030452290448</c:v>
                </c:pt>
                <c:pt idx="29">
                  <c:v>21.144352848610261</c:v>
                </c:pt>
                <c:pt idx="30">
                  <c:v>39.709496449198653</c:v>
                </c:pt>
                <c:pt idx="31">
                  <c:v>69.10030452290448</c:v>
                </c:pt>
                <c:pt idx="32">
                  <c:v>18.489993753738126</c:v>
                </c:pt>
                <c:pt idx="33">
                  <c:v>24.933199767303265</c:v>
                </c:pt>
                <c:pt idx="34">
                  <c:v>40.276478603216468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8C8-43C8-8EF9-9C8333BEDFBB}"/>
            </c:ext>
          </c:extLst>
        </c:ser>
        <c:ser>
          <c:idx val="4"/>
          <c:order val="4"/>
          <c:tx>
            <c:strRef>
              <c:f>Dati!$G$189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C8-43C8-8EF9-9C8333BEDFBB}"/>
                </c:ext>
              </c:extLst>
            </c:dLbl>
            <c:dLbl>
              <c:idx val="17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8C8-43C8-8EF9-9C8333BEDFBB}"/>
                </c:ext>
              </c:extLst>
            </c:dLbl>
            <c:dLbl>
              <c:idx val="2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C8-43C8-8EF9-9C8333BEDFBB}"/>
                </c:ext>
              </c:extLst>
            </c:dLbl>
            <c:dLbl>
              <c:idx val="2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8C8-43C8-8EF9-9C8333BEDFBB}"/>
                </c:ext>
              </c:extLst>
            </c:dLbl>
            <c:dLbl>
              <c:idx val="3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C8-43C8-8EF9-9C8333BEDF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Dati!$B$190:$B$224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Dati!$G$190:$G$224</c:f>
              <c:numCache>
                <c:formatCode>General</c:formatCode>
                <c:ptCount val="35"/>
                <c:pt idx="0" formatCode="0">
                  <c:v>2.2250115313987759</c:v>
                </c:pt>
                <c:pt idx="2" formatCode="0">
                  <c:v>2.9332150313900609</c:v>
                </c:pt>
                <c:pt idx="3" formatCode="0">
                  <c:v>3.1319185223862367</c:v>
                </c:pt>
                <c:pt idx="4" formatCode="0">
                  <c:v>5.2166671314173572</c:v>
                </c:pt>
                <c:pt idx="5" formatCode="0">
                  <c:v>1.1325565535820137</c:v>
                </c:pt>
                <c:pt idx="7" formatCode="0">
                  <c:v>2.1969837792749258</c:v>
                </c:pt>
                <c:pt idx="8" formatCode="0">
                  <c:v>2.8982114624300217</c:v>
                </c:pt>
                <c:pt idx="9" formatCode="0">
                  <c:v>0</c:v>
                </c:pt>
                <c:pt idx="11" formatCode="0">
                  <c:v>2.3922864981899195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0</c:v>
                </c:pt>
                <c:pt idx="16" formatCode="0">
                  <c:v>1.8227570783232041</c:v>
                </c:pt>
                <c:pt idx="17" formatCode="0">
                  <c:v>5.6161899208549171</c:v>
                </c:pt>
                <c:pt idx="19" formatCode="0">
                  <c:v>3.0360790838301766</c:v>
                </c:pt>
                <c:pt idx="20" formatCode="0">
                  <c:v>1.9349846077405721</c:v>
                </c:pt>
                <c:pt idx="21" formatCode="0">
                  <c:v>0</c:v>
                </c:pt>
                <c:pt idx="22" formatCode="0">
                  <c:v>0</c:v>
                </c:pt>
                <c:pt idx="23" formatCode="0">
                  <c:v>0</c:v>
                </c:pt>
                <c:pt idx="24" formatCode="0">
                  <c:v>4.3605823973139275</c:v>
                </c:pt>
                <c:pt idx="26" formatCode="0">
                  <c:v>3.0360790838301766</c:v>
                </c:pt>
                <c:pt idx="27" formatCode="0">
                  <c:v>1.2932020827095012</c:v>
                </c:pt>
                <c:pt idx="29" formatCode="0">
                  <c:v>4.056466088791395</c:v>
                </c:pt>
                <c:pt idx="30" formatCode="0">
                  <c:v>1.6737179594332845</c:v>
                </c:pt>
                <c:pt idx="32" formatCode="0">
                  <c:v>0</c:v>
                </c:pt>
                <c:pt idx="33" formatCode="0">
                  <c:v>8.7705173697422634</c:v>
                </c:pt>
                <c:pt idx="34" formatCode="0">
                  <c:v>0.58360491136141568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8C8-43C8-8EF9-9C8333BEDF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88.6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8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8166965954"/>
          <c:y val="8.101567954689130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Dati!$C$434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Dati!$B$435:$B$469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Dati!$C$435:$C$469</c:f>
              <c:numCache>
                <c:formatCode>0</c:formatCode>
                <c:ptCount val="35"/>
                <c:pt idx="0">
                  <c:v>21.211291504168081</c:v>
                </c:pt>
                <c:pt idx="1">
                  <c:v>84.798361896720181</c:v>
                </c:pt>
                <c:pt idx="2">
                  <c:v>19.198822848339717</c:v>
                </c:pt>
                <c:pt idx="3">
                  <c:v>23.128625066545368</c:v>
                </c:pt>
                <c:pt idx="4">
                  <c:v>8.8667635308363515</c:v>
                </c:pt>
                <c:pt idx="5">
                  <c:v>22.962661302093061</c:v>
                </c:pt>
                <c:pt idx="6">
                  <c:v>84.798361896720181</c:v>
                </c:pt>
                <c:pt idx="7">
                  <c:v>20.089673269734789</c:v>
                </c:pt>
                <c:pt idx="8">
                  <c:v>28.613723519628699</c:v>
                </c:pt>
                <c:pt idx="9">
                  <c:v>41.956012130787052</c:v>
                </c:pt>
                <c:pt idx="10">
                  <c:v>84.798361896720181</c:v>
                </c:pt>
                <c:pt idx="11">
                  <c:v>19.709412911228242</c:v>
                </c:pt>
                <c:pt idx="12">
                  <c:v>17.572398356668728</c:v>
                </c:pt>
                <c:pt idx="13">
                  <c:v>64.182638771348792</c:v>
                </c:pt>
                <c:pt idx="14">
                  <c:v>84.798361896720181</c:v>
                </c:pt>
                <c:pt idx="15">
                  <c:v>13.546304543439092</c:v>
                </c:pt>
                <c:pt idx="16">
                  <c:v>24.670256637025815</c:v>
                </c:pt>
                <c:pt idx="17">
                  <c:v>35.865904228819474</c:v>
                </c:pt>
                <c:pt idx="18">
                  <c:v>84.798361896720181</c:v>
                </c:pt>
                <c:pt idx="19">
                  <c:v>23.993192254918995</c:v>
                </c:pt>
                <c:pt idx="20">
                  <c:v>24.147256980764226</c:v>
                </c:pt>
                <c:pt idx="21">
                  <c:v>15.90940175012652</c:v>
                </c:pt>
                <c:pt idx="22">
                  <c:v>16.835593769629369</c:v>
                </c:pt>
                <c:pt idx="23">
                  <c:v>7</c:v>
                </c:pt>
                <c:pt idx="24">
                  <c:v>20.266692299660136</c:v>
                </c:pt>
                <c:pt idx="25">
                  <c:v>84.798361896720181</c:v>
                </c:pt>
                <c:pt idx="26">
                  <c:v>23.993192254918995</c:v>
                </c:pt>
                <c:pt idx="27">
                  <c:v>18.015255123356809</c:v>
                </c:pt>
                <c:pt idx="28">
                  <c:v>84.798361896720181</c:v>
                </c:pt>
                <c:pt idx="29">
                  <c:v>30.572868542447502</c:v>
                </c:pt>
                <c:pt idx="30">
                  <c:v>17.812266412900087</c:v>
                </c:pt>
                <c:pt idx="31">
                  <c:v>84.798361896720181</c:v>
                </c:pt>
                <c:pt idx="32">
                  <c:v>30.380682515441883</c:v>
                </c:pt>
                <c:pt idx="33">
                  <c:v>40.33436399602018</c:v>
                </c:pt>
                <c:pt idx="34">
                  <c:v>14.209132044549179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9D-4555-A3FE-239DD173AF0A}"/>
            </c:ext>
          </c:extLst>
        </c:ser>
        <c:ser>
          <c:idx val="1"/>
          <c:order val="1"/>
          <c:tx>
            <c:strRef>
              <c:f>Dati!$D$434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Dati!$B$435:$B$469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Dati!$D$435:$D$469</c:f>
              <c:numCache>
                <c:formatCode>General</c:formatCode>
                <c:ptCount val="35"/>
                <c:pt idx="0" formatCode="0">
                  <c:v>63.5870703925521</c:v>
                </c:pt>
                <c:pt idx="2" formatCode="0">
                  <c:v>65.599539048380464</c:v>
                </c:pt>
                <c:pt idx="3" formatCode="0">
                  <c:v>61.669736830174813</c:v>
                </c:pt>
                <c:pt idx="4" formatCode="0">
                  <c:v>75.931598365883829</c:v>
                </c:pt>
                <c:pt idx="5" formatCode="0">
                  <c:v>61.83570059462712</c:v>
                </c:pt>
                <c:pt idx="7" formatCode="0">
                  <c:v>64.708688626985392</c:v>
                </c:pt>
                <c:pt idx="8" formatCode="0">
                  <c:v>56.184638377091481</c:v>
                </c:pt>
                <c:pt idx="9" formatCode="0">
                  <c:v>42.842349765933129</c:v>
                </c:pt>
                <c:pt idx="11" formatCode="0">
                  <c:v>65.088948985491939</c:v>
                </c:pt>
                <c:pt idx="12" formatCode="0">
                  <c:v>67.225963540051453</c:v>
                </c:pt>
                <c:pt idx="13" formatCode="0">
                  <c:v>20.615723125371382</c:v>
                </c:pt>
                <c:pt idx="15" formatCode="0">
                  <c:v>71.252057353281089</c:v>
                </c:pt>
                <c:pt idx="16" formatCode="0">
                  <c:v>60.128105259694365</c:v>
                </c:pt>
                <c:pt idx="17" formatCode="0">
                  <c:v>48.932457667900707</c:v>
                </c:pt>
                <c:pt idx="19" formatCode="0">
                  <c:v>60.805169641801186</c:v>
                </c:pt>
                <c:pt idx="20" formatCode="0">
                  <c:v>60.651104915955955</c:v>
                </c:pt>
                <c:pt idx="21" formatCode="0">
                  <c:v>68.888960146593661</c:v>
                </c:pt>
                <c:pt idx="22" formatCode="0">
                  <c:v>67.962768127090811</c:v>
                </c:pt>
                <c:pt idx="23" formatCode="0">
                  <c:v>77.798361896720181</c:v>
                </c:pt>
                <c:pt idx="24" formatCode="0">
                  <c:v>64.531669597060045</c:v>
                </c:pt>
                <c:pt idx="26" formatCode="0">
                  <c:v>60.805169641801186</c:v>
                </c:pt>
                <c:pt idx="27" formatCode="0">
                  <c:v>66.783106773363372</c:v>
                </c:pt>
                <c:pt idx="29" formatCode="0">
                  <c:v>54.225493354272679</c:v>
                </c:pt>
                <c:pt idx="30" formatCode="0">
                  <c:v>66.986095483820094</c:v>
                </c:pt>
                <c:pt idx="32" formatCode="0">
                  <c:v>54.417679381278298</c:v>
                </c:pt>
                <c:pt idx="33" formatCode="0">
                  <c:v>44.463997900700001</c:v>
                </c:pt>
                <c:pt idx="34" formatCode="0">
                  <c:v>70.589229852171002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9D-4555-A3FE-239DD173AF0A}"/>
            </c:ext>
          </c:extLst>
        </c:ser>
        <c:ser>
          <c:idx val="2"/>
          <c:order val="2"/>
          <c:tx>
            <c:strRef>
              <c:f>Dati!$E$434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9D-4555-A3FE-239DD173AF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Dati!$B$435:$B$469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Dati!$E$435:$E$469</c:f>
              <c:numCache>
                <c:formatCode>General</c:formatCode>
                <c:ptCount val="35"/>
                <c:pt idx="0" formatCode="0">
                  <c:v>29.790871568945448</c:v>
                </c:pt>
                <c:pt idx="2" formatCode="0">
                  <c:v>25.522135906174569</c:v>
                </c:pt>
                <c:pt idx="3" formatCode="0">
                  <c:v>30.526533888600227</c:v>
                </c:pt>
                <c:pt idx="4" formatCode="0">
                  <c:v>16.856156013070368</c:v>
                </c:pt>
                <c:pt idx="5" formatCode="0">
                  <c:v>32.753602255159706</c:v>
                </c:pt>
                <c:pt idx="7" formatCode="0">
                  <c:v>28.642019301962584</c:v>
                </c:pt>
                <c:pt idx="8" formatCode="0">
                  <c:v>37.096451999932405</c:v>
                </c:pt>
                <c:pt idx="9" formatCode="0">
                  <c:v>52.593494782744756</c:v>
                </c:pt>
                <c:pt idx="11" formatCode="0">
                  <c:v>28.020140048315717</c:v>
                </c:pt>
                <c:pt idx="12" formatCode="0">
                  <c:v>26.599821782830908</c:v>
                </c:pt>
                <c:pt idx="13" formatCode="0">
                  <c:v>79.384276874628625</c:v>
                </c:pt>
                <c:pt idx="15" formatCode="0">
                  <c:v>24.328477057685131</c:v>
                </c:pt>
                <c:pt idx="16" formatCode="0">
                  <c:v>31.207449558798228</c:v>
                </c:pt>
                <c:pt idx="17" formatCode="0">
                  <c:v>42.904827396431273</c:v>
                </c:pt>
                <c:pt idx="19" formatCode="0">
                  <c:v>32.266076121353841</c:v>
                </c:pt>
                <c:pt idx="20" formatCode="0">
                  <c:v>31.319171615925317</c:v>
                </c:pt>
                <c:pt idx="21" formatCode="0">
                  <c:v>19.34629557458678</c:v>
                </c:pt>
                <c:pt idx="22" formatCode="0">
                  <c:v>30.552676128563437</c:v>
                </c:pt>
                <c:pt idx="23" formatCode="0">
                  <c:v>19.906198102244325</c:v>
                </c:pt>
                <c:pt idx="24" formatCode="0">
                  <c:v>30.090629093037975</c:v>
                </c:pt>
                <c:pt idx="26" formatCode="0">
                  <c:v>32.266076121353841</c:v>
                </c:pt>
                <c:pt idx="27" formatCode="0">
                  <c:v>26.947188595242107</c:v>
                </c:pt>
                <c:pt idx="29" formatCode="0">
                  <c:v>37.682401180846867</c:v>
                </c:pt>
                <c:pt idx="30" formatCode="0">
                  <c:v>27.251490393194373</c:v>
                </c:pt>
                <c:pt idx="32" formatCode="0">
                  <c:v>40.795638404083704</c:v>
                </c:pt>
                <c:pt idx="33" formatCode="0">
                  <c:v>46.855098943792726</c:v>
                </c:pt>
                <c:pt idx="34" formatCode="0">
                  <c:v>23.971292327759343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9D-4555-A3FE-239DD173AF0A}"/>
            </c:ext>
          </c:extLst>
        </c:ser>
        <c:ser>
          <c:idx val="3"/>
          <c:order val="3"/>
          <c:tx>
            <c:strRef>
              <c:f>Dati!$F$434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Dati!$B$435:$B$469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Dati!$F$435:$F$469</c:f>
              <c:numCache>
                <c:formatCode>0</c:formatCode>
                <c:ptCount val="35"/>
                <c:pt idx="0">
                  <c:v>56.593405305683177</c:v>
                </c:pt>
                <c:pt idx="1">
                  <c:v>86.384276874628625</c:v>
                </c:pt>
                <c:pt idx="2">
                  <c:v>60.862140968454057</c:v>
                </c:pt>
                <c:pt idx="3">
                  <c:v>55.857742986028398</c:v>
                </c:pt>
                <c:pt idx="4">
                  <c:v>69.52812086155825</c:v>
                </c:pt>
                <c:pt idx="5">
                  <c:v>53.63067461946892</c:v>
                </c:pt>
                <c:pt idx="6">
                  <c:v>86.384276874628625</c:v>
                </c:pt>
                <c:pt idx="7">
                  <c:v>57.742257572666041</c:v>
                </c:pt>
                <c:pt idx="8">
                  <c:v>49.28782487469622</c:v>
                </c:pt>
                <c:pt idx="9">
                  <c:v>33.790782091883869</c:v>
                </c:pt>
                <c:pt idx="10">
                  <c:v>86.384276874628625</c:v>
                </c:pt>
                <c:pt idx="11">
                  <c:v>58.364136826312908</c:v>
                </c:pt>
                <c:pt idx="12">
                  <c:v>59.784455091797717</c:v>
                </c:pt>
                <c:pt idx="13">
                  <c:v>7</c:v>
                </c:pt>
                <c:pt idx="14">
                  <c:v>86.384276874628625</c:v>
                </c:pt>
                <c:pt idx="15">
                  <c:v>62.055799816943491</c:v>
                </c:pt>
                <c:pt idx="16">
                  <c:v>55.176827315830394</c:v>
                </c:pt>
                <c:pt idx="17">
                  <c:v>43.479449478197353</c:v>
                </c:pt>
                <c:pt idx="18">
                  <c:v>86.384276874628625</c:v>
                </c:pt>
                <c:pt idx="19">
                  <c:v>54.118200753274785</c:v>
                </c:pt>
                <c:pt idx="20">
                  <c:v>55.065105258703312</c:v>
                </c:pt>
                <c:pt idx="21">
                  <c:v>67.037981300041849</c:v>
                </c:pt>
                <c:pt idx="22">
                  <c:v>55.831600746065192</c:v>
                </c:pt>
                <c:pt idx="23">
                  <c:v>66.478078772384293</c:v>
                </c:pt>
                <c:pt idx="24">
                  <c:v>56.29364778159065</c:v>
                </c:pt>
                <c:pt idx="25">
                  <c:v>86.384276874628625</c:v>
                </c:pt>
                <c:pt idx="26">
                  <c:v>54.118200753274785</c:v>
                </c:pt>
                <c:pt idx="27">
                  <c:v>59.437088279386515</c:v>
                </c:pt>
                <c:pt idx="28">
                  <c:v>86.384276874628625</c:v>
                </c:pt>
                <c:pt idx="29">
                  <c:v>48.701875693781759</c:v>
                </c:pt>
                <c:pt idx="30">
                  <c:v>59.132786481434252</c:v>
                </c:pt>
                <c:pt idx="31">
                  <c:v>86.384276874628625</c:v>
                </c:pt>
                <c:pt idx="32">
                  <c:v>45.588638470544922</c:v>
                </c:pt>
                <c:pt idx="33">
                  <c:v>39.5291779308359</c:v>
                </c:pt>
                <c:pt idx="34">
                  <c:v>62.412984546869282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B9D-4555-A3FE-239DD173AF0A}"/>
            </c:ext>
          </c:extLst>
        </c:ser>
        <c:ser>
          <c:idx val="4"/>
          <c:order val="4"/>
          <c:tx>
            <c:strRef>
              <c:f>Dati!$G$434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B9D-4555-A3FE-239DD173AF0A}"/>
                </c:ext>
              </c:extLst>
            </c:dLbl>
            <c:dLbl>
              <c:idx val="2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B9D-4555-A3FE-239DD173AF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Dati!$B$435:$B$469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Dati!$G$435:$G$469</c:f>
              <c:numCache>
                <c:formatCode>General</c:formatCode>
                <c:ptCount val="35"/>
                <c:pt idx="0" formatCode="0">
                  <c:v>6.622058038501601</c:v>
                </c:pt>
                <c:pt idx="2" formatCode="0">
                  <c:v>8.878325045445127</c:v>
                </c:pt>
                <c:pt idx="3" formatCode="0">
                  <c:v>7.8037292812250012</c:v>
                </c:pt>
                <c:pt idx="4" formatCode="0">
                  <c:v>7.2122456210458594</c:v>
                </c:pt>
                <c:pt idx="5" formatCode="0">
                  <c:v>5.410697150213144</c:v>
                </c:pt>
                <c:pt idx="7" formatCode="0">
                  <c:v>6.6492920710513275</c:v>
                </c:pt>
                <c:pt idx="8" formatCode="0">
                  <c:v>6.7189096229761809</c:v>
                </c:pt>
                <c:pt idx="9" formatCode="0">
                  <c:v>4.5641554513222342</c:v>
                </c:pt>
                <c:pt idx="11" formatCode="0">
                  <c:v>6.8909109661916128</c:v>
                </c:pt>
                <c:pt idx="12" formatCode="0">
                  <c:v>6.1742146771176669</c:v>
                </c:pt>
                <c:pt idx="13" formatCode="0">
                  <c:v>0</c:v>
                </c:pt>
                <c:pt idx="15" formatCode="0">
                  <c:v>4.4194655890338765</c:v>
                </c:pt>
                <c:pt idx="16" formatCode="0">
                  <c:v>8.664445181507535</c:v>
                </c:pt>
                <c:pt idx="17" formatCode="0">
                  <c:v>8.1627149356681628</c:v>
                </c:pt>
                <c:pt idx="19" formatCode="0">
                  <c:v>6.9287542368450223</c:v>
                </c:pt>
                <c:pt idx="20" formatCode="0">
                  <c:v>8.0297234681187604</c:v>
                </c:pt>
                <c:pt idx="21" formatCode="0">
                  <c:v>11.764744278819613</c:v>
                </c:pt>
                <c:pt idx="22" formatCode="0">
                  <c:v>1.4845557443457629</c:v>
                </c:pt>
                <c:pt idx="23" formatCode="0">
                  <c:v>2.2954400010355438</c:v>
                </c:pt>
                <c:pt idx="24" formatCode="0">
                  <c:v>5.3777013099020268</c:v>
                </c:pt>
                <c:pt idx="26" formatCode="0">
                  <c:v>6.9287542368450223</c:v>
                </c:pt>
                <c:pt idx="27" formatCode="0">
                  <c:v>6.2697046313943074</c:v>
                </c:pt>
                <c:pt idx="29" formatCode="0">
                  <c:v>8.0921054648803743</c:v>
                </c:pt>
                <c:pt idx="30" formatCode="0">
                  <c:v>5.7624141229852492</c:v>
                </c:pt>
                <c:pt idx="32" formatCode="0">
                  <c:v>4.7866822146380477</c:v>
                </c:pt>
                <c:pt idx="33" formatCode="0">
                  <c:v>8.680903155507302</c:v>
                </c:pt>
                <c:pt idx="34" formatCode="0">
                  <c:v>5.4394778200695724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B9D-4555-A3FE-239DD173AF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84.8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9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8166965954"/>
          <c:y val="8.101567954689130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Dati!$C$231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Dati!$B$232:$B$266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Dati!$C$232:$C$266</c:f>
              <c:numCache>
                <c:formatCode>0</c:formatCode>
                <c:ptCount val="35"/>
                <c:pt idx="0">
                  <c:v>16.273017354758821</c:v>
                </c:pt>
                <c:pt idx="1">
                  <c:v>92.421277300616865</c:v>
                </c:pt>
                <c:pt idx="2">
                  <c:v>7.180276212187735</c:v>
                </c:pt>
                <c:pt idx="3">
                  <c:v>14.423829166973107</c:v>
                </c:pt>
                <c:pt idx="4">
                  <c:v>12.69035829010619</c:v>
                </c:pt>
                <c:pt idx="5">
                  <c:v>20.060774146553044</c:v>
                </c:pt>
                <c:pt idx="6">
                  <c:v>92.421277300616865</c:v>
                </c:pt>
                <c:pt idx="7">
                  <c:v>14.068951758071364</c:v>
                </c:pt>
                <c:pt idx="8">
                  <c:v>33.41400952970114</c:v>
                </c:pt>
                <c:pt idx="9">
                  <c:v>42.458286442840361</c:v>
                </c:pt>
                <c:pt idx="10">
                  <c:v>92.421277300616865</c:v>
                </c:pt>
                <c:pt idx="11">
                  <c:v>14.805303632566606</c:v>
                </c:pt>
                <c:pt idx="12">
                  <c:v>37.499593946176248</c:v>
                </c:pt>
                <c:pt idx="13">
                  <c:v>34.136970824969488</c:v>
                </c:pt>
                <c:pt idx="14">
                  <c:v>92.421277300616865</c:v>
                </c:pt>
                <c:pt idx="15">
                  <c:v>17.273452660168047</c:v>
                </c:pt>
                <c:pt idx="16">
                  <c:v>15.577458264999265</c:v>
                </c:pt>
                <c:pt idx="17">
                  <c:v>16.401515970357167</c:v>
                </c:pt>
                <c:pt idx="18">
                  <c:v>92.421277300616865</c:v>
                </c:pt>
                <c:pt idx="19">
                  <c:v>19.397883206970945</c:v>
                </c:pt>
                <c:pt idx="20">
                  <c:v>16.133749925456527</c:v>
                </c:pt>
                <c:pt idx="21">
                  <c:v>9.767910902488822</c:v>
                </c:pt>
                <c:pt idx="22">
                  <c:v>7</c:v>
                </c:pt>
                <c:pt idx="23">
                  <c:v>13.504029228575448</c:v>
                </c:pt>
                <c:pt idx="24">
                  <c:v>15.868027416403478</c:v>
                </c:pt>
                <c:pt idx="25">
                  <c:v>92.421277300616865</c:v>
                </c:pt>
                <c:pt idx="26">
                  <c:v>19.397883206970945</c:v>
                </c:pt>
                <c:pt idx="27">
                  <c:v>12.68295938948873</c:v>
                </c:pt>
                <c:pt idx="28">
                  <c:v>92.421277300616865</c:v>
                </c:pt>
                <c:pt idx="29">
                  <c:v>19.566324303077977</c:v>
                </c:pt>
                <c:pt idx="30">
                  <c:v>15.347044046636725</c:v>
                </c:pt>
                <c:pt idx="31">
                  <c:v>92.421277300616865</c:v>
                </c:pt>
                <c:pt idx="32">
                  <c:v>28.709553609609948</c:v>
                </c:pt>
                <c:pt idx="33">
                  <c:v>17.242466169641915</c:v>
                </c:pt>
                <c:pt idx="34">
                  <c:v>14.12702951875346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83-46B8-990D-9A31E2F9CD22}"/>
            </c:ext>
          </c:extLst>
        </c:ser>
        <c:ser>
          <c:idx val="1"/>
          <c:order val="1"/>
          <c:tx>
            <c:strRef>
              <c:f>Dati!$D$231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Dati!$B$232:$B$266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Dati!$D$232:$D$266</c:f>
              <c:numCache>
                <c:formatCode>General</c:formatCode>
                <c:ptCount val="35"/>
                <c:pt idx="0" formatCode="0">
                  <c:v>76.148259945858044</c:v>
                </c:pt>
                <c:pt idx="2" formatCode="0">
                  <c:v>85.24100108842913</c:v>
                </c:pt>
                <c:pt idx="3" formatCode="0">
                  <c:v>77.997448133643758</c:v>
                </c:pt>
                <c:pt idx="4" formatCode="0">
                  <c:v>79.730919010510675</c:v>
                </c:pt>
                <c:pt idx="5" formatCode="0">
                  <c:v>72.360503154063821</c:v>
                </c:pt>
                <c:pt idx="7" formatCode="0">
                  <c:v>78.352325542545501</c:v>
                </c:pt>
                <c:pt idx="8" formatCode="0">
                  <c:v>59.007267770915725</c:v>
                </c:pt>
                <c:pt idx="9" formatCode="0">
                  <c:v>49.962990857776504</c:v>
                </c:pt>
                <c:pt idx="11" formatCode="0">
                  <c:v>77.615973668050259</c:v>
                </c:pt>
                <c:pt idx="12" formatCode="0">
                  <c:v>54.921683354440617</c:v>
                </c:pt>
                <c:pt idx="13" formatCode="0">
                  <c:v>58.284306475647377</c:v>
                </c:pt>
                <c:pt idx="15" formatCode="0">
                  <c:v>75.147824640448817</c:v>
                </c:pt>
                <c:pt idx="16" formatCode="0">
                  <c:v>76.843819035617599</c:v>
                </c:pt>
                <c:pt idx="17" formatCode="0">
                  <c:v>76.019761330259698</c:v>
                </c:pt>
                <c:pt idx="19" formatCode="0">
                  <c:v>73.023394093645919</c:v>
                </c:pt>
                <c:pt idx="20" formatCode="0">
                  <c:v>76.287527375160337</c:v>
                </c:pt>
                <c:pt idx="21" formatCode="0">
                  <c:v>82.653366398128043</c:v>
                </c:pt>
                <c:pt idx="22" formatCode="0">
                  <c:v>85.421277300616865</c:v>
                </c:pt>
                <c:pt idx="23" formatCode="0">
                  <c:v>78.917248072041417</c:v>
                </c:pt>
                <c:pt idx="24" formatCode="0">
                  <c:v>76.553249884213386</c:v>
                </c:pt>
                <c:pt idx="26" formatCode="0">
                  <c:v>73.023394093645919</c:v>
                </c:pt>
                <c:pt idx="27" formatCode="0">
                  <c:v>79.738317911128135</c:v>
                </c:pt>
                <c:pt idx="29" formatCode="0">
                  <c:v>72.854952997538888</c:v>
                </c:pt>
                <c:pt idx="30" formatCode="0">
                  <c:v>77.07423325398014</c:v>
                </c:pt>
                <c:pt idx="32" formatCode="0">
                  <c:v>63.711723691006917</c:v>
                </c:pt>
                <c:pt idx="33" formatCode="0">
                  <c:v>75.17881113097495</c:v>
                </c:pt>
                <c:pt idx="34" formatCode="0">
                  <c:v>78.294247781863405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83-46B8-990D-9A31E2F9CD22}"/>
            </c:ext>
          </c:extLst>
        </c:ser>
        <c:ser>
          <c:idx val="2"/>
          <c:order val="2"/>
          <c:tx>
            <c:strRef>
              <c:f>Dati!$E$231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483-46B8-990D-9A31E2F9CD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Dati!$B$232:$B$266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Dati!$E$232:$E$266</c:f>
              <c:numCache>
                <c:formatCode>General</c:formatCode>
                <c:ptCount val="35"/>
                <c:pt idx="0" formatCode="0">
                  <c:v>21.755864018717084</c:v>
                </c:pt>
                <c:pt idx="2" formatCode="0">
                  <c:v>9.3724680004015077</c:v>
                </c:pt>
                <c:pt idx="3" formatCode="0">
                  <c:v>21.522390628715193</c:v>
                </c:pt>
                <c:pt idx="4" formatCode="0">
                  <c:v>17.084329464004604</c:v>
                </c:pt>
                <c:pt idx="5" formatCode="0">
                  <c:v>25.861820937890005</c:v>
                </c:pt>
                <c:pt idx="7" formatCode="0">
                  <c:v>19.725120350517567</c:v>
                </c:pt>
                <c:pt idx="8" formatCode="0">
                  <c:v>37.437925442454855</c:v>
                </c:pt>
                <c:pt idx="9" formatCode="0">
                  <c:v>46.505763009091247</c:v>
                </c:pt>
                <c:pt idx="11" formatCode="0">
                  <c:v>20.158191827406938</c:v>
                </c:pt>
                <c:pt idx="12" formatCode="0">
                  <c:v>45.078316645559383</c:v>
                </c:pt>
                <c:pt idx="13" formatCode="0">
                  <c:v>40.990905560757078</c:v>
                </c:pt>
                <c:pt idx="15" formatCode="0">
                  <c:v>23.488922798567515</c:v>
                </c:pt>
                <c:pt idx="16" formatCode="0">
                  <c:v>19.071453752527557</c:v>
                </c:pt>
                <c:pt idx="17" formatCode="0">
                  <c:v>22.226971667414247</c:v>
                </c:pt>
                <c:pt idx="19" formatCode="0">
                  <c:v>25.611867781724612</c:v>
                </c:pt>
                <c:pt idx="20" formatCode="0">
                  <c:v>18.067516163995755</c:v>
                </c:pt>
                <c:pt idx="21" formatCode="0">
                  <c:v>13.960873361003637</c:v>
                </c:pt>
                <c:pt idx="22" formatCode="0">
                  <c:v>14.258075535155564</c:v>
                </c:pt>
                <c:pt idx="23" formatCode="0">
                  <c:v>20.564214601639335</c:v>
                </c:pt>
                <c:pt idx="24" formatCode="0">
                  <c:v>20.886547549155576</c:v>
                </c:pt>
                <c:pt idx="26" formatCode="0">
                  <c:v>25.611867781724612</c:v>
                </c:pt>
                <c:pt idx="27" formatCode="0">
                  <c:v>17.325825201629161</c:v>
                </c:pt>
                <c:pt idx="29" formatCode="0">
                  <c:v>25.55756967481279</c:v>
                </c:pt>
                <c:pt idx="30" formatCode="0">
                  <c:v>20.823302681487828</c:v>
                </c:pt>
                <c:pt idx="32" formatCode="0">
                  <c:v>36.28827630899314</c:v>
                </c:pt>
                <c:pt idx="33" formatCode="0">
                  <c:v>20.802768165901238</c:v>
                </c:pt>
                <c:pt idx="34" formatCode="0">
                  <c:v>20.213258056189183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483-46B8-990D-9A31E2F9CD22}"/>
            </c:ext>
          </c:extLst>
        </c:ser>
        <c:ser>
          <c:idx val="3"/>
          <c:order val="3"/>
          <c:tx>
            <c:strRef>
              <c:f>Dati!$F$231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Dati!$B$232:$B$266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Dati!$F$232:$F$266</c:f>
              <c:numCache>
                <c:formatCode>0</c:formatCode>
                <c:ptCount val="35"/>
                <c:pt idx="0">
                  <c:v>31.749898990374163</c:v>
                </c:pt>
                <c:pt idx="1">
                  <c:v>53.505763009091247</c:v>
                </c:pt>
                <c:pt idx="2">
                  <c:v>44.133295008689743</c:v>
                </c:pt>
                <c:pt idx="3">
                  <c:v>31.983372380376053</c:v>
                </c:pt>
                <c:pt idx="4">
                  <c:v>36.421433545086643</c:v>
                </c:pt>
                <c:pt idx="5">
                  <c:v>27.643942071201241</c:v>
                </c:pt>
                <c:pt idx="6">
                  <c:v>53.505763009091247</c:v>
                </c:pt>
                <c:pt idx="7">
                  <c:v>33.780642658573683</c:v>
                </c:pt>
                <c:pt idx="8">
                  <c:v>16.067837566636392</c:v>
                </c:pt>
                <c:pt idx="9">
                  <c:v>7</c:v>
                </c:pt>
                <c:pt idx="10">
                  <c:v>53.505763009091247</c:v>
                </c:pt>
                <c:pt idx="11">
                  <c:v>33.347571181684309</c:v>
                </c:pt>
                <c:pt idx="12">
                  <c:v>8.4274463635318639</c:v>
                </c:pt>
                <c:pt idx="13">
                  <c:v>12.514857448334169</c:v>
                </c:pt>
                <c:pt idx="14">
                  <c:v>53.505763009091247</c:v>
                </c:pt>
                <c:pt idx="15">
                  <c:v>30.016840210523732</c:v>
                </c:pt>
                <c:pt idx="16">
                  <c:v>34.434309256563694</c:v>
                </c:pt>
                <c:pt idx="17">
                  <c:v>31.278791341677</c:v>
                </c:pt>
                <c:pt idx="18">
                  <c:v>53.505763009091247</c:v>
                </c:pt>
                <c:pt idx="19">
                  <c:v>27.893895227366635</c:v>
                </c:pt>
                <c:pt idx="20">
                  <c:v>35.438246845095492</c:v>
                </c:pt>
                <c:pt idx="21">
                  <c:v>39.544889648087612</c:v>
                </c:pt>
                <c:pt idx="22">
                  <c:v>39.247687473935684</c:v>
                </c:pt>
                <c:pt idx="23">
                  <c:v>32.941548407451911</c:v>
                </c:pt>
                <c:pt idx="24">
                  <c:v>32.619215459935674</c:v>
                </c:pt>
                <c:pt idx="25">
                  <c:v>53.505763009091247</c:v>
                </c:pt>
                <c:pt idx="26">
                  <c:v>27.893895227366635</c:v>
                </c:pt>
                <c:pt idx="27">
                  <c:v>36.179937807462082</c:v>
                </c:pt>
                <c:pt idx="28">
                  <c:v>53.505763009091247</c:v>
                </c:pt>
                <c:pt idx="29">
                  <c:v>27.948193334278457</c:v>
                </c:pt>
                <c:pt idx="30">
                  <c:v>32.682460327603422</c:v>
                </c:pt>
                <c:pt idx="31">
                  <c:v>53.505763009091247</c:v>
                </c:pt>
                <c:pt idx="32">
                  <c:v>17.217486700098107</c:v>
                </c:pt>
                <c:pt idx="33">
                  <c:v>32.702994843190012</c:v>
                </c:pt>
                <c:pt idx="34">
                  <c:v>33.292504952902064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83-46B8-990D-9A31E2F9CD22}"/>
            </c:ext>
          </c:extLst>
        </c:ser>
        <c:ser>
          <c:idx val="4"/>
          <c:order val="4"/>
          <c:tx>
            <c:strRef>
              <c:f>Dati!$G$231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483-46B8-990D-9A31E2F9CD22}"/>
                </c:ext>
              </c:extLst>
            </c:dLbl>
            <c:dLbl>
              <c:idx val="8"/>
              <c:layout>
                <c:manualLayout>
                  <c:x val="1.2470760233917992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483-46B8-990D-9A31E2F9CD22}"/>
                </c:ext>
              </c:extLst>
            </c:dLbl>
            <c:dLbl>
              <c:idx val="9"/>
              <c:layout>
                <c:manualLayout>
                  <c:x val="1.4361842105263157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483-46B8-990D-9A31E2F9CD22}"/>
                </c:ext>
              </c:extLst>
            </c:dLbl>
            <c:dLbl>
              <c:idx val="16"/>
              <c:layout>
                <c:manualLayout>
                  <c:x val="1.355643274853801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483-46B8-990D-9A31E2F9CD22}"/>
                </c:ext>
              </c:extLst>
            </c:dLbl>
            <c:dLbl>
              <c:idx val="2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483-46B8-990D-9A31E2F9CD22}"/>
                </c:ext>
              </c:extLst>
            </c:dLbl>
            <c:dLbl>
              <c:idx val="33"/>
              <c:layout>
                <c:manualLayout>
                  <c:x val="1.3652923976608188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483-46B8-990D-9A31E2F9CD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Dati!$B$232:$B$266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Dati!$G$232:$G$266</c:f>
              <c:numCache>
                <c:formatCode>General</c:formatCode>
                <c:ptCount val="35"/>
                <c:pt idx="0" formatCode="0">
                  <c:v>2.0958760354242241</c:v>
                </c:pt>
                <c:pt idx="2" formatCode="0">
                  <c:v>5.3865309111694497</c:v>
                </c:pt>
                <c:pt idx="3" formatCode="0.0">
                  <c:v>0.48016123764111274</c:v>
                </c:pt>
                <c:pt idx="4" formatCode="0">
                  <c:v>3.1847515254847782</c:v>
                </c:pt>
                <c:pt idx="5" formatCode="0">
                  <c:v>1.7776759080461995</c:v>
                </c:pt>
                <c:pt idx="7" formatCode="0">
                  <c:v>1.9225541069363576</c:v>
                </c:pt>
                <c:pt idx="8" formatCode="0">
                  <c:v>3.5548067866294746</c:v>
                </c:pt>
                <c:pt idx="9" formatCode="0">
                  <c:v>3.5312461331323681</c:v>
                </c:pt>
                <c:pt idx="11" formatCode="0">
                  <c:v>2.2258345045422323</c:v>
                </c:pt>
                <c:pt idx="12" formatCode="0">
                  <c:v>0</c:v>
                </c:pt>
                <c:pt idx="13" formatCode="0">
                  <c:v>0.72478796359556774</c:v>
                </c:pt>
                <c:pt idx="15" formatCode="0">
                  <c:v>1.3632525609837602</c:v>
                </c:pt>
                <c:pt idx="16" formatCode="0">
                  <c:v>4.0847272118549487</c:v>
                </c:pt>
                <c:pt idx="17" formatCode="0">
                  <c:v>1.7532670023261114</c:v>
                </c:pt>
                <c:pt idx="19" formatCode="0">
                  <c:v>1.3647381246294812</c:v>
                </c:pt>
                <c:pt idx="20" formatCode="0">
                  <c:v>5.644956460843936</c:v>
                </c:pt>
                <c:pt idx="21" formatCode="0">
                  <c:v>3.3857602408683678</c:v>
                </c:pt>
                <c:pt idx="22" formatCode="0.0">
                  <c:v>0.32064716422757222</c:v>
                </c:pt>
                <c:pt idx="23" formatCode="0">
                  <c:v>0.51853732631929073</c:v>
                </c:pt>
                <c:pt idx="24" formatCode="0">
                  <c:v>2.5602025666310757</c:v>
                </c:pt>
                <c:pt idx="26" formatCode="0">
                  <c:v>1.3647381246294812</c:v>
                </c:pt>
                <c:pt idx="27" formatCode="0">
                  <c:v>2.9358568872425659</c:v>
                </c:pt>
                <c:pt idx="29" formatCode="0">
                  <c:v>1.5874773276482463</c:v>
                </c:pt>
                <c:pt idx="30" formatCode="0">
                  <c:v>2.102464064531838</c:v>
                </c:pt>
                <c:pt idx="32" formatCode="0">
                  <c:v>0</c:v>
                </c:pt>
                <c:pt idx="33" formatCode="0">
                  <c:v>4.0184207031237928</c:v>
                </c:pt>
                <c:pt idx="34" formatCode="0">
                  <c:v>1.4924941619473573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1483-46B8-990D-9A31E2F9C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92.4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7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401563961268311"/>
          <c:y val="7.879720251869043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Dati!$C$559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Dati!$B$560:$B$594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Dati!$C$560:$C$594</c:f>
              <c:numCache>
                <c:formatCode>0</c:formatCode>
                <c:ptCount val="35"/>
                <c:pt idx="0">
                  <c:v>11.280725035870063</c:v>
                </c:pt>
                <c:pt idx="1">
                  <c:v>104.03356508019122</c:v>
                </c:pt>
                <c:pt idx="2">
                  <c:v>11.371086478170241</c:v>
                </c:pt>
                <c:pt idx="3">
                  <c:v>12.390905405303286</c:v>
                </c:pt>
                <c:pt idx="4">
                  <c:v>17.150269754414893</c:v>
                </c:pt>
                <c:pt idx="5">
                  <c:v>9.7724936927622537</c:v>
                </c:pt>
                <c:pt idx="6">
                  <c:v>104.03356508019122</c:v>
                </c:pt>
                <c:pt idx="7">
                  <c:v>10.705158834937237</c:v>
                </c:pt>
                <c:pt idx="8">
                  <c:v>15.181518281862608</c:v>
                </c:pt>
                <c:pt idx="9">
                  <c:v>21.351837664663378</c:v>
                </c:pt>
                <c:pt idx="10">
                  <c:v>104.03356508019122</c:v>
                </c:pt>
                <c:pt idx="11">
                  <c:v>11.001472703920129</c:v>
                </c:pt>
                <c:pt idx="12">
                  <c:v>9.0345657207029717</c:v>
                </c:pt>
                <c:pt idx="13">
                  <c:v>20.798833605866974</c:v>
                </c:pt>
                <c:pt idx="14">
                  <c:v>104.03356508019122</c:v>
                </c:pt>
                <c:pt idx="15">
                  <c:v>7.6065504356919007</c:v>
                </c:pt>
                <c:pt idx="16">
                  <c:v>12.866585743230047</c:v>
                </c:pt>
                <c:pt idx="17">
                  <c:v>13.580718783963391</c:v>
                </c:pt>
                <c:pt idx="18">
                  <c:v>104.03356508019122</c:v>
                </c:pt>
                <c:pt idx="19">
                  <c:v>11.790699172531276</c:v>
                </c:pt>
                <c:pt idx="20">
                  <c:v>11.40412186169209</c:v>
                </c:pt>
                <c:pt idx="21">
                  <c:v>8.842862212982169</c:v>
                </c:pt>
                <c:pt idx="22">
                  <c:v>13.857802306900382</c:v>
                </c:pt>
                <c:pt idx="23">
                  <c:v>7</c:v>
                </c:pt>
                <c:pt idx="24">
                  <c:v>11.153659081184401</c:v>
                </c:pt>
                <c:pt idx="25">
                  <c:v>104.03356508019122</c:v>
                </c:pt>
                <c:pt idx="26">
                  <c:v>11.790699172531276</c:v>
                </c:pt>
                <c:pt idx="27">
                  <c:v>10.694832137425593</c:v>
                </c:pt>
                <c:pt idx="28">
                  <c:v>104.03356508019122</c:v>
                </c:pt>
                <c:pt idx="29">
                  <c:v>14.004903844439312</c:v>
                </c:pt>
                <c:pt idx="30">
                  <c:v>10.39187830972044</c:v>
                </c:pt>
                <c:pt idx="31">
                  <c:v>104.03356508019122</c:v>
                </c:pt>
                <c:pt idx="32">
                  <c:v>10.131157396066541</c:v>
                </c:pt>
                <c:pt idx="33">
                  <c:v>18.533430920825523</c:v>
                </c:pt>
                <c:pt idx="34">
                  <c:v>9.5169263054265514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09-4159-A4ED-9B3C4DF704A3}"/>
            </c:ext>
          </c:extLst>
        </c:ser>
        <c:ser>
          <c:idx val="1"/>
          <c:order val="1"/>
          <c:tx>
            <c:strRef>
              <c:f>Dati!$D$559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Dati!$B$560:$B$594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Dati!$D$560:$D$594</c:f>
              <c:numCache>
                <c:formatCode>General</c:formatCode>
                <c:ptCount val="35"/>
                <c:pt idx="0" formatCode="0">
                  <c:v>92.752840044321161</c:v>
                </c:pt>
                <c:pt idx="2" formatCode="0">
                  <c:v>92.662478602020983</c:v>
                </c:pt>
                <c:pt idx="3" formatCode="0">
                  <c:v>91.642659674887938</c:v>
                </c:pt>
                <c:pt idx="4" formatCode="0">
                  <c:v>86.883295325776331</c:v>
                </c:pt>
                <c:pt idx="5" formatCode="0">
                  <c:v>94.26107138742897</c:v>
                </c:pt>
                <c:pt idx="7" formatCode="0">
                  <c:v>93.328406245253987</c:v>
                </c:pt>
                <c:pt idx="8" formatCode="0">
                  <c:v>88.852046798328615</c:v>
                </c:pt>
                <c:pt idx="9" formatCode="0">
                  <c:v>82.681727415527845</c:v>
                </c:pt>
                <c:pt idx="11" formatCode="0">
                  <c:v>93.032092376271095</c:v>
                </c:pt>
                <c:pt idx="12" formatCode="0">
                  <c:v>94.998999359488252</c:v>
                </c:pt>
                <c:pt idx="13" formatCode="0">
                  <c:v>83.234731474324249</c:v>
                </c:pt>
                <c:pt idx="15" formatCode="0">
                  <c:v>96.427014644499323</c:v>
                </c:pt>
                <c:pt idx="16" formatCode="0">
                  <c:v>91.166979336961177</c:v>
                </c:pt>
                <c:pt idx="17" formatCode="0">
                  <c:v>90.452846296227833</c:v>
                </c:pt>
                <c:pt idx="19" formatCode="0">
                  <c:v>92.242865907659947</c:v>
                </c:pt>
                <c:pt idx="20" formatCode="0">
                  <c:v>92.629443218499134</c:v>
                </c:pt>
                <c:pt idx="21" formatCode="0">
                  <c:v>95.190702867209055</c:v>
                </c:pt>
                <c:pt idx="22" formatCode="0">
                  <c:v>90.175762773290842</c:v>
                </c:pt>
                <c:pt idx="23" formatCode="0">
                  <c:v>97.033565080191224</c:v>
                </c:pt>
                <c:pt idx="24" formatCode="0">
                  <c:v>92.879905999006823</c:v>
                </c:pt>
                <c:pt idx="26" formatCode="0">
                  <c:v>92.242865907659947</c:v>
                </c:pt>
                <c:pt idx="27" formatCode="0">
                  <c:v>93.338732942765631</c:v>
                </c:pt>
                <c:pt idx="29" formatCode="0">
                  <c:v>90.028661235751912</c:v>
                </c:pt>
                <c:pt idx="30" formatCode="0">
                  <c:v>93.641686770470784</c:v>
                </c:pt>
                <c:pt idx="32" formatCode="0">
                  <c:v>93.902407684124682</c:v>
                </c:pt>
                <c:pt idx="33" formatCode="0">
                  <c:v>85.5001341593657</c:v>
                </c:pt>
                <c:pt idx="34" formatCode="0">
                  <c:v>94.516638774764672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09-4159-A4ED-9B3C4DF704A3}"/>
            </c:ext>
          </c:extLst>
        </c:ser>
        <c:ser>
          <c:idx val="2"/>
          <c:order val="2"/>
          <c:tx>
            <c:strRef>
              <c:f>Dati!$E$559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278075338724276E-2"/>
                      <c:h val="3.18237342920292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4A09-4159-A4ED-9B3C4DF704A3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260204310236067E-2"/>
                      <c:h val="3.18237342920292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A09-4159-A4ED-9B3C4DF704A3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242333281747864E-2"/>
                      <c:h val="2.73868368432278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4A09-4159-A4ED-9B3C4DF704A3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09-4159-A4ED-9B3C4DF704A3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242333281747868E-2"/>
                      <c:h val="2.73868368432278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4A09-4159-A4ED-9B3C4DF704A3}"/>
                </c:ext>
              </c:extLst>
            </c:dLbl>
            <c:dLbl>
              <c:idx val="2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260204310236067E-2"/>
                      <c:h val="2.9605285567628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4A09-4159-A4ED-9B3C4DF704A3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242333281747864E-2"/>
                      <c:h val="3.18237342920292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4A09-4159-A4ED-9B3C4DF704A3}"/>
                </c:ext>
              </c:extLst>
            </c:dLbl>
            <c:dLbl>
              <c:idx val="3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4313817395700691E-2"/>
                      <c:h val="3.40421830164299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4A09-4159-A4ED-9B3C4DF704A3}"/>
                </c:ext>
              </c:extLst>
            </c:dLbl>
            <c:dLbl>
              <c:idx val="32"/>
              <c:layout>
                <c:manualLayout>
                  <c:x val="1.6095320171681856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A09-4159-A4ED-9B3C4DF704A3}"/>
                </c:ext>
              </c:extLst>
            </c:dLbl>
            <c:dLbl>
              <c:idx val="3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A09-4159-A4ED-9B3C4DF704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Dati!$B$560:$B$594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Dati!$E$560:$E$594</c:f>
              <c:numCache>
                <c:formatCode>General</c:formatCode>
                <c:ptCount val="35"/>
                <c:pt idx="0" formatCode="0">
                  <c:v>3.5411797588730587</c:v>
                </c:pt>
                <c:pt idx="2" formatCode="0">
                  <c:v>3.739724422674906</c:v>
                </c:pt>
                <c:pt idx="3" formatCode="0">
                  <c:v>3.0284112675753643</c:v>
                </c:pt>
                <c:pt idx="4" formatCode="0">
                  <c:v>3.923043194803475</c:v>
                </c:pt>
                <c:pt idx="5" formatCode="0">
                  <c:v>3.6535697986586886</c:v>
                </c:pt>
                <c:pt idx="7" formatCode="0">
                  <c:v>3.0642242022120225</c:v>
                </c:pt>
                <c:pt idx="8" formatCode="0">
                  <c:v>7.4161842404789109</c:v>
                </c:pt>
                <c:pt idx="9" formatCode="0">
                  <c:v>8.2763794360520411</c:v>
                </c:pt>
                <c:pt idx="11" formatCode="0">
                  <c:v>3.0561449090321777</c:v>
                </c:pt>
                <c:pt idx="12" formatCode="0">
                  <c:v>5.0010006405117426</c:v>
                </c:pt>
                <c:pt idx="13" formatCode="0">
                  <c:v>14.853267833966191</c:v>
                </c:pt>
                <c:pt idx="15" formatCode="0">
                  <c:v>2.2097327945169383</c:v>
                </c:pt>
                <c:pt idx="16" formatCode="0">
                  <c:v>5.0562487000414515</c:v>
                </c:pt>
                <c:pt idx="17" formatCode="0">
                  <c:v>4.2775059645368252</c:v>
                </c:pt>
                <c:pt idx="19" formatCode="0">
                  <c:v>3.0137519200239686</c:v>
                </c:pt>
                <c:pt idx="20" formatCode="0">
                  <c:v>3.8538386030890446</c:v>
                </c:pt>
                <c:pt idx="21" formatCode="0">
                  <c:v>4.8092971327909835</c:v>
                </c:pt>
                <c:pt idx="22" formatCode="0">
                  <c:v>4.7272809802204998</c:v>
                </c:pt>
                <c:pt idx="23" formatCode="0">
                  <c:v>2.966434919808806</c:v>
                </c:pt>
                <c:pt idx="24" formatCode="0">
                  <c:v>4.2254498600425094</c:v>
                </c:pt>
                <c:pt idx="26" formatCode="0">
                  <c:v>3.0137519200239686</c:v>
                </c:pt>
                <c:pt idx="27" formatCode="0">
                  <c:v>4.1471246549154861</c:v>
                </c:pt>
                <c:pt idx="29" formatCode="0">
                  <c:v>5.4727717290918649</c:v>
                </c:pt>
                <c:pt idx="30" formatCode="0">
                  <c:v>2.9745068601327285</c:v>
                </c:pt>
                <c:pt idx="32" formatCode="0">
                  <c:v>3.0914961617059435</c:v>
                </c:pt>
                <c:pt idx="33" formatCode="0">
                  <c:v>6.379782271073096</c:v>
                </c:pt>
                <c:pt idx="34" formatCode="0">
                  <c:v>2.9727965892920745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A09-4159-A4ED-9B3C4DF704A3}"/>
            </c:ext>
          </c:extLst>
        </c:ser>
        <c:ser>
          <c:idx val="3"/>
          <c:order val="3"/>
          <c:tx>
            <c:strRef>
              <c:f>Dati!$F$559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Dati!$B$560:$B$594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Dati!$F$560:$F$594</c:f>
              <c:numCache>
                <c:formatCode>0</c:formatCode>
                <c:ptCount val="35"/>
                <c:pt idx="0">
                  <c:v>18.312088075093133</c:v>
                </c:pt>
                <c:pt idx="1">
                  <c:v>21.853267833966193</c:v>
                </c:pt>
                <c:pt idx="2">
                  <c:v>18.113543411291285</c:v>
                </c:pt>
                <c:pt idx="3">
                  <c:v>18.824856566390828</c:v>
                </c:pt>
                <c:pt idx="4">
                  <c:v>17.930224639162716</c:v>
                </c:pt>
                <c:pt idx="5">
                  <c:v>18.199698035307502</c:v>
                </c:pt>
                <c:pt idx="6">
                  <c:v>21.853267833966193</c:v>
                </c:pt>
                <c:pt idx="7">
                  <c:v>18.789043631754168</c:v>
                </c:pt>
                <c:pt idx="8">
                  <c:v>14.43708359348728</c:v>
                </c:pt>
                <c:pt idx="9">
                  <c:v>13.57688839791415</c:v>
                </c:pt>
                <c:pt idx="10">
                  <c:v>21.853267833966193</c:v>
                </c:pt>
                <c:pt idx="11">
                  <c:v>18.797122924934015</c:v>
                </c:pt>
                <c:pt idx="12">
                  <c:v>16.852267193454448</c:v>
                </c:pt>
                <c:pt idx="13">
                  <c:v>7</c:v>
                </c:pt>
                <c:pt idx="14">
                  <c:v>21.853267833966193</c:v>
                </c:pt>
                <c:pt idx="15">
                  <c:v>19.643535039449254</c:v>
                </c:pt>
                <c:pt idx="16">
                  <c:v>16.797019133924739</c:v>
                </c:pt>
                <c:pt idx="17">
                  <c:v>17.575761869429364</c:v>
                </c:pt>
                <c:pt idx="18">
                  <c:v>21.853267833966193</c:v>
                </c:pt>
                <c:pt idx="19">
                  <c:v>18.839515913942222</c:v>
                </c:pt>
                <c:pt idx="20">
                  <c:v>17.999429230877148</c:v>
                </c:pt>
                <c:pt idx="21">
                  <c:v>17.043970701175208</c:v>
                </c:pt>
                <c:pt idx="22">
                  <c:v>17.12598685374569</c:v>
                </c:pt>
                <c:pt idx="23">
                  <c:v>18.886832914157385</c:v>
                </c:pt>
                <c:pt idx="24">
                  <c:v>17.627817973923683</c:v>
                </c:pt>
                <c:pt idx="25">
                  <c:v>21.853267833966193</c:v>
                </c:pt>
                <c:pt idx="26">
                  <c:v>18.839515913942222</c:v>
                </c:pt>
                <c:pt idx="27">
                  <c:v>17.706143179050706</c:v>
                </c:pt>
                <c:pt idx="28">
                  <c:v>21.853267833966193</c:v>
                </c:pt>
                <c:pt idx="29">
                  <c:v>16.380496104874325</c:v>
                </c:pt>
                <c:pt idx="30">
                  <c:v>18.878760973833462</c:v>
                </c:pt>
                <c:pt idx="31">
                  <c:v>21.853267833966193</c:v>
                </c:pt>
                <c:pt idx="32">
                  <c:v>18.761771672260245</c:v>
                </c:pt>
                <c:pt idx="33">
                  <c:v>15.473485562893096</c:v>
                </c:pt>
                <c:pt idx="34">
                  <c:v>18.880471244674116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A09-4159-A4ED-9B3C4DF704A3}"/>
            </c:ext>
          </c:extLst>
        </c:ser>
        <c:ser>
          <c:idx val="4"/>
          <c:order val="4"/>
          <c:tx>
            <c:strRef>
              <c:f>Dati!$G$559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5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A09-4159-A4ED-9B3C4DF704A3}"/>
                </c:ext>
              </c:extLst>
            </c:dLbl>
            <c:dLbl>
              <c:idx val="1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A09-4159-A4ED-9B3C4DF704A3}"/>
                </c:ext>
              </c:extLst>
            </c:dLbl>
            <c:dLbl>
              <c:idx val="15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A09-4159-A4ED-9B3C4DF704A3}"/>
                </c:ext>
              </c:extLst>
            </c:dLbl>
            <c:dLbl>
              <c:idx val="2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A09-4159-A4ED-9B3C4DF704A3}"/>
                </c:ext>
              </c:extLst>
            </c:dLbl>
            <c:dLbl>
              <c:idx val="27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A09-4159-A4ED-9B3C4DF704A3}"/>
                </c:ext>
              </c:extLst>
            </c:dLbl>
            <c:dLbl>
              <c:idx val="3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4313817395700691E-2"/>
                      <c:h val="3.40421830164299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3-4A09-4159-A4ED-9B3C4DF704A3}"/>
                </c:ext>
              </c:extLst>
            </c:dLbl>
            <c:dLbl>
              <c:idx val="3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A09-4159-A4ED-9B3C4DF704A3}"/>
                </c:ext>
              </c:extLst>
            </c:dLbl>
            <c:dLbl>
              <c:idx val="3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A09-4159-A4ED-9B3C4DF704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Dati!$B$560:$B$594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Dati!$G$560:$G$594</c:f>
              <c:numCache>
                <c:formatCode>General</c:formatCode>
                <c:ptCount val="35"/>
                <c:pt idx="0" formatCode="0">
                  <c:v>3.7059801968055757</c:v>
                </c:pt>
                <c:pt idx="2" formatCode="0">
                  <c:v>3.5977969753041483</c:v>
                </c:pt>
                <c:pt idx="3" formatCode="0">
                  <c:v>5.3289290575367394</c:v>
                </c:pt>
                <c:pt idx="4" formatCode="0">
                  <c:v>9.1936614794202534</c:v>
                </c:pt>
                <c:pt idx="5" formatCode="0">
                  <c:v>2.0853588139123418</c:v>
                </c:pt>
                <c:pt idx="7" formatCode="0">
                  <c:v>3.6073695525337639</c:v>
                </c:pt>
                <c:pt idx="8" formatCode="0">
                  <c:v>3.7317689611924769</c:v>
                </c:pt>
                <c:pt idx="9" formatCode="0">
                  <c:v>9.0418931484201739</c:v>
                </c:pt>
                <c:pt idx="11" formatCode="0">
                  <c:v>3.911762714696513</c:v>
                </c:pt>
                <c:pt idx="12" formatCode="0">
                  <c:v>0</c:v>
                </c:pt>
                <c:pt idx="13" formatCode="0">
                  <c:v>1.9120006917095402</c:v>
                </c:pt>
                <c:pt idx="15" formatCode="0">
                  <c:v>1.3632525609837602</c:v>
                </c:pt>
                <c:pt idx="16" formatCode="0">
                  <c:v>3.7767719629974263</c:v>
                </c:pt>
                <c:pt idx="17" formatCode="0">
                  <c:v>5.2696477392353334</c:v>
                </c:pt>
                <c:pt idx="19" formatCode="0">
                  <c:v>4.7433821723160774</c:v>
                </c:pt>
                <c:pt idx="20" formatCode="0">
                  <c:v>3.5167181784118324</c:v>
                </c:pt>
                <c:pt idx="21" formatCode="0">
                  <c:v>0</c:v>
                </c:pt>
                <c:pt idx="22" formatCode="0">
                  <c:v>5.0969562464886708</c:v>
                </c:pt>
                <c:pt idx="23" formatCode="0">
                  <c:v>0</c:v>
                </c:pt>
                <c:pt idx="24" formatCode="0">
                  <c:v>2.8946441409506769</c:v>
                </c:pt>
                <c:pt idx="26" formatCode="0">
                  <c:v>4.7433821723160774</c:v>
                </c:pt>
                <c:pt idx="27" formatCode="0">
                  <c:v>2.5141424023188494</c:v>
                </c:pt>
                <c:pt idx="29" formatCode="0">
                  <c:v>4.4985670351562215</c:v>
                </c:pt>
                <c:pt idx="30" formatCode="0">
                  <c:v>3.3838063693963853</c:v>
                </c:pt>
                <c:pt idx="32" formatCode="0">
                  <c:v>3.0060961541694082</c:v>
                </c:pt>
                <c:pt idx="33" formatCode="0">
                  <c:v>8.1200835695611921</c:v>
                </c:pt>
                <c:pt idx="34" formatCode="0">
                  <c:v>2.5105646359432439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4A09-4159-A4ED-9B3C4DF704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104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4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603351064117149"/>
          <c:y val="7.214188154912057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Dati!$C$517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Dati!$B$518:$B$552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Dati!$C$518:$C$552</c:f>
              <c:numCache>
                <c:formatCode>0</c:formatCode>
                <c:ptCount val="35"/>
                <c:pt idx="0">
                  <c:v>12.85653472659186</c:v>
                </c:pt>
                <c:pt idx="1">
                  <c:v>106.82005781245013</c:v>
                </c:pt>
                <c:pt idx="2">
                  <c:v>14.102827153076632</c:v>
                </c:pt>
                <c:pt idx="3">
                  <c:v>16.682283206632476</c:v>
                </c:pt>
                <c:pt idx="4">
                  <c:v>7</c:v>
                </c:pt>
                <c:pt idx="5">
                  <c:v>11.817581467254385</c:v>
                </c:pt>
                <c:pt idx="6">
                  <c:v>106.82005781245013</c:v>
                </c:pt>
                <c:pt idx="7">
                  <c:v>12.166396829708148</c:v>
                </c:pt>
                <c:pt idx="8">
                  <c:v>17.709351851958488</c:v>
                </c:pt>
                <c:pt idx="9">
                  <c:v>23.946035344487399</c:v>
                </c:pt>
                <c:pt idx="10">
                  <c:v>106.82005781245013</c:v>
                </c:pt>
                <c:pt idx="11">
                  <c:v>13.152356708942008</c:v>
                </c:pt>
                <c:pt idx="12">
                  <c:v>8.8158336625899807</c:v>
                </c:pt>
                <c:pt idx="13">
                  <c:v>9.0246835740258007</c:v>
                </c:pt>
                <c:pt idx="14">
                  <c:v>106.82005781245013</c:v>
                </c:pt>
                <c:pt idx="15">
                  <c:v>8.1833103734338977</c:v>
                </c:pt>
                <c:pt idx="16">
                  <c:v>12.526724550958178</c:v>
                </c:pt>
                <c:pt idx="17">
                  <c:v>15.850553085478694</c:v>
                </c:pt>
                <c:pt idx="18">
                  <c:v>106.82005781245013</c:v>
                </c:pt>
                <c:pt idx="19">
                  <c:v>14.170604172998964</c:v>
                </c:pt>
                <c:pt idx="20">
                  <c:v>11.269221592040125</c:v>
                </c:pt>
                <c:pt idx="21">
                  <c:v>11.420613650721648</c:v>
                </c:pt>
                <c:pt idx="22">
                  <c:v>15.001478807546064</c:v>
                </c:pt>
                <c:pt idx="23">
                  <c:v>9.1478310900536712</c:v>
                </c:pt>
                <c:pt idx="24">
                  <c:v>9.0003490111070903</c:v>
                </c:pt>
                <c:pt idx="25">
                  <c:v>106.82005781245013</c:v>
                </c:pt>
                <c:pt idx="26">
                  <c:v>14.170604172998964</c:v>
                </c:pt>
                <c:pt idx="27">
                  <c:v>11.346842565038088</c:v>
                </c:pt>
                <c:pt idx="28">
                  <c:v>106.82005781245013</c:v>
                </c:pt>
                <c:pt idx="29">
                  <c:v>17.878981838518399</c:v>
                </c:pt>
                <c:pt idx="30">
                  <c:v>11.226404516188254</c:v>
                </c:pt>
                <c:pt idx="31">
                  <c:v>106.82005781245013</c:v>
                </c:pt>
                <c:pt idx="32">
                  <c:v>14.007619374085678</c:v>
                </c:pt>
                <c:pt idx="33">
                  <c:v>19.091544497402936</c:v>
                </c:pt>
                <c:pt idx="34">
                  <c:v>11.067714512816238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F4-4D06-9A1F-090D182C2D93}"/>
            </c:ext>
          </c:extLst>
        </c:ser>
        <c:ser>
          <c:idx val="1"/>
          <c:order val="1"/>
          <c:tx>
            <c:strRef>
              <c:f>Dati!$D$517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Dati!$B$518:$B$552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Dati!$D$518:$D$552</c:f>
              <c:numCache>
                <c:formatCode>General</c:formatCode>
                <c:ptCount val="35"/>
                <c:pt idx="0" formatCode="0">
                  <c:v>93.96352308585827</c:v>
                </c:pt>
                <c:pt idx="2" formatCode="0">
                  <c:v>92.717230659373499</c:v>
                </c:pt>
                <c:pt idx="3" formatCode="0">
                  <c:v>90.137774605817654</c:v>
                </c:pt>
                <c:pt idx="4" formatCode="0">
                  <c:v>99.820057812450131</c:v>
                </c:pt>
                <c:pt idx="5" formatCode="0">
                  <c:v>95.002476345195745</c:v>
                </c:pt>
                <c:pt idx="7" formatCode="0">
                  <c:v>94.653660982741982</c:v>
                </c:pt>
                <c:pt idx="8" formatCode="0">
                  <c:v>89.110705960491643</c:v>
                </c:pt>
                <c:pt idx="9" formatCode="0">
                  <c:v>82.874022467962732</c:v>
                </c:pt>
                <c:pt idx="11" formatCode="0">
                  <c:v>93.667701103508122</c:v>
                </c:pt>
                <c:pt idx="12" formatCode="0">
                  <c:v>98.00422414986015</c:v>
                </c:pt>
                <c:pt idx="13" formatCode="0">
                  <c:v>97.79537423842433</c:v>
                </c:pt>
                <c:pt idx="15" formatCode="0">
                  <c:v>98.636747439016233</c:v>
                </c:pt>
                <c:pt idx="16" formatCode="0">
                  <c:v>94.293333261491952</c:v>
                </c:pt>
                <c:pt idx="17" formatCode="0">
                  <c:v>90.969504726971437</c:v>
                </c:pt>
                <c:pt idx="19" formatCode="0">
                  <c:v>92.649453639451167</c:v>
                </c:pt>
                <c:pt idx="20" formatCode="0">
                  <c:v>95.550836220410005</c:v>
                </c:pt>
                <c:pt idx="21" formatCode="0">
                  <c:v>95.399444161728482</c:v>
                </c:pt>
                <c:pt idx="22" formatCode="0">
                  <c:v>91.818579004904066</c:v>
                </c:pt>
                <c:pt idx="23" formatCode="0">
                  <c:v>97.672226722396459</c:v>
                </c:pt>
                <c:pt idx="24" formatCode="0">
                  <c:v>97.81970880134304</c:v>
                </c:pt>
                <c:pt idx="26" formatCode="0">
                  <c:v>92.649453639451167</c:v>
                </c:pt>
                <c:pt idx="27" formatCode="0">
                  <c:v>95.473215247412043</c:v>
                </c:pt>
                <c:pt idx="29" formatCode="0">
                  <c:v>88.941075973931731</c:v>
                </c:pt>
                <c:pt idx="30" formatCode="0">
                  <c:v>95.593653296261877</c:v>
                </c:pt>
                <c:pt idx="32" formatCode="0">
                  <c:v>92.812438438364453</c:v>
                </c:pt>
                <c:pt idx="33" formatCode="0">
                  <c:v>87.728513315047195</c:v>
                </c:pt>
                <c:pt idx="34" formatCode="0">
                  <c:v>95.752343299633893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1F4-4D06-9A1F-090D182C2D93}"/>
            </c:ext>
          </c:extLst>
        </c:ser>
        <c:ser>
          <c:idx val="2"/>
          <c:order val="2"/>
          <c:tx>
            <c:strRef>
              <c:f>Dati!$E$517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F4-4D06-9A1F-090D182C2D93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F4-4D06-9A1F-090D182C2D93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F4-4D06-9A1F-090D182C2D93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F4-4D06-9A1F-090D182C2D93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F4-4D06-9A1F-090D182C2D93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F4-4D06-9A1F-090D182C2D93}"/>
                </c:ext>
              </c:extLst>
            </c:dLbl>
            <c:dLbl>
              <c:idx val="2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1F4-4D06-9A1F-090D182C2D93}"/>
                </c:ext>
              </c:extLst>
            </c:dLbl>
            <c:dLbl>
              <c:idx val="3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F4-4D06-9A1F-090D182C2D93}"/>
                </c:ext>
              </c:extLst>
            </c:dLbl>
            <c:dLbl>
              <c:idx val="3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1F4-4D06-9A1F-090D182C2D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Dati!$B$518:$B$552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Dati!$E$518:$E$552</c:f>
              <c:numCache>
                <c:formatCode>General</c:formatCode>
                <c:ptCount val="35"/>
                <c:pt idx="0" formatCode="0">
                  <c:v>2.4233295555327476</c:v>
                </c:pt>
                <c:pt idx="2" formatCode="0">
                  <c:v>0.70841862319816606</c:v>
                </c:pt>
                <c:pt idx="3" formatCode="0">
                  <c:v>4.388350101201028</c:v>
                </c:pt>
                <c:pt idx="4" formatCode="0">
                  <c:v>0</c:v>
                </c:pt>
                <c:pt idx="5" formatCode="0">
                  <c:v>2.4022040104002942</c:v>
                </c:pt>
                <c:pt idx="7" formatCode="0">
                  <c:v>1.8842657049384746</c:v>
                </c:pt>
                <c:pt idx="8" formatCode="0">
                  <c:v>6.776168884989012</c:v>
                </c:pt>
                <c:pt idx="9" formatCode="0">
                  <c:v>7.9255137486370639</c:v>
                </c:pt>
                <c:pt idx="11" formatCode="0">
                  <c:v>2.5074440949269521</c:v>
                </c:pt>
                <c:pt idx="12" formatCode="0">
                  <c:v>1.1243744301007339</c:v>
                </c:pt>
                <c:pt idx="13" formatCode="0">
                  <c:v>1.4798377979801098</c:v>
                </c:pt>
                <c:pt idx="15" formatCode="0">
                  <c:v>0</c:v>
                </c:pt>
                <c:pt idx="16" formatCode="0">
                  <c:v>1.4183735563168254</c:v>
                </c:pt>
                <c:pt idx="17" formatCode="0">
                  <c:v>5.203223682654702</c:v>
                </c:pt>
                <c:pt idx="19" formatCode="0">
                  <c:v>3.990386506761987</c:v>
                </c:pt>
                <c:pt idx="20" formatCode="0">
                  <c:v>1.2336853571528927</c:v>
                </c:pt>
                <c:pt idx="21" formatCode="0">
                  <c:v>0.85494728092554495</c:v>
                </c:pt>
                <c:pt idx="22" formatCode="0.0">
                  <c:v>0.20489332554973097</c:v>
                </c:pt>
                <c:pt idx="23" formatCode="0.0">
                  <c:v>0.27658245250359514</c:v>
                </c:pt>
                <c:pt idx="24" formatCode="0">
                  <c:v>0</c:v>
                </c:pt>
                <c:pt idx="26" formatCode="0">
                  <c:v>3.990386506761987</c:v>
                </c:pt>
                <c:pt idx="27" formatCode="0">
                  <c:v>0.62298817901941861</c:v>
                </c:pt>
                <c:pt idx="29" formatCode="0">
                  <c:v>7.7916449906377387</c:v>
                </c:pt>
                <c:pt idx="30" formatCode="0">
                  <c:v>0.75673531150968565</c:v>
                </c:pt>
                <c:pt idx="32" formatCode="0">
                  <c:v>4.1814654074661739</c:v>
                </c:pt>
                <c:pt idx="33" formatCode="0">
                  <c:v>8.4527205283252584</c:v>
                </c:pt>
                <c:pt idx="34" formatCode="0">
                  <c:v>0.52661302537551868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1F4-4D06-9A1F-090D182C2D93}"/>
            </c:ext>
          </c:extLst>
        </c:ser>
        <c:ser>
          <c:idx val="3"/>
          <c:order val="3"/>
          <c:tx>
            <c:strRef>
              <c:f>Dati!$F$517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Dati!$B$518:$B$552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Dati!$F$518:$F$552</c:f>
              <c:numCache>
                <c:formatCode>0</c:formatCode>
                <c:ptCount val="35"/>
                <c:pt idx="0">
                  <c:v>13.029390972792511</c:v>
                </c:pt>
                <c:pt idx="1">
                  <c:v>15.452720528325258</c:v>
                </c:pt>
                <c:pt idx="2">
                  <c:v>14.744301905127092</c:v>
                </c:pt>
                <c:pt idx="3">
                  <c:v>11.064370427124231</c:v>
                </c:pt>
                <c:pt idx="4">
                  <c:v>15.452720528325258</c:v>
                </c:pt>
                <c:pt idx="5">
                  <c:v>13.050516517924965</c:v>
                </c:pt>
                <c:pt idx="6">
                  <c:v>15.452720528325258</c:v>
                </c:pt>
                <c:pt idx="7">
                  <c:v>13.568454823386784</c:v>
                </c:pt>
                <c:pt idx="8">
                  <c:v>8.6765516433362464</c:v>
                </c:pt>
                <c:pt idx="9">
                  <c:v>7.5272067796881945</c:v>
                </c:pt>
                <c:pt idx="10">
                  <c:v>15.452720528325258</c:v>
                </c:pt>
                <c:pt idx="11">
                  <c:v>12.945276433398305</c:v>
                </c:pt>
                <c:pt idx="12">
                  <c:v>14.328346098224525</c:v>
                </c:pt>
                <c:pt idx="13">
                  <c:v>13.972882730345148</c:v>
                </c:pt>
                <c:pt idx="14">
                  <c:v>15.452720528325258</c:v>
                </c:pt>
                <c:pt idx="15">
                  <c:v>15.452720528325258</c:v>
                </c:pt>
                <c:pt idx="16">
                  <c:v>14.034346972008432</c:v>
                </c:pt>
                <c:pt idx="17">
                  <c:v>10.249496845670556</c:v>
                </c:pt>
                <c:pt idx="18">
                  <c:v>15.452720528325258</c:v>
                </c:pt>
                <c:pt idx="19">
                  <c:v>11.462334021563272</c:v>
                </c:pt>
                <c:pt idx="20">
                  <c:v>14.219035171172365</c:v>
                </c:pt>
                <c:pt idx="21">
                  <c:v>14.597773247399713</c:v>
                </c:pt>
                <c:pt idx="22">
                  <c:v>15.247827202775527</c:v>
                </c:pt>
                <c:pt idx="23">
                  <c:v>15.176138075821664</c:v>
                </c:pt>
                <c:pt idx="24">
                  <c:v>15.452720528325258</c:v>
                </c:pt>
                <c:pt idx="25">
                  <c:v>15.452720528325258</c:v>
                </c:pt>
                <c:pt idx="26">
                  <c:v>11.462334021563272</c:v>
                </c:pt>
                <c:pt idx="27">
                  <c:v>14.829732349305839</c:v>
                </c:pt>
                <c:pt idx="28">
                  <c:v>15.452720528325258</c:v>
                </c:pt>
                <c:pt idx="29">
                  <c:v>7.6610755376875197</c:v>
                </c:pt>
                <c:pt idx="30">
                  <c:v>14.695985216815572</c:v>
                </c:pt>
                <c:pt idx="31">
                  <c:v>15.452720528325258</c:v>
                </c:pt>
                <c:pt idx="32">
                  <c:v>11.271255120859085</c:v>
                </c:pt>
                <c:pt idx="33">
                  <c:v>7</c:v>
                </c:pt>
                <c:pt idx="34">
                  <c:v>14.926107502949741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1F4-4D06-9A1F-090D182C2D93}"/>
            </c:ext>
          </c:extLst>
        </c:ser>
        <c:ser>
          <c:idx val="4"/>
          <c:order val="4"/>
          <c:tx>
            <c:strRef>
              <c:f>Dati!$G$517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F4-4D06-9A1F-090D182C2D93}"/>
                </c:ext>
              </c:extLst>
            </c:dLbl>
            <c:dLbl>
              <c:idx val="5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F4-4D06-9A1F-090D182C2D93}"/>
                </c:ext>
              </c:extLst>
            </c:dLbl>
            <c:dLbl>
              <c:idx val="7"/>
              <c:layout>
                <c:manualLayout>
                  <c:x val="1.555506265942109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1F4-4D06-9A1F-090D182C2D93}"/>
                </c:ext>
              </c:extLst>
            </c:dLbl>
            <c:dLbl>
              <c:idx val="1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1F4-4D06-9A1F-090D182C2D93}"/>
                </c:ext>
              </c:extLst>
            </c:dLbl>
            <c:dLbl>
              <c:idx val="1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1F4-4D06-9A1F-090D182C2D93}"/>
                </c:ext>
              </c:extLst>
            </c:dLbl>
            <c:dLbl>
              <c:idx val="15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1F4-4D06-9A1F-090D182C2D93}"/>
                </c:ext>
              </c:extLst>
            </c:dLbl>
            <c:dLbl>
              <c:idx val="19"/>
              <c:layout>
                <c:manualLayout>
                  <c:x val="1.761088314664892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1F4-4D06-9A1F-090D182C2D93}"/>
                </c:ext>
              </c:extLst>
            </c:dLbl>
            <c:dLbl>
              <c:idx val="20"/>
              <c:layout>
                <c:manualLayout>
                  <c:x val="1.7863590994787622E-2"/>
                  <c:y val="8.3490506590818982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1F4-4D06-9A1F-090D182C2D93}"/>
                </c:ext>
              </c:extLst>
            </c:dLbl>
            <c:dLbl>
              <c:idx val="2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1F4-4D06-9A1F-090D182C2D93}"/>
                </c:ext>
              </c:extLst>
            </c:dLbl>
            <c:dLbl>
              <c:idx val="2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1F4-4D06-9A1F-090D182C2D93}"/>
                </c:ext>
              </c:extLst>
            </c:dLbl>
            <c:dLbl>
              <c:idx val="26"/>
              <c:layout>
                <c:manualLayout>
                  <c:x val="1.7610883146648923E-2"/>
                  <c:y val="8.3490506590818982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1F4-4D06-9A1F-090D182C2D93}"/>
                </c:ext>
              </c:extLst>
            </c:dLbl>
            <c:dLbl>
              <c:idx val="29"/>
              <c:layout>
                <c:manualLayout>
                  <c:x val="1.777309526450039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91F4-4D06-9A1F-090D182C2D93}"/>
                </c:ext>
              </c:extLst>
            </c:dLbl>
            <c:dLbl>
              <c:idx val="32"/>
              <c:layout>
                <c:manualLayout>
                  <c:x val="1.6045321637426901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91F4-4D06-9A1F-090D182C2D9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Dati!$B$518:$B$552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Dati!$G$518:$G$552</c:f>
              <c:numCache>
                <c:formatCode>General</c:formatCode>
                <c:ptCount val="35"/>
                <c:pt idx="0" formatCode="0">
                  <c:v>3.6131473586088045</c:v>
                </c:pt>
                <c:pt idx="2" formatCode="0">
                  <c:v>6.5743507174283762</c:v>
                </c:pt>
                <c:pt idx="3" formatCode="0">
                  <c:v>5.473875292981341</c:v>
                </c:pt>
                <c:pt idx="4" formatCode="0.0">
                  <c:v>0.17994218754987321</c:v>
                </c:pt>
                <c:pt idx="5" formatCode="0">
                  <c:v>2.5953196444039395</c:v>
                </c:pt>
                <c:pt idx="7" formatCode="0">
                  <c:v>3.4620733123193337</c:v>
                </c:pt>
                <c:pt idx="8" formatCode="0">
                  <c:v>4.1131251545193539</c:v>
                </c:pt>
                <c:pt idx="9" formatCode="0">
                  <c:v>9.2004637834002612</c:v>
                </c:pt>
                <c:pt idx="11" formatCode="0">
                  <c:v>3.8248548015647281</c:v>
                </c:pt>
                <c:pt idx="12" formatCode="0">
                  <c:v>0.87140142003912302</c:v>
                </c:pt>
                <c:pt idx="13" formatCode="0">
                  <c:v>0.72478796359556774</c:v>
                </c:pt>
                <c:pt idx="15" formatCode="0">
                  <c:v>1.3632525609837602</c:v>
                </c:pt>
                <c:pt idx="16" formatCode="0">
                  <c:v>4.2882931821912731</c:v>
                </c:pt>
                <c:pt idx="17" formatCode="0">
                  <c:v>3.8272715903738437</c:v>
                </c:pt>
                <c:pt idx="19" formatCode="0">
                  <c:v>3.3601598537868469</c:v>
                </c:pt>
                <c:pt idx="20" formatCode="0">
                  <c:v>3.2154784224370978</c:v>
                </c:pt>
                <c:pt idx="21" formatCode="0">
                  <c:v>3.7456085573460127</c:v>
                </c:pt>
                <c:pt idx="22" formatCode="0">
                  <c:v>7.9765276695462228</c:v>
                </c:pt>
                <c:pt idx="23" formatCode="0">
                  <c:v>2.0511908250999698</c:v>
                </c:pt>
                <c:pt idx="24" formatCode="0">
                  <c:v>2.1802911986569637</c:v>
                </c:pt>
                <c:pt idx="26" formatCode="0">
                  <c:v>3.3601598537868469</c:v>
                </c:pt>
                <c:pt idx="27" formatCode="0">
                  <c:v>3.9037965735685374</c:v>
                </c:pt>
                <c:pt idx="29" formatCode="0">
                  <c:v>3.267279035430537</c:v>
                </c:pt>
                <c:pt idx="30" formatCode="0">
                  <c:v>3.6496113922283384</c:v>
                </c:pt>
                <c:pt idx="32" formatCode="0">
                  <c:v>3.0060961541694082</c:v>
                </c:pt>
                <c:pt idx="33" formatCode="0">
                  <c:v>3.8187661566275386</c:v>
                </c:pt>
                <c:pt idx="34" formatCode="0">
                  <c:v>3.72104367499057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91F4-4D06-9A1F-090D182C2D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106.8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4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603351064117149"/>
          <c:y val="6.9923432049677894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Dati!$C$475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Dati!$B$476:$B$510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Dati!$C$476:$C$510</c:f>
              <c:numCache>
                <c:formatCode>0</c:formatCode>
                <c:ptCount val="35"/>
                <c:pt idx="0">
                  <c:v>12.423876930259922</c:v>
                </c:pt>
                <c:pt idx="1">
                  <c:v>106.38016360829278</c:v>
                </c:pt>
                <c:pt idx="2">
                  <c:v>16.684588173018284</c:v>
                </c:pt>
                <c:pt idx="3">
                  <c:v>13.688893497208724</c:v>
                </c:pt>
                <c:pt idx="4">
                  <c:v>7</c:v>
                </c:pt>
                <c:pt idx="5">
                  <c:v>11.669979490443097</c:v>
                </c:pt>
                <c:pt idx="6">
                  <c:v>106.38016360829278</c:v>
                </c:pt>
                <c:pt idx="7">
                  <c:v>11.687421999547396</c:v>
                </c:pt>
                <c:pt idx="8">
                  <c:v>18.654274021929126</c:v>
                </c:pt>
                <c:pt idx="9">
                  <c:v>18.346880487723197</c:v>
                </c:pt>
                <c:pt idx="10">
                  <c:v>106.38016360829278</c:v>
                </c:pt>
                <c:pt idx="11">
                  <c:v>12.237147605360036</c:v>
                </c:pt>
                <c:pt idx="12">
                  <c:v>13.594834704236632</c:v>
                </c:pt>
                <c:pt idx="13">
                  <c:v>16.185905473686702</c:v>
                </c:pt>
                <c:pt idx="14">
                  <c:v>106.38016360829278</c:v>
                </c:pt>
                <c:pt idx="15">
                  <c:v>11.430540870625265</c:v>
                </c:pt>
                <c:pt idx="16">
                  <c:v>13.484891212243937</c:v>
                </c:pt>
                <c:pt idx="17">
                  <c:v>13.795919537192418</c:v>
                </c:pt>
                <c:pt idx="18">
                  <c:v>106.38016360829278</c:v>
                </c:pt>
                <c:pt idx="19">
                  <c:v>13.095844872356693</c:v>
                </c:pt>
                <c:pt idx="20">
                  <c:v>12.022590097719231</c:v>
                </c:pt>
                <c:pt idx="21">
                  <c:v>13.688504846677603</c:v>
                </c:pt>
                <c:pt idx="22">
                  <c:v>9.625361184291819</c:v>
                </c:pt>
                <c:pt idx="23">
                  <c:v>11.121206900697928</c:v>
                </c:pt>
                <c:pt idx="24">
                  <c:v>11.317950692414371</c:v>
                </c:pt>
                <c:pt idx="25">
                  <c:v>106.38016360829278</c:v>
                </c:pt>
                <c:pt idx="26">
                  <c:v>13.095844872356693</c:v>
                </c:pt>
                <c:pt idx="27">
                  <c:v>11.651874554150552</c:v>
                </c:pt>
                <c:pt idx="28">
                  <c:v>106.38016360829278</c:v>
                </c:pt>
                <c:pt idx="29">
                  <c:v>13.647201186085752</c:v>
                </c:pt>
                <c:pt idx="30">
                  <c:v>11.994470395076675</c:v>
                </c:pt>
                <c:pt idx="31">
                  <c:v>106.38016360829278</c:v>
                </c:pt>
                <c:pt idx="32">
                  <c:v>12.410397805990911</c:v>
                </c:pt>
                <c:pt idx="33">
                  <c:v>14.887013031396521</c:v>
                </c:pt>
                <c:pt idx="34">
                  <c:v>11.923711958571218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93-4395-A4D3-D83BE2066E88}"/>
            </c:ext>
          </c:extLst>
        </c:ser>
        <c:ser>
          <c:idx val="1"/>
          <c:order val="1"/>
          <c:tx>
            <c:strRef>
              <c:f>Dati!$D$475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Dati!$B$476:$B$510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Dati!$D$476:$D$510</c:f>
              <c:numCache>
                <c:formatCode>General</c:formatCode>
                <c:ptCount val="35"/>
                <c:pt idx="0" formatCode="0">
                  <c:v>93.956286678032853</c:v>
                </c:pt>
                <c:pt idx="2" formatCode="0">
                  <c:v>89.695575435274492</c:v>
                </c:pt>
                <c:pt idx="3" formatCode="0">
                  <c:v>92.691270111084052</c:v>
                </c:pt>
                <c:pt idx="4" formatCode="0">
                  <c:v>99.380163608292776</c:v>
                </c:pt>
                <c:pt idx="5" formatCode="0">
                  <c:v>94.710184117849678</c:v>
                </c:pt>
                <c:pt idx="7" formatCode="0">
                  <c:v>94.692741608745379</c:v>
                </c:pt>
                <c:pt idx="8" formatCode="0">
                  <c:v>87.72588958636365</c:v>
                </c:pt>
                <c:pt idx="9" formatCode="0">
                  <c:v>88.033283120569578</c:v>
                </c:pt>
                <c:pt idx="11" formatCode="0">
                  <c:v>94.14301600293274</c:v>
                </c:pt>
                <c:pt idx="12" formatCode="0">
                  <c:v>92.785328904056144</c:v>
                </c:pt>
                <c:pt idx="13" formatCode="0">
                  <c:v>90.194258134606073</c:v>
                </c:pt>
                <c:pt idx="15" formatCode="0">
                  <c:v>94.949622737667511</c:v>
                </c:pt>
                <c:pt idx="16" formatCode="0">
                  <c:v>92.895272396048838</c:v>
                </c:pt>
                <c:pt idx="17" formatCode="0">
                  <c:v>92.584244071100358</c:v>
                </c:pt>
                <c:pt idx="19" formatCode="0">
                  <c:v>93.284318735936083</c:v>
                </c:pt>
                <c:pt idx="20" formatCode="0">
                  <c:v>94.357573510573545</c:v>
                </c:pt>
                <c:pt idx="21" formatCode="0">
                  <c:v>92.691658761615173</c:v>
                </c:pt>
                <c:pt idx="22" formatCode="0">
                  <c:v>96.754802424000957</c:v>
                </c:pt>
                <c:pt idx="23" formatCode="0">
                  <c:v>95.258956707594848</c:v>
                </c:pt>
                <c:pt idx="24" formatCode="0">
                  <c:v>95.062212915878405</c:v>
                </c:pt>
                <c:pt idx="26" formatCode="0">
                  <c:v>93.284318735936083</c:v>
                </c:pt>
                <c:pt idx="27" formatCode="0">
                  <c:v>94.728289054142223</c:v>
                </c:pt>
                <c:pt idx="29" formatCode="0">
                  <c:v>92.732962422207024</c:v>
                </c:pt>
                <c:pt idx="30" formatCode="0">
                  <c:v>94.385693213216101</c:v>
                </c:pt>
                <c:pt idx="32" formatCode="0">
                  <c:v>93.969765802301865</c:v>
                </c:pt>
                <c:pt idx="33" formatCode="0">
                  <c:v>91.493150576896255</c:v>
                </c:pt>
                <c:pt idx="34" formatCode="0">
                  <c:v>94.456451649721558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393-4395-A4D3-D83BE2066E88}"/>
            </c:ext>
          </c:extLst>
        </c:ser>
        <c:ser>
          <c:idx val="2"/>
          <c:order val="2"/>
          <c:tx>
            <c:strRef>
              <c:f>Dati!$E$475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2"/>
              <c:layout>
                <c:manualLayout>
                  <c:x val="1.4276461988304094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93-4395-A4D3-D83BE2066E88}"/>
                </c:ext>
              </c:extLst>
            </c:dLbl>
            <c:dLbl>
              <c:idx val="5"/>
              <c:layout>
                <c:manualLayout>
                  <c:x val="1.492719298245614E-2"/>
                  <c:y val="1.835940368656826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393-4395-A4D3-D83BE2066E88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93-4395-A4D3-D83BE2066E88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393-4395-A4D3-D83BE2066E88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93-4395-A4D3-D83BE2066E88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393-4395-A4D3-D83BE2066E88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393-4395-A4D3-D83BE2066E88}"/>
                </c:ext>
              </c:extLst>
            </c:dLbl>
            <c:dLbl>
              <c:idx val="22"/>
              <c:layout>
                <c:manualLayout>
                  <c:x val="1.4304970760233918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393-4395-A4D3-D83BE2066E88}"/>
                </c:ext>
              </c:extLst>
            </c:dLbl>
            <c:dLbl>
              <c:idx val="2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393-4395-A4D3-D83BE2066E88}"/>
                </c:ext>
              </c:extLst>
            </c:dLbl>
            <c:dLbl>
              <c:idx val="3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393-4395-A4D3-D83BE2066E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Dati!$B$476:$B$510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Dati!$E$476:$E$510</c:f>
              <c:numCache>
                <c:formatCode>General</c:formatCode>
                <c:ptCount val="35"/>
                <c:pt idx="0" formatCode="0">
                  <c:v>2.1541266067644957</c:v>
                </c:pt>
                <c:pt idx="2" formatCode="0">
                  <c:v>2.9564081068899717</c:v>
                </c:pt>
                <c:pt idx="3" formatCode="0">
                  <c:v>1.2933463343989888</c:v>
                </c:pt>
                <c:pt idx="4" formatCode="0">
                  <c:v>0.61983639170723048</c:v>
                </c:pt>
                <c:pt idx="5" formatCode="0">
                  <c:v>2.5881326457295439</c:v>
                </c:pt>
                <c:pt idx="7" formatCode="0">
                  <c:v>1.5959503799249979</c:v>
                </c:pt>
                <c:pt idx="8" formatCode="0">
                  <c:v>6.637069212790232</c:v>
                </c:pt>
                <c:pt idx="9" formatCode="0">
                  <c:v>7.9875163311899504</c:v>
                </c:pt>
                <c:pt idx="11" formatCode="0">
                  <c:v>1.765357409064229</c:v>
                </c:pt>
                <c:pt idx="12" formatCode="0">
                  <c:v>4.7778498397873923</c:v>
                </c:pt>
                <c:pt idx="13" formatCode="0">
                  <c:v>9.8057418653939159</c:v>
                </c:pt>
                <c:pt idx="15" formatCode="0">
                  <c:v>1.9941642342823873</c:v>
                </c:pt>
                <c:pt idx="16" formatCode="0">
                  <c:v>0.51152121919384708</c:v>
                </c:pt>
                <c:pt idx="17" formatCode="0">
                  <c:v>4.2358325645823047</c:v>
                </c:pt>
                <c:pt idx="19" formatCode="0">
                  <c:v>2.2555011259557962</c:v>
                </c:pt>
                <c:pt idx="20" formatCode="0">
                  <c:v>2.4053353162044062</c:v>
                </c:pt>
                <c:pt idx="21" formatCode="0.0">
                  <c:v>0.14653307556901338</c:v>
                </c:pt>
                <c:pt idx="22" formatCode="0">
                  <c:v>2.94024599052889</c:v>
                </c:pt>
                <c:pt idx="23" formatCode="0">
                  <c:v>2.6898524673052107</c:v>
                </c:pt>
                <c:pt idx="24" formatCode="0">
                  <c:v>2.0431429431709365</c:v>
                </c:pt>
                <c:pt idx="26" formatCode="0">
                  <c:v>2.2555011259557962</c:v>
                </c:pt>
                <c:pt idx="27" formatCode="0">
                  <c:v>2.0376606791662595</c:v>
                </c:pt>
                <c:pt idx="29" formatCode="0">
                  <c:v>3.6532091971683056</c:v>
                </c:pt>
                <c:pt idx="30" formatCode="0">
                  <c:v>1.7069962294776038</c:v>
                </c:pt>
                <c:pt idx="32" formatCode="0">
                  <c:v>5.2951419223197576</c:v>
                </c:pt>
                <c:pt idx="33" formatCode="0">
                  <c:v>2.8536142686266044</c:v>
                </c:pt>
                <c:pt idx="34" formatCode="0">
                  <c:v>1.6395603288708416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393-4395-A4D3-D83BE2066E88}"/>
            </c:ext>
          </c:extLst>
        </c:ser>
        <c:ser>
          <c:idx val="3"/>
          <c:order val="3"/>
          <c:tx>
            <c:strRef>
              <c:f>Dati!$F$475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Dati!$B$476:$B$510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Dati!$F$476:$F$510</c:f>
              <c:numCache>
                <c:formatCode>0</c:formatCode>
                <c:ptCount val="35"/>
                <c:pt idx="0">
                  <c:v>14.65161525862942</c:v>
                </c:pt>
                <c:pt idx="1">
                  <c:v>16.805741865393916</c:v>
                </c:pt>
                <c:pt idx="2">
                  <c:v>13.849333758503944</c:v>
                </c:pt>
                <c:pt idx="3">
                  <c:v>15.512395530994928</c:v>
                </c:pt>
                <c:pt idx="4">
                  <c:v>16.185905473686685</c:v>
                </c:pt>
                <c:pt idx="5">
                  <c:v>14.217609219664372</c:v>
                </c:pt>
                <c:pt idx="6">
                  <c:v>16.805741865393916</c:v>
                </c:pt>
                <c:pt idx="7">
                  <c:v>15.209791485468918</c:v>
                </c:pt>
                <c:pt idx="8">
                  <c:v>10.168672652603684</c:v>
                </c:pt>
                <c:pt idx="9">
                  <c:v>8.8182255342039646</c:v>
                </c:pt>
                <c:pt idx="10">
                  <c:v>16.805741865393916</c:v>
                </c:pt>
                <c:pt idx="11">
                  <c:v>15.040384456329686</c:v>
                </c:pt>
                <c:pt idx="12">
                  <c:v>12.027892025606523</c:v>
                </c:pt>
                <c:pt idx="13">
                  <c:v>7</c:v>
                </c:pt>
                <c:pt idx="14">
                  <c:v>16.805741865393916</c:v>
                </c:pt>
                <c:pt idx="15">
                  <c:v>14.811577631111529</c:v>
                </c:pt>
                <c:pt idx="16">
                  <c:v>16.294220646200067</c:v>
                </c:pt>
                <c:pt idx="17">
                  <c:v>12.569909300811611</c:v>
                </c:pt>
                <c:pt idx="18">
                  <c:v>16.805741865393916</c:v>
                </c:pt>
                <c:pt idx="19">
                  <c:v>14.55024073943812</c:v>
                </c:pt>
                <c:pt idx="20">
                  <c:v>14.40040654918951</c:v>
                </c:pt>
                <c:pt idx="21">
                  <c:v>16.659208789824902</c:v>
                </c:pt>
                <c:pt idx="22">
                  <c:v>13.865495874865026</c:v>
                </c:pt>
                <c:pt idx="23">
                  <c:v>14.115889398088704</c:v>
                </c:pt>
                <c:pt idx="24">
                  <c:v>14.762598922222979</c:v>
                </c:pt>
                <c:pt idx="25">
                  <c:v>16.805741865393916</c:v>
                </c:pt>
                <c:pt idx="26">
                  <c:v>14.55024073943812</c:v>
                </c:pt>
                <c:pt idx="27">
                  <c:v>14.768081186227656</c:v>
                </c:pt>
                <c:pt idx="28">
                  <c:v>16.805741865393916</c:v>
                </c:pt>
                <c:pt idx="29">
                  <c:v>13.152532668225611</c:v>
                </c:pt>
                <c:pt idx="30">
                  <c:v>15.098745635916313</c:v>
                </c:pt>
                <c:pt idx="31">
                  <c:v>16.805741865393916</c:v>
                </c:pt>
                <c:pt idx="32">
                  <c:v>11.510599943074158</c:v>
                </c:pt>
                <c:pt idx="33">
                  <c:v>13.952127596767312</c:v>
                </c:pt>
                <c:pt idx="34">
                  <c:v>15.166181536523075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393-4395-A4D3-D83BE2066E88}"/>
            </c:ext>
          </c:extLst>
        </c:ser>
        <c:ser>
          <c:idx val="4"/>
          <c:order val="4"/>
          <c:tx>
            <c:strRef>
              <c:f>Dati!$G$475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2295946367212482E-2"/>
                      <c:h val="3.62606444089220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4393-4395-A4D3-D83BE2066E88}"/>
                </c:ext>
              </c:extLst>
            </c:dLbl>
            <c:dLbl>
              <c:idx val="1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393-4395-A4D3-D83BE2066E88}"/>
                </c:ext>
              </c:extLst>
            </c:dLbl>
            <c:dLbl>
              <c:idx val="15"/>
              <c:layout>
                <c:manualLayout>
                  <c:x val="1.5956725146198829E-2"/>
                  <c:y val="8.5492635548898296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4393-4395-A4D3-D83BE2066E88}"/>
                </c:ext>
              </c:extLst>
            </c:dLbl>
            <c:dLbl>
              <c:idx val="17"/>
              <c:layout>
                <c:manualLayout>
                  <c:x val="1.388143274853787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4393-4395-A4D3-D83BE2066E88}"/>
                </c:ext>
              </c:extLst>
            </c:dLbl>
            <c:dLbl>
              <c:idx val="20"/>
              <c:layout>
                <c:manualLayout>
                  <c:x val="1.3780409356725009E-2"/>
                  <c:y val="8.5492635548898296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4393-4395-A4D3-D83BE2066E88}"/>
                </c:ext>
              </c:extLst>
            </c:dLbl>
            <c:dLbl>
              <c:idx val="2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393-4395-A4D3-D83BE2066E88}"/>
                </c:ext>
              </c:extLst>
            </c:dLbl>
            <c:dLbl>
              <c:idx val="2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393-4395-A4D3-D83BE2066E88}"/>
                </c:ext>
              </c:extLst>
            </c:dLbl>
            <c:dLbl>
              <c:idx val="2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331688424188893E-2"/>
                      <c:h val="2.5168396911708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4393-4395-A4D3-D83BE2066E88}"/>
                </c:ext>
              </c:extLst>
            </c:dLbl>
            <c:dLbl>
              <c:idx val="2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331688424188893E-2"/>
                      <c:h val="3.1823745410036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2-4393-4395-A4D3-D83BE2066E88}"/>
                </c:ext>
              </c:extLst>
            </c:dLbl>
            <c:dLbl>
              <c:idx val="3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4393-4395-A4D3-D83BE2066E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Dati!$B$476:$B$510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Dati!$G$476:$G$510</c:f>
              <c:numCache>
                <c:formatCode>General</c:formatCode>
                <c:ptCount val="35"/>
                <c:pt idx="0" formatCode="0">
                  <c:v>3.8895867152024906</c:v>
                </c:pt>
                <c:pt idx="2" formatCode="0">
                  <c:v>7.3480164578355893</c:v>
                </c:pt>
                <c:pt idx="3" formatCode="0">
                  <c:v>6.0153835545169994</c:v>
                </c:pt>
                <c:pt idx="4" formatCode="0">
                  <c:v>0</c:v>
                </c:pt>
                <c:pt idx="5" formatCode="0">
                  <c:v>2.7016832364207763</c:v>
                </c:pt>
                <c:pt idx="7" formatCode="0">
                  <c:v>3.7113080113294132</c:v>
                </c:pt>
                <c:pt idx="8" formatCode="0">
                  <c:v>5.6370412008461219</c:v>
                </c:pt>
                <c:pt idx="9" formatCode="0">
                  <c:v>3.9792005482405064</c:v>
                </c:pt>
                <c:pt idx="11" formatCode="0">
                  <c:v>4.0916265880028595</c:v>
                </c:pt>
                <c:pt idx="12" formatCode="0">
                  <c:v>2.4368212561564655</c:v>
                </c:pt>
                <c:pt idx="13" formatCode="0">
                  <c:v>0</c:v>
                </c:pt>
                <c:pt idx="15" formatCode="0">
                  <c:v>3.0562130280501161</c:v>
                </c:pt>
                <c:pt idx="16" formatCode="0">
                  <c:v>6.5932063847573703</c:v>
                </c:pt>
                <c:pt idx="17" formatCode="0">
                  <c:v>3.1799233643173519</c:v>
                </c:pt>
                <c:pt idx="19" formatCode="0">
                  <c:v>4.4601801381081199</c:v>
                </c:pt>
                <c:pt idx="20" formatCode="0">
                  <c:v>3.2370911732220384</c:v>
                </c:pt>
                <c:pt idx="21" formatCode="0">
                  <c:v>7.1618081628158414</c:v>
                </c:pt>
                <c:pt idx="22" formatCode="0.0">
                  <c:v>0.30495158547016776</c:v>
                </c:pt>
                <c:pt idx="23" formatCode="0">
                  <c:v>2.0511908250999698</c:v>
                </c:pt>
                <c:pt idx="24" formatCode="0">
                  <c:v>2.8946441409506769</c:v>
                </c:pt>
                <c:pt idx="26" formatCode="0">
                  <c:v>4.4601801381081199</c:v>
                </c:pt>
                <c:pt idx="27" formatCode="0">
                  <c:v>3.2340502666915039</c:v>
                </c:pt>
                <c:pt idx="29" formatCode="0">
                  <c:v>3.6138283806246609</c:v>
                </c:pt>
                <c:pt idx="30" formatCode="0">
                  <c:v>3.9073105573062108</c:v>
                </c:pt>
                <c:pt idx="32" formatCode="0">
                  <c:v>0.73509227537839772</c:v>
                </c:pt>
                <c:pt idx="33" formatCode="0">
                  <c:v>5.6532351544771426</c:v>
                </c:pt>
                <c:pt idx="34" formatCode="0">
                  <c:v>3.903988021407593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393-4395-A4D3-D83BE2066E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106.4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4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%</a:t>
            </a:r>
          </a:p>
        </c:rich>
      </c:tx>
      <c:layout>
        <c:manualLayout>
          <c:xMode val="edge"/>
          <c:yMode val="edge"/>
          <c:x val="0.91304344937748416"/>
          <c:y val="3.5331556551012729E-2"/>
        </c:manualLayout>
      </c:layout>
      <c:overlay val="0"/>
      <c:spPr>
        <a:ln w="3175">
          <a:solidFill>
            <a:schemeClr val="tx1"/>
          </a:solidFill>
        </a:ln>
        <a:effectLst>
          <a:outerShdw dist="38100" dir="2700000" algn="tl" rotWithShape="0">
            <a:prstClr val="black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7312917295415841"/>
          <c:y val="6.7674263489341066E-2"/>
          <c:w val="0.52348131124387876"/>
          <c:h val="0.903549977044948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8A3E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1-322C-4248-B754-7310BBD6DAF6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322C-4248-B754-7310BBD6DAF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Dati!$B$618:$B$623</c:f>
              <c:strCache>
                <c:ptCount val="6"/>
                <c:pt idx="0">
                  <c:v>Nav nepieciešamība - visi ienākumi nāk tikai caur kasi</c:v>
                </c:pt>
                <c:pt idx="1">
                  <c:v>Tas būtu pārāk sarežģīti</c:v>
                </c:pt>
                <c:pt idx="2">
                  <c:v>Tas būtu pārāk dārgi</c:v>
                </c:pt>
                <c:pt idx="3">
                  <c:v>Tas nav droši</c:v>
                </c:pt>
                <c:pt idx="4">
                  <c:v>Cits iemesls</c:v>
                </c:pt>
                <c:pt idx="5">
                  <c:v>Grūti pateikt</c:v>
                </c:pt>
              </c:strCache>
            </c:strRef>
          </c:cat>
          <c:val>
            <c:numRef>
              <c:f>Dati!$C$618:$C$623</c:f>
              <c:numCache>
                <c:formatCode>0</c:formatCode>
                <c:ptCount val="6"/>
                <c:pt idx="0">
                  <c:v>45.564243831609907</c:v>
                </c:pt>
                <c:pt idx="1">
                  <c:v>5.5688109109885451</c:v>
                </c:pt>
                <c:pt idx="2">
                  <c:v>4.8138627380758665</c:v>
                </c:pt>
                <c:pt idx="3">
                  <c:v>4.1404318863883525</c:v>
                </c:pt>
                <c:pt idx="4">
                  <c:v>31.270390695507377</c:v>
                </c:pt>
                <c:pt idx="5">
                  <c:v>9.9775028689751224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22C-4248-B754-7310BBD6DA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22667272"/>
        <c:axId val="122666096"/>
      </c:barChart>
      <c:catAx>
        <c:axId val="122667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2266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666096"/>
        <c:scaling>
          <c:orientation val="minMax"/>
          <c:max val="60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22667272"/>
        <c:crosses val="max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8666557632421602"/>
          <c:y val="0.1251445761788107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892973945667012"/>
          <c:y val="0.10877467388473464"/>
          <c:w val="0.57107026054332988"/>
          <c:h val="0.86753817683362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Dati!$C$690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Dati!$B$691:$B$725</c:f>
              <c:strCache>
                <c:ptCount val="35"/>
                <c:pt idx="0">
                  <c:v>VISI RESPONDENTI, n=137</c:v>
                </c:pt>
                <c:pt idx="1">
                  <c:v>NOZARE</c:v>
                </c:pt>
                <c:pt idx="2">
                  <c:v>Ražošana, n=37</c:v>
                </c:pt>
                <c:pt idx="3">
                  <c:v>Tirdzniecība, n=24</c:v>
                </c:pt>
                <c:pt idx="4">
                  <c:v>Būvniecība, n=9</c:v>
                </c:pt>
                <c:pt idx="5">
                  <c:v>Pakalpojumi, n=67</c:v>
                </c:pt>
                <c:pt idx="6">
                  <c:v>DARBINIEKU SKAITS UZŅĒMUMĀ</c:v>
                </c:pt>
                <c:pt idx="7">
                  <c:v>1 - 9 darbinieki (mikrouzņēmumi), n=93</c:v>
                </c:pt>
                <c:pt idx="8">
                  <c:v>10 - 49 darbinieki (mazie uzņēmumi), n=33</c:v>
                </c:pt>
                <c:pt idx="9">
                  <c:v>50 - 249 darbinieki (vidējie uzņēmumi), n=11</c:v>
                </c:pt>
                <c:pt idx="10">
                  <c:v>KAPITĀLA IZCELSME</c:v>
                </c:pt>
                <c:pt idx="11">
                  <c:v>Vietējais kapitāls, n=128</c:v>
                </c:pt>
                <c:pt idx="12">
                  <c:v>Vietējais un ārvalstu kapitāls, n=2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n=26</c:v>
                </c:pt>
                <c:pt idx="16">
                  <c:v>Vidējs, n=23</c:v>
                </c:pt>
                <c:pt idx="17">
                  <c:v>Augsts, n=45</c:v>
                </c:pt>
                <c:pt idx="18">
                  <c:v>REĢIONS</c:v>
                </c:pt>
                <c:pt idx="19">
                  <c:v>Rīga, n=53</c:v>
                </c:pt>
                <c:pt idx="20">
                  <c:v>Pierīga, n=20</c:v>
                </c:pt>
                <c:pt idx="21">
                  <c:v>Vidzeme, n=16</c:v>
                </c:pt>
                <c:pt idx="22">
                  <c:v>Kurzeme, n=16</c:v>
                </c:pt>
                <c:pt idx="23">
                  <c:v>Zemgale, n=14</c:v>
                </c:pt>
                <c:pt idx="24">
                  <c:v>Latgale, n=18</c:v>
                </c:pt>
                <c:pt idx="25">
                  <c:v>UZŅĒMUMA ATRAŠANĀS VIETA</c:v>
                </c:pt>
                <c:pt idx="26">
                  <c:v>Rīga, n=53</c:v>
                </c:pt>
                <c:pt idx="27">
                  <c:v>Ārpus Rīgas, n=84</c:v>
                </c:pt>
                <c:pt idx="28">
                  <c:v>EKSPORTA STATUSS</c:v>
                </c:pt>
                <c:pt idx="29">
                  <c:v>Eksportē, n=28</c:v>
                </c:pt>
                <c:pt idx="30">
                  <c:v>Neeksportē, n=108</c:v>
                </c:pt>
                <c:pt idx="32">
                  <c:v>Jā, ir ieviesis jaunus digitālos risinājumus, n=7</c:v>
                </c:pt>
                <c:pt idx="33">
                  <c:v>Jā, ir palielinājis jau esošo digitālo risinājumu izmantošanu, n=21</c:v>
                </c:pt>
                <c:pt idx="34">
                  <c:v>Nē, n=104</c:v>
                </c:pt>
              </c:strCache>
            </c:strRef>
          </c:cat>
          <c:val>
            <c:numRef>
              <c:f>Dati!$C$691:$C$725</c:f>
              <c:numCache>
                <c:formatCode>0</c:formatCode>
                <c:ptCount val="3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9-477C-900F-9A07FE93A118}"/>
            </c:ext>
          </c:extLst>
        </c:ser>
        <c:ser>
          <c:idx val="1"/>
          <c:order val="1"/>
          <c:tx>
            <c:strRef>
              <c:f>Dati!$D$690</c:f>
              <c:strCache>
                <c:ptCount val="1"/>
                <c:pt idx="0">
                  <c:v>Nav nepieciešamība - visi ienākumi nāk tikai caur kasi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12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4D9-477C-900F-9A07FE93A118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Dati!$B$691:$B$725</c:f>
              <c:strCache>
                <c:ptCount val="35"/>
                <c:pt idx="0">
                  <c:v>VISI RESPONDENTI, n=137</c:v>
                </c:pt>
                <c:pt idx="1">
                  <c:v>NOZARE</c:v>
                </c:pt>
                <c:pt idx="2">
                  <c:v>Ražošana, n=37</c:v>
                </c:pt>
                <c:pt idx="3">
                  <c:v>Tirdzniecība, n=24</c:v>
                </c:pt>
                <c:pt idx="4">
                  <c:v>Būvniecība, n=9</c:v>
                </c:pt>
                <c:pt idx="5">
                  <c:v>Pakalpojumi, n=67</c:v>
                </c:pt>
                <c:pt idx="6">
                  <c:v>DARBINIEKU SKAITS UZŅĒMUMĀ</c:v>
                </c:pt>
                <c:pt idx="7">
                  <c:v>1 - 9 darbinieki (mikrouzņēmumi), n=93</c:v>
                </c:pt>
                <c:pt idx="8">
                  <c:v>10 - 49 darbinieki (mazie uzņēmumi), n=33</c:v>
                </c:pt>
                <c:pt idx="9">
                  <c:v>50 - 249 darbinieki (vidējie uzņēmumi), n=11</c:v>
                </c:pt>
                <c:pt idx="10">
                  <c:v>KAPITĀLA IZCELSME</c:v>
                </c:pt>
                <c:pt idx="11">
                  <c:v>Vietējais kapitāls, n=128</c:v>
                </c:pt>
                <c:pt idx="12">
                  <c:v>Vietējais un ārvalstu kapitāls, n=2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n=26</c:v>
                </c:pt>
                <c:pt idx="16">
                  <c:v>Vidējs, n=23</c:v>
                </c:pt>
                <c:pt idx="17">
                  <c:v>Augsts, n=45</c:v>
                </c:pt>
                <c:pt idx="18">
                  <c:v>REĢIONS</c:v>
                </c:pt>
                <c:pt idx="19">
                  <c:v>Rīga, n=53</c:v>
                </c:pt>
                <c:pt idx="20">
                  <c:v>Pierīga, n=20</c:v>
                </c:pt>
                <c:pt idx="21">
                  <c:v>Vidzeme, n=16</c:v>
                </c:pt>
                <c:pt idx="22">
                  <c:v>Kurzeme, n=16</c:v>
                </c:pt>
                <c:pt idx="23">
                  <c:v>Zemgale, n=14</c:v>
                </c:pt>
                <c:pt idx="24">
                  <c:v>Latgale, n=18</c:v>
                </c:pt>
                <c:pt idx="25">
                  <c:v>UZŅĒMUMA ATRAŠANĀS VIETA</c:v>
                </c:pt>
                <c:pt idx="26">
                  <c:v>Rīga, n=53</c:v>
                </c:pt>
                <c:pt idx="27">
                  <c:v>Ārpus Rīgas, n=84</c:v>
                </c:pt>
                <c:pt idx="28">
                  <c:v>EKSPORTA STATUSS</c:v>
                </c:pt>
                <c:pt idx="29">
                  <c:v>Eksportē, n=28</c:v>
                </c:pt>
                <c:pt idx="30">
                  <c:v>Neeksportē, n=108</c:v>
                </c:pt>
                <c:pt idx="32">
                  <c:v>Jā, ir ieviesis jaunus digitālos risinājumus, n=7</c:v>
                </c:pt>
                <c:pt idx="33">
                  <c:v>Jā, ir palielinājis jau esošo digitālo risinājumu izmantošanu, n=21</c:v>
                </c:pt>
                <c:pt idx="34">
                  <c:v>Nē, n=104</c:v>
                </c:pt>
              </c:strCache>
            </c:strRef>
          </c:cat>
          <c:val>
            <c:numRef>
              <c:f>Dati!$D$691:$D$725</c:f>
              <c:numCache>
                <c:formatCode>General</c:formatCode>
                <c:ptCount val="35"/>
                <c:pt idx="0" formatCode="0">
                  <c:v>45.564243831609907</c:v>
                </c:pt>
                <c:pt idx="2" formatCode="0">
                  <c:v>14.407613912866998</c:v>
                </c:pt>
                <c:pt idx="3" formatCode="0">
                  <c:v>66.639831725363479</c:v>
                </c:pt>
                <c:pt idx="4" formatCode="0">
                  <c:v>35.620096682860485</c:v>
                </c:pt>
                <c:pt idx="5" formatCode="0">
                  <c:v>49.986297716354535</c:v>
                </c:pt>
                <c:pt idx="7" formatCode="0">
                  <c:v>45.252625744253557</c:v>
                </c:pt>
                <c:pt idx="8" formatCode="0">
                  <c:v>48.201426011114691</c:v>
                </c:pt>
                <c:pt idx="9" formatCode="0">
                  <c:v>62.85722566186822</c:v>
                </c:pt>
                <c:pt idx="11" formatCode="0">
                  <c:v>46.950714727860813</c:v>
                </c:pt>
                <c:pt idx="12" formatCode="0">
                  <c:v>0</c:v>
                </c:pt>
                <c:pt idx="13" formatCode="0">
                  <c:v>7.9358185611903833</c:v>
                </c:pt>
                <c:pt idx="15" formatCode="0">
                  <c:v>38.780749652828987</c:v>
                </c:pt>
                <c:pt idx="16" formatCode="0">
                  <c:v>55.599650228363409</c:v>
                </c:pt>
                <c:pt idx="17" formatCode="0">
                  <c:v>53.519055618710162</c:v>
                </c:pt>
                <c:pt idx="19" formatCode="0">
                  <c:v>54.91420890243711</c:v>
                </c:pt>
                <c:pt idx="20" formatCode="0">
                  <c:v>28.31567854994907</c:v>
                </c:pt>
                <c:pt idx="21" formatCode="0">
                  <c:v>37.431706529860378</c:v>
                </c:pt>
                <c:pt idx="22" formatCode="0">
                  <c:v>33.406816046054836</c:v>
                </c:pt>
                <c:pt idx="23" formatCode="0">
                  <c:v>45.803554715185669</c:v>
                </c:pt>
                <c:pt idx="24" formatCode="0">
                  <c:v>51.159141375063776</c:v>
                </c:pt>
                <c:pt idx="26" formatCode="0">
                  <c:v>54.91420890243711</c:v>
                </c:pt>
                <c:pt idx="27" formatCode="0">
                  <c:v>38.395594848463887</c:v>
                </c:pt>
                <c:pt idx="29" formatCode="0">
                  <c:v>48.597765404134265</c:v>
                </c:pt>
                <c:pt idx="30" formatCode="0">
                  <c:v>45.606374602756453</c:v>
                </c:pt>
                <c:pt idx="32" formatCode="0">
                  <c:v>23.154645597997288</c:v>
                </c:pt>
                <c:pt idx="33" formatCode="0">
                  <c:v>23.511521520324681</c:v>
                </c:pt>
                <c:pt idx="34" formatCode="0">
                  <c:v>46.830598674734915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D9-477C-900F-9A07FE93A118}"/>
            </c:ext>
          </c:extLst>
        </c:ser>
        <c:ser>
          <c:idx val="2"/>
          <c:order val="2"/>
          <c:tx>
            <c:strRef>
              <c:f>Dati!$E$690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Dati!$B$691:$B$725</c:f>
              <c:strCache>
                <c:ptCount val="35"/>
                <c:pt idx="0">
                  <c:v>VISI RESPONDENTI, n=137</c:v>
                </c:pt>
                <c:pt idx="1">
                  <c:v>NOZARE</c:v>
                </c:pt>
                <c:pt idx="2">
                  <c:v>Ražošana, n=37</c:v>
                </c:pt>
                <c:pt idx="3">
                  <c:v>Tirdzniecība, n=24</c:v>
                </c:pt>
                <c:pt idx="4">
                  <c:v>Būvniecība, n=9</c:v>
                </c:pt>
                <c:pt idx="5">
                  <c:v>Pakalpojumi, n=67</c:v>
                </c:pt>
                <c:pt idx="6">
                  <c:v>DARBINIEKU SKAITS UZŅĒMUMĀ</c:v>
                </c:pt>
                <c:pt idx="7">
                  <c:v>1 - 9 darbinieki (mikrouzņēmumi), n=93</c:v>
                </c:pt>
                <c:pt idx="8">
                  <c:v>10 - 49 darbinieki (mazie uzņēmumi), n=33</c:v>
                </c:pt>
                <c:pt idx="9">
                  <c:v>50 - 249 darbinieki (vidējie uzņēmumi), n=11</c:v>
                </c:pt>
                <c:pt idx="10">
                  <c:v>KAPITĀLA IZCELSME</c:v>
                </c:pt>
                <c:pt idx="11">
                  <c:v>Vietējais kapitāls, n=128</c:v>
                </c:pt>
                <c:pt idx="12">
                  <c:v>Vietējais un ārvalstu kapitāls, n=2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n=26</c:v>
                </c:pt>
                <c:pt idx="16">
                  <c:v>Vidējs, n=23</c:v>
                </c:pt>
                <c:pt idx="17">
                  <c:v>Augsts, n=45</c:v>
                </c:pt>
                <c:pt idx="18">
                  <c:v>REĢIONS</c:v>
                </c:pt>
                <c:pt idx="19">
                  <c:v>Rīga, n=53</c:v>
                </c:pt>
                <c:pt idx="20">
                  <c:v>Pierīga, n=20</c:v>
                </c:pt>
                <c:pt idx="21">
                  <c:v>Vidzeme, n=16</c:v>
                </c:pt>
                <c:pt idx="22">
                  <c:v>Kurzeme, n=16</c:v>
                </c:pt>
                <c:pt idx="23">
                  <c:v>Zemgale, n=14</c:v>
                </c:pt>
                <c:pt idx="24">
                  <c:v>Latgale, n=18</c:v>
                </c:pt>
                <c:pt idx="25">
                  <c:v>UZŅĒMUMA ATRAŠANĀS VIETA</c:v>
                </c:pt>
                <c:pt idx="26">
                  <c:v>Rīga, n=53</c:v>
                </c:pt>
                <c:pt idx="27">
                  <c:v>Ārpus Rīgas, n=84</c:v>
                </c:pt>
                <c:pt idx="28">
                  <c:v>EKSPORTA STATUSS</c:v>
                </c:pt>
                <c:pt idx="29">
                  <c:v>Eksportē, n=28</c:v>
                </c:pt>
                <c:pt idx="30">
                  <c:v>Neeksportē, n=108</c:v>
                </c:pt>
                <c:pt idx="32">
                  <c:v>Jā, ir ieviesis jaunus digitālos risinājumus, n=7</c:v>
                </c:pt>
                <c:pt idx="33">
                  <c:v>Jā, ir palielinājis jau esošo digitālo risinājumu izmantošanu, n=21</c:v>
                </c:pt>
                <c:pt idx="34">
                  <c:v>Nē, n=104</c:v>
                </c:pt>
              </c:strCache>
            </c:strRef>
          </c:cat>
          <c:val>
            <c:numRef>
              <c:f>Dati!$E$691:$E$725</c:f>
              <c:numCache>
                <c:formatCode>0</c:formatCode>
                <c:ptCount val="35"/>
                <c:pt idx="0">
                  <c:v>28.075587893753571</c:v>
                </c:pt>
                <c:pt idx="1">
                  <c:v>73.639831725363479</c:v>
                </c:pt>
                <c:pt idx="2">
                  <c:v>59.232217812496479</c:v>
                </c:pt>
                <c:pt idx="3">
                  <c:v>7</c:v>
                </c:pt>
                <c:pt idx="4">
                  <c:v>38.019735042502994</c:v>
                </c:pt>
                <c:pt idx="5">
                  <c:v>23.653534009008943</c:v>
                </c:pt>
                <c:pt idx="6">
                  <c:v>73.639831725363479</c:v>
                </c:pt>
                <c:pt idx="7">
                  <c:v>28.387205981109922</c:v>
                </c:pt>
                <c:pt idx="8">
                  <c:v>25.438405714248788</c:v>
                </c:pt>
                <c:pt idx="9">
                  <c:v>10.782606063495258</c:v>
                </c:pt>
                <c:pt idx="10">
                  <c:v>73.639831725363479</c:v>
                </c:pt>
                <c:pt idx="11">
                  <c:v>26.689116997502666</c:v>
                </c:pt>
                <c:pt idx="12">
                  <c:v>73.639831725363479</c:v>
                </c:pt>
                <c:pt idx="13">
                  <c:v>65.704013164173091</c:v>
                </c:pt>
                <c:pt idx="14">
                  <c:v>73.639831725363479</c:v>
                </c:pt>
                <c:pt idx="15">
                  <c:v>34.859082072534491</c:v>
                </c:pt>
                <c:pt idx="16">
                  <c:v>18.04018149700007</c:v>
                </c:pt>
                <c:pt idx="17">
                  <c:v>20.120776106653317</c:v>
                </c:pt>
                <c:pt idx="18">
                  <c:v>73.639831725363479</c:v>
                </c:pt>
                <c:pt idx="19">
                  <c:v>18.725622822926368</c:v>
                </c:pt>
                <c:pt idx="20">
                  <c:v>45.324153175414409</c:v>
                </c:pt>
                <c:pt idx="21">
                  <c:v>36.208125195503101</c:v>
                </c:pt>
                <c:pt idx="22">
                  <c:v>40.233015679308643</c:v>
                </c:pt>
                <c:pt idx="23">
                  <c:v>27.83627701017781</c:v>
                </c:pt>
                <c:pt idx="24">
                  <c:v>22.480690350299703</c:v>
                </c:pt>
                <c:pt idx="25">
                  <c:v>73.639831725363479</c:v>
                </c:pt>
                <c:pt idx="26">
                  <c:v>18.725622822926368</c:v>
                </c:pt>
                <c:pt idx="27">
                  <c:v>35.244236876899592</c:v>
                </c:pt>
                <c:pt idx="28">
                  <c:v>73.639831725363479</c:v>
                </c:pt>
                <c:pt idx="29">
                  <c:v>25.042066321229214</c:v>
                </c:pt>
                <c:pt idx="30">
                  <c:v>28.033457122607025</c:v>
                </c:pt>
                <c:pt idx="31">
                  <c:v>73.639831725363479</c:v>
                </c:pt>
                <c:pt idx="32">
                  <c:v>50.485186127366191</c:v>
                </c:pt>
                <c:pt idx="33">
                  <c:v>50.128310205038801</c:v>
                </c:pt>
                <c:pt idx="34">
                  <c:v>26.809233050628563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D9-477C-900F-9A07FE93A118}"/>
            </c:ext>
          </c:extLst>
        </c:ser>
        <c:ser>
          <c:idx val="3"/>
          <c:order val="3"/>
          <c:tx>
            <c:strRef>
              <c:f>Dati!$F$690</c:f>
              <c:strCache>
                <c:ptCount val="1"/>
                <c:pt idx="0">
                  <c:v>Cits iemesls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Dati!$B$691:$B$725</c:f>
              <c:strCache>
                <c:ptCount val="35"/>
                <c:pt idx="0">
                  <c:v>VISI RESPONDENTI, n=137</c:v>
                </c:pt>
                <c:pt idx="1">
                  <c:v>NOZARE</c:v>
                </c:pt>
                <c:pt idx="2">
                  <c:v>Ražošana, n=37</c:v>
                </c:pt>
                <c:pt idx="3">
                  <c:v>Tirdzniecība, n=24</c:v>
                </c:pt>
                <c:pt idx="4">
                  <c:v>Būvniecība, n=9</c:v>
                </c:pt>
                <c:pt idx="5">
                  <c:v>Pakalpojumi, n=67</c:v>
                </c:pt>
                <c:pt idx="6">
                  <c:v>DARBINIEKU SKAITS UZŅĒMUMĀ</c:v>
                </c:pt>
                <c:pt idx="7">
                  <c:v>1 - 9 darbinieki (mikrouzņēmumi), n=93</c:v>
                </c:pt>
                <c:pt idx="8">
                  <c:v>10 - 49 darbinieki (mazie uzņēmumi), n=33</c:v>
                </c:pt>
                <c:pt idx="9">
                  <c:v>50 - 249 darbinieki (vidējie uzņēmumi), n=11</c:v>
                </c:pt>
                <c:pt idx="10">
                  <c:v>KAPITĀLA IZCELSME</c:v>
                </c:pt>
                <c:pt idx="11">
                  <c:v>Vietējais kapitāls, n=128</c:v>
                </c:pt>
                <c:pt idx="12">
                  <c:v>Vietējais un ārvalstu kapitāls, n=2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n=26</c:v>
                </c:pt>
                <c:pt idx="16">
                  <c:v>Vidējs, n=23</c:v>
                </c:pt>
                <c:pt idx="17">
                  <c:v>Augsts, n=45</c:v>
                </c:pt>
                <c:pt idx="18">
                  <c:v>REĢIONS</c:v>
                </c:pt>
                <c:pt idx="19">
                  <c:v>Rīga, n=53</c:v>
                </c:pt>
                <c:pt idx="20">
                  <c:v>Pierīga, n=20</c:v>
                </c:pt>
                <c:pt idx="21">
                  <c:v>Vidzeme, n=16</c:v>
                </c:pt>
                <c:pt idx="22">
                  <c:v>Kurzeme, n=16</c:v>
                </c:pt>
                <c:pt idx="23">
                  <c:v>Zemgale, n=14</c:v>
                </c:pt>
                <c:pt idx="24">
                  <c:v>Latgale, n=18</c:v>
                </c:pt>
                <c:pt idx="25">
                  <c:v>UZŅĒMUMA ATRAŠANĀS VIETA</c:v>
                </c:pt>
                <c:pt idx="26">
                  <c:v>Rīga, n=53</c:v>
                </c:pt>
                <c:pt idx="27">
                  <c:v>Ārpus Rīgas, n=84</c:v>
                </c:pt>
                <c:pt idx="28">
                  <c:v>EKSPORTA STATUSS</c:v>
                </c:pt>
                <c:pt idx="29">
                  <c:v>Eksportē, n=28</c:v>
                </c:pt>
                <c:pt idx="30">
                  <c:v>Neeksportē, n=108</c:v>
                </c:pt>
                <c:pt idx="32">
                  <c:v>Jā, ir ieviesis jaunus digitālos risinājumus, n=7</c:v>
                </c:pt>
                <c:pt idx="33">
                  <c:v>Jā, ir palielinājis jau esošo digitālo risinājumu izmantošanu, n=21</c:v>
                </c:pt>
                <c:pt idx="34">
                  <c:v>Nē, n=104</c:v>
                </c:pt>
              </c:strCache>
            </c:strRef>
          </c:cat>
          <c:val>
            <c:numRef>
              <c:f>Dati!$F$691:$F$725</c:f>
              <c:numCache>
                <c:formatCode>General</c:formatCode>
                <c:ptCount val="35"/>
                <c:pt idx="0" formatCode="0">
                  <c:v>31.270390695507377</c:v>
                </c:pt>
                <c:pt idx="2" formatCode="0">
                  <c:v>38.746682291563637</c:v>
                </c:pt>
                <c:pt idx="3" formatCode="0">
                  <c:v>14.284516560278673</c:v>
                </c:pt>
                <c:pt idx="4" formatCode="0">
                  <c:v>43.286030124282263</c:v>
                </c:pt>
                <c:pt idx="5" formatCode="0">
                  <c:v>36.790746820681598</c:v>
                </c:pt>
                <c:pt idx="7" formatCode="0">
                  <c:v>31.05263965672631</c:v>
                </c:pt>
                <c:pt idx="8" formatCode="0">
                  <c:v>39.134938827876539</c:v>
                </c:pt>
                <c:pt idx="9" formatCode="0">
                  <c:v>6.4957684365108959</c:v>
                </c:pt>
                <c:pt idx="11" formatCode="0">
                  <c:v>30.210647857851473</c:v>
                </c:pt>
                <c:pt idx="12" formatCode="0">
                  <c:v>100</c:v>
                </c:pt>
                <c:pt idx="13" formatCode="0">
                  <c:v>49.737162887171571</c:v>
                </c:pt>
                <c:pt idx="15" formatCode="0">
                  <c:v>37.871609252291115</c:v>
                </c:pt>
                <c:pt idx="16" formatCode="0">
                  <c:v>29.945955201068848</c:v>
                </c:pt>
                <c:pt idx="17" formatCode="0">
                  <c:v>30.906204892294692</c:v>
                </c:pt>
                <c:pt idx="19" formatCode="0">
                  <c:v>25.347640120219911</c:v>
                </c:pt>
                <c:pt idx="20" formatCode="0">
                  <c:v>42.057268752647865</c:v>
                </c:pt>
                <c:pt idx="21" formatCode="0">
                  <c:v>39.177239290223461</c:v>
                </c:pt>
                <c:pt idx="22" formatCode="0">
                  <c:v>27.617003228383208</c:v>
                </c:pt>
                <c:pt idx="23" formatCode="0">
                  <c:v>43.654771370894117</c:v>
                </c:pt>
                <c:pt idx="24" formatCode="0">
                  <c:v>26.816702745442672</c:v>
                </c:pt>
                <c:pt idx="26" formatCode="0">
                  <c:v>25.347640120219911</c:v>
                </c:pt>
                <c:pt idx="27" formatCode="0">
                  <c:v>35.811383048669818</c:v>
                </c:pt>
                <c:pt idx="29" formatCode="0">
                  <c:v>46.558163992770375</c:v>
                </c:pt>
                <c:pt idx="30" formatCode="0">
                  <c:v>28.44707398303154</c:v>
                </c:pt>
                <c:pt idx="32" formatCode="0">
                  <c:v>22.492964247855106</c:v>
                </c:pt>
                <c:pt idx="33" formatCode="0">
                  <c:v>40.614015601879451</c:v>
                </c:pt>
                <c:pt idx="34" formatCode="0">
                  <c:v>31.495321286810984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4D9-477C-900F-9A07FE93A11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22668448"/>
        <c:axId val="161052064"/>
      </c:barChart>
      <c:catAx>
        <c:axId val="12266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610520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61052064"/>
        <c:scaling>
          <c:orientation val="minMax"/>
          <c:max val="18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122668448"/>
        <c:crosses val="autoZero"/>
        <c:crossBetween val="between"/>
      </c:valAx>
      <c:spPr>
        <a:solidFill>
          <a:srgbClr val="FFFFFF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792036844451046"/>
          <c:y val="0.1040420240836111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Dati!$C$24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Dati!$B$25:$B$59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Dati!$C$25:$C$59</c:f>
              <c:numCache>
                <c:formatCode>0</c:formatCode>
                <c:ptCount val="35"/>
                <c:pt idx="0">
                  <c:v>14.137439207975021</c:v>
                </c:pt>
                <c:pt idx="1">
                  <c:v>15.087009801460937</c:v>
                </c:pt>
                <c:pt idx="2">
                  <c:v>15.087009801460937</c:v>
                </c:pt>
                <c:pt idx="3">
                  <c:v>13.174987807227701</c:v>
                </c:pt>
                <c:pt idx="4">
                  <c:v>15.087009801460937</c:v>
                </c:pt>
                <c:pt idx="5">
                  <c:v>14.159387517407293</c:v>
                </c:pt>
                <c:pt idx="6">
                  <c:v>15.087009801460937</c:v>
                </c:pt>
                <c:pt idx="7">
                  <c:v>14.084783157124779</c:v>
                </c:pt>
                <c:pt idx="8">
                  <c:v>14.489285804014983</c:v>
                </c:pt>
                <c:pt idx="9">
                  <c:v>15.087009801460937</c:v>
                </c:pt>
                <c:pt idx="10">
                  <c:v>15.087009801460937</c:v>
                </c:pt>
                <c:pt idx="11">
                  <c:v>14.066051088295774</c:v>
                </c:pt>
                <c:pt idx="12">
                  <c:v>15.087009801460937</c:v>
                </c:pt>
                <c:pt idx="13">
                  <c:v>15.087009801460937</c:v>
                </c:pt>
                <c:pt idx="14">
                  <c:v>15.087009801460937</c:v>
                </c:pt>
                <c:pt idx="15">
                  <c:v>14.053465146559773</c:v>
                </c:pt>
                <c:pt idx="16">
                  <c:v>14.884048914125181</c:v>
                </c:pt>
                <c:pt idx="17">
                  <c:v>15.087009801460937</c:v>
                </c:pt>
                <c:pt idx="18">
                  <c:v>15.087009801460937</c:v>
                </c:pt>
                <c:pt idx="19">
                  <c:v>14.670052349987166</c:v>
                </c:pt>
                <c:pt idx="20">
                  <c:v>15.087009801460937</c:v>
                </c:pt>
                <c:pt idx="21">
                  <c:v>15.087009801460937</c:v>
                </c:pt>
                <c:pt idx="22">
                  <c:v>14.484092214589175</c:v>
                </c:pt>
                <c:pt idx="23">
                  <c:v>7</c:v>
                </c:pt>
                <c:pt idx="24">
                  <c:v>13.286629970778085</c:v>
                </c:pt>
                <c:pt idx="25">
                  <c:v>15.087009801460937</c:v>
                </c:pt>
                <c:pt idx="26">
                  <c:v>14.670052349987166</c:v>
                </c:pt>
                <c:pt idx="27">
                  <c:v>13.525537083749672</c:v>
                </c:pt>
                <c:pt idx="28">
                  <c:v>15.087009801460937</c:v>
                </c:pt>
                <c:pt idx="29">
                  <c:v>15.087009801460937</c:v>
                </c:pt>
                <c:pt idx="30">
                  <c:v>13.82561094245019</c:v>
                </c:pt>
                <c:pt idx="31">
                  <c:v>15.087009801460937</c:v>
                </c:pt>
                <c:pt idx="32">
                  <c:v>15.087009801460937</c:v>
                </c:pt>
                <c:pt idx="33">
                  <c:v>15.087009801460937</c:v>
                </c:pt>
                <c:pt idx="34">
                  <c:v>13.663692060305802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26-4E2B-84C8-33B195E3F3CC}"/>
            </c:ext>
          </c:extLst>
        </c:ser>
        <c:ser>
          <c:idx val="1"/>
          <c:order val="1"/>
          <c:tx>
            <c:strRef>
              <c:f>Dati!$D$24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2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26-4E2B-84C8-33B195E3F3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Dati!$B$25:$B$59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Dati!$D$25:$D$59</c:f>
              <c:numCache>
                <c:formatCode>General</c:formatCode>
                <c:ptCount val="35"/>
                <c:pt idx="0" formatCode="0">
                  <c:v>0.94957059348591621</c:v>
                </c:pt>
                <c:pt idx="2" formatCode="0">
                  <c:v>0</c:v>
                </c:pt>
                <c:pt idx="3" formatCode="0">
                  <c:v>1.9120219942332359</c:v>
                </c:pt>
                <c:pt idx="4" formatCode="0">
                  <c:v>0</c:v>
                </c:pt>
                <c:pt idx="5" formatCode="0">
                  <c:v>0.92762228405364522</c:v>
                </c:pt>
                <c:pt idx="7" formatCode="0">
                  <c:v>1.0022266443361583</c:v>
                </c:pt>
                <c:pt idx="8" formatCode="0">
                  <c:v>0.59772399744595361</c:v>
                </c:pt>
                <c:pt idx="9" formatCode="0">
                  <c:v>0</c:v>
                </c:pt>
                <c:pt idx="11" formatCode="0">
                  <c:v>1.0209587131651627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1.0335446549011633</c:v>
                </c:pt>
                <c:pt idx="16" formatCode="0.0">
                  <c:v>0.20296088733575707</c:v>
                </c:pt>
                <c:pt idx="17" formatCode="0">
                  <c:v>0</c:v>
                </c:pt>
                <c:pt idx="19" formatCode="0.0">
                  <c:v>0.4169574514737715</c:v>
                </c:pt>
                <c:pt idx="20" formatCode="0">
                  <c:v>0</c:v>
                </c:pt>
                <c:pt idx="21" formatCode="0">
                  <c:v>0</c:v>
                </c:pt>
                <c:pt idx="22" formatCode="0">
                  <c:v>0.60291758687176167</c:v>
                </c:pt>
                <c:pt idx="23" formatCode="0">
                  <c:v>8.0870098014609368</c:v>
                </c:pt>
                <c:pt idx="24" formatCode="0">
                  <c:v>1.8003798306828518</c:v>
                </c:pt>
                <c:pt idx="26" formatCode="0.0">
                  <c:v>0.4169574514737715</c:v>
                </c:pt>
                <c:pt idx="27" formatCode="0">
                  <c:v>1.5614727177112646</c:v>
                </c:pt>
                <c:pt idx="29" formatCode="0">
                  <c:v>0</c:v>
                </c:pt>
                <c:pt idx="30" formatCode="0">
                  <c:v>1.2613988590107459</c:v>
                </c:pt>
                <c:pt idx="32" formatCode="0">
                  <c:v>0</c:v>
                </c:pt>
                <c:pt idx="33" formatCode="0">
                  <c:v>0</c:v>
                </c:pt>
                <c:pt idx="34" formatCode="0">
                  <c:v>1.4233177411551345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326-4E2B-84C8-33B195E3F3CC}"/>
            </c:ext>
          </c:extLst>
        </c:ser>
        <c:ser>
          <c:idx val="2"/>
          <c:order val="2"/>
          <c:tx>
            <c:strRef>
              <c:f>Dati!$E$24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26-4E2B-84C8-33B195E3F3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Dati!$B$25:$B$59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Dati!$E$25:$E$59</c:f>
              <c:numCache>
                <c:formatCode>General</c:formatCode>
                <c:ptCount val="35"/>
                <c:pt idx="0" formatCode="0">
                  <c:v>99.021711505847904</c:v>
                </c:pt>
                <c:pt idx="2" formatCode="0">
                  <c:v>99.792673982799187</c:v>
                </c:pt>
                <c:pt idx="3" formatCode="0">
                  <c:v>98.087978005766757</c:v>
                </c:pt>
                <c:pt idx="4" formatCode="0">
                  <c:v>100</c:v>
                </c:pt>
                <c:pt idx="5" formatCode="0">
                  <c:v>99.072377715946359</c:v>
                </c:pt>
                <c:pt idx="7" formatCode="0">
                  <c:v>98.997773355663824</c:v>
                </c:pt>
                <c:pt idx="8" formatCode="0">
                  <c:v>99.084390923490034</c:v>
                </c:pt>
                <c:pt idx="9" formatCode="0">
                  <c:v>100</c:v>
                </c:pt>
                <c:pt idx="11" formatCode="0">
                  <c:v>98.948164392468001</c:v>
                </c:pt>
                <c:pt idx="12" formatCode="0">
                  <c:v>100</c:v>
                </c:pt>
                <c:pt idx="13" formatCode="0">
                  <c:v>100</c:v>
                </c:pt>
                <c:pt idx="15" formatCode="0">
                  <c:v>98.966455345098836</c:v>
                </c:pt>
                <c:pt idx="16" formatCode="0">
                  <c:v>99.797039112664237</c:v>
                </c:pt>
                <c:pt idx="17" formatCode="0">
                  <c:v>99.890123223739153</c:v>
                </c:pt>
                <c:pt idx="19" formatCode="0">
                  <c:v>99.583042548526223</c:v>
                </c:pt>
                <c:pt idx="20" formatCode="0">
                  <c:v>100</c:v>
                </c:pt>
                <c:pt idx="21" formatCode="0">
                  <c:v>100</c:v>
                </c:pt>
                <c:pt idx="22" formatCode="0">
                  <c:v>99.397082413128217</c:v>
                </c:pt>
                <c:pt idx="23" formatCode="0">
                  <c:v>91.912990198539077</c:v>
                </c:pt>
                <c:pt idx="24" formatCode="0">
                  <c:v>97.81970880134304</c:v>
                </c:pt>
                <c:pt idx="26" formatCode="0">
                  <c:v>99.583042548526223</c:v>
                </c:pt>
                <c:pt idx="27" formatCode="0">
                  <c:v>98.376816308348907</c:v>
                </c:pt>
                <c:pt idx="29" formatCode="0">
                  <c:v>100</c:v>
                </c:pt>
                <c:pt idx="30" formatCode="0">
                  <c:v>98.700452605870325</c:v>
                </c:pt>
                <c:pt idx="32" formatCode="0">
                  <c:v>100</c:v>
                </c:pt>
                <c:pt idx="33" formatCode="0">
                  <c:v>100</c:v>
                </c:pt>
                <c:pt idx="34" formatCode="0">
                  <c:v>98.576682258844855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26-4E2B-84C8-33B195E3F3CC}"/>
            </c:ext>
          </c:extLst>
        </c:ser>
        <c:ser>
          <c:idx val="3"/>
          <c:order val="3"/>
          <c:tx>
            <c:strRef>
              <c:f>Dati!$F$24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Dati!$B$25:$B$59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Dati!$F$25:$F$59</c:f>
              <c:numCache>
                <c:formatCode>0</c:formatCode>
                <c:ptCount val="35"/>
                <c:pt idx="0">
                  <c:v>7.9782884941520962</c:v>
                </c:pt>
                <c:pt idx="1">
                  <c:v>107</c:v>
                </c:pt>
                <c:pt idx="2">
                  <c:v>7.2073260172008133</c:v>
                </c:pt>
                <c:pt idx="3">
                  <c:v>8.9120219942332426</c:v>
                </c:pt>
                <c:pt idx="4">
                  <c:v>7</c:v>
                </c:pt>
                <c:pt idx="5">
                  <c:v>7.9276222840536406</c:v>
                </c:pt>
                <c:pt idx="6">
                  <c:v>107</c:v>
                </c:pt>
                <c:pt idx="7">
                  <c:v>8.0022266443361758</c:v>
                </c:pt>
                <c:pt idx="8">
                  <c:v>7.9156090765099663</c:v>
                </c:pt>
                <c:pt idx="9">
                  <c:v>7</c:v>
                </c:pt>
                <c:pt idx="10">
                  <c:v>107</c:v>
                </c:pt>
                <c:pt idx="11">
                  <c:v>8.0518356075319986</c:v>
                </c:pt>
                <c:pt idx="12">
                  <c:v>7</c:v>
                </c:pt>
                <c:pt idx="13">
                  <c:v>7</c:v>
                </c:pt>
                <c:pt idx="14">
                  <c:v>107</c:v>
                </c:pt>
                <c:pt idx="15">
                  <c:v>8.0335446549011635</c:v>
                </c:pt>
                <c:pt idx="16">
                  <c:v>7.2029608873357631</c:v>
                </c:pt>
                <c:pt idx="17">
                  <c:v>7.1098767762608475</c:v>
                </c:pt>
                <c:pt idx="18">
                  <c:v>107</c:v>
                </c:pt>
                <c:pt idx="19">
                  <c:v>7.4169574514737775</c:v>
                </c:pt>
                <c:pt idx="20">
                  <c:v>7</c:v>
                </c:pt>
                <c:pt idx="21">
                  <c:v>7</c:v>
                </c:pt>
                <c:pt idx="22">
                  <c:v>7.6029175868717829</c:v>
                </c:pt>
                <c:pt idx="23">
                  <c:v>15.087009801460923</c:v>
                </c:pt>
                <c:pt idx="24">
                  <c:v>9.1802911986569598</c:v>
                </c:pt>
                <c:pt idx="25">
                  <c:v>107</c:v>
                </c:pt>
                <c:pt idx="26">
                  <c:v>7.4169574514737775</c:v>
                </c:pt>
                <c:pt idx="27">
                  <c:v>8.6231836916510929</c:v>
                </c:pt>
                <c:pt idx="28">
                  <c:v>107</c:v>
                </c:pt>
                <c:pt idx="29">
                  <c:v>7</c:v>
                </c:pt>
                <c:pt idx="30">
                  <c:v>8.2995473941296751</c:v>
                </c:pt>
                <c:pt idx="31">
                  <c:v>107</c:v>
                </c:pt>
                <c:pt idx="32">
                  <c:v>7</c:v>
                </c:pt>
                <c:pt idx="33">
                  <c:v>7</c:v>
                </c:pt>
                <c:pt idx="34">
                  <c:v>8.4233177411551452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26-4E2B-84C8-33B195E3F3CC}"/>
            </c:ext>
          </c:extLst>
        </c:ser>
        <c:ser>
          <c:idx val="4"/>
          <c:order val="4"/>
          <c:tx>
            <c:strRef>
              <c:f>Dati!$G$24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Dati!$B$25:$B$59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Dati!$G$25:$G$59</c:f>
              <c:numCache>
                <c:formatCode>General</c:formatCode>
                <c:ptCount val="35"/>
                <c:pt idx="0" formatCode="0.00">
                  <c:v>2.8717900666162581E-2</c:v>
                </c:pt>
                <c:pt idx="2" formatCode="0.0">
                  <c:v>0.20732601720081273</c:v>
                </c:pt>
                <c:pt idx="3" formatCode="0">
                  <c:v>0</c:v>
                </c:pt>
                <c:pt idx="4" formatCode="0">
                  <c:v>0</c:v>
                </c:pt>
                <c:pt idx="5" formatCode="0">
                  <c:v>0</c:v>
                </c:pt>
                <c:pt idx="7" formatCode="0">
                  <c:v>0</c:v>
                </c:pt>
                <c:pt idx="8" formatCode="0.0">
                  <c:v>0.31788507906401259</c:v>
                </c:pt>
                <c:pt idx="9" formatCode="0">
                  <c:v>0</c:v>
                </c:pt>
                <c:pt idx="11" formatCode="0.00">
                  <c:v>3.0876894366848543E-2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0</c:v>
                </c:pt>
                <c:pt idx="16" formatCode="0">
                  <c:v>0</c:v>
                </c:pt>
                <c:pt idx="17" formatCode="0.0">
                  <c:v>0.10987677626082765</c:v>
                </c:pt>
                <c:pt idx="19" formatCode="0">
                  <c:v>0</c:v>
                </c:pt>
                <c:pt idx="20" formatCode="0">
                  <c:v>0</c:v>
                </c:pt>
                <c:pt idx="21" formatCode="0">
                  <c:v>0</c:v>
                </c:pt>
                <c:pt idx="22" formatCode="0">
                  <c:v>0</c:v>
                </c:pt>
                <c:pt idx="23" formatCode="0">
                  <c:v>0</c:v>
                </c:pt>
                <c:pt idx="24" formatCode="0.0">
                  <c:v>0.37991136797411212</c:v>
                </c:pt>
                <c:pt idx="26" formatCode="0">
                  <c:v>0</c:v>
                </c:pt>
                <c:pt idx="27" formatCode="0.0">
                  <c:v>6.1710973939815755E-2</c:v>
                </c:pt>
                <c:pt idx="29" formatCode="0">
                  <c:v>0</c:v>
                </c:pt>
                <c:pt idx="30" formatCode="0.00">
                  <c:v>3.8148535118909713E-2</c:v>
                </c:pt>
                <c:pt idx="32" formatCode="0">
                  <c:v>0</c:v>
                </c:pt>
                <c:pt idx="33" formatCode="0">
                  <c:v>0</c:v>
                </c:pt>
                <c:pt idx="34" formatCode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26-4E2B-84C8-33B195E3F3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15.1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4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%</a:t>
            </a:r>
          </a:p>
        </c:rich>
      </c:tx>
      <c:layout>
        <c:manualLayout>
          <c:xMode val="edge"/>
          <c:yMode val="edge"/>
          <c:x val="0.85003764654520553"/>
          <c:y val="2.9687111111111112E-2"/>
        </c:manualLayout>
      </c:layout>
      <c:overlay val="0"/>
      <c:spPr>
        <a:ln w="3175">
          <a:solidFill>
            <a:schemeClr val="tx1"/>
          </a:solidFill>
        </a:ln>
        <a:effectLst>
          <a:outerShdw dist="38100" dir="2700000" algn="tl" rotWithShape="0">
            <a:prstClr val="black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3173715290234038"/>
          <c:y val="6.7674263489341066E-2"/>
          <c:w val="0.4173421239112442"/>
          <c:h val="0.903549977044948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8A3E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1-F95A-4248-8C5E-8ED168E7712C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F95A-4248-8C5E-8ED168E7712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Dati!$B$663:$B$668</c:f>
              <c:strCache>
                <c:ptCount val="6"/>
                <c:pt idx="0">
                  <c:v>Uzņēmuma darbības specifika ir tāda, ka tas nav noderīgi</c:v>
                </c:pt>
                <c:pt idx="1">
                  <c:v>Tas būtu pārāk sarežģīti</c:v>
                </c:pt>
                <c:pt idx="2">
                  <c:v>Tas būtu pārāk dārgi</c:v>
                </c:pt>
                <c:pt idx="3">
                  <c:v>Šādas sistēmas nav drošas</c:v>
                </c:pt>
                <c:pt idx="4">
                  <c:v>Cits iemesls</c:v>
                </c:pt>
                <c:pt idx="5">
                  <c:v>Grūti pateikt</c:v>
                </c:pt>
              </c:strCache>
            </c:strRef>
          </c:cat>
          <c:val>
            <c:numRef>
              <c:f>Dati!$C$663:$C$668</c:f>
              <c:numCache>
                <c:formatCode>0</c:formatCode>
                <c:ptCount val="6"/>
                <c:pt idx="0">
                  <c:v>78.074286787091424</c:v>
                </c:pt>
                <c:pt idx="1">
                  <c:v>6.5128247735963418</c:v>
                </c:pt>
                <c:pt idx="2">
                  <c:v>5.7474835895056069</c:v>
                </c:pt>
                <c:pt idx="3">
                  <c:v>1.2775099525850784</c:v>
                </c:pt>
                <c:pt idx="4">
                  <c:v>9.8655554471812312</c:v>
                </c:pt>
                <c:pt idx="5">
                  <c:v>4.947135799645026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5A-4248-8C5E-8ED168E771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22667272"/>
        <c:axId val="122666096"/>
      </c:barChart>
      <c:catAx>
        <c:axId val="122667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2266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666096"/>
        <c:scaling>
          <c:orientation val="minMax"/>
          <c:max val="97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22667272"/>
        <c:crosses val="max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391472185110416"/>
          <c:y val="9.851167397849396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0033733358260493"/>
          <c:y val="0.10877467388473464"/>
          <c:w val="0.59966266641739496"/>
          <c:h val="0.86753817683362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Dati!$C$739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Dati!$C$740:$C$774</c:f>
              <c:numCache>
                <c:formatCode>0</c:formatCode>
                <c:ptCount val="3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2D-4A92-BE4D-42C812FA376D}"/>
            </c:ext>
          </c:extLst>
        </c:ser>
        <c:ser>
          <c:idx val="1"/>
          <c:order val="1"/>
          <c:tx>
            <c:strRef>
              <c:f>Dati!$D$739</c:f>
              <c:strCache>
                <c:ptCount val="1"/>
                <c:pt idx="0">
                  <c:v>Uzņēmuma darbības specifika ir tāda, ka tas nav noderīgi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Dati!$D$740:$D$774</c:f>
              <c:numCache>
                <c:formatCode>General</c:formatCode>
                <c:ptCount val="35"/>
                <c:pt idx="0" formatCode="0">
                  <c:v>78.074286787091424</c:v>
                </c:pt>
                <c:pt idx="2" formatCode="0">
                  <c:v>71.92282080717942</c:v>
                </c:pt>
                <c:pt idx="3" formatCode="0">
                  <c:v>63.181393724214786</c:v>
                </c:pt>
                <c:pt idx="4" formatCode="0">
                  <c:v>66.507932214370754</c:v>
                </c:pt>
                <c:pt idx="5" formatCode="0">
                  <c:v>87.200619542400815</c:v>
                </c:pt>
                <c:pt idx="7" formatCode="0">
                  <c:v>77.788135084569973</c:v>
                </c:pt>
                <c:pt idx="8" formatCode="0">
                  <c:v>82.473454940892537</c:v>
                </c:pt>
                <c:pt idx="9" formatCode="0">
                  <c:v>78.651244824342882</c:v>
                </c:pt>
                <c:pt idx="11" formatCode="0">
                  <c:v>78.903970832746026</c:v>
                </c:pt>
                <c:pt idx="12" formatCode="0">
                  <c:v>50.537996590122233</c:v>
                </c:pt>
                <c:pt idx="13" formatCode="0">
                  <c:v>80.060418182817628</c:v>
                </c:pt>
                <c:pt idx="15" formatCode="0">
                  <c:v>86.395321149606957</c:v>
                </c:pt>
                <c:pt idx="16" formatCode="0">
                  <c:v>81.577127660915266</c:v>
                </c:pt>
                <c:pt idx="17" formatCode="0">
                  <c:v>76.676219749471272</c:v>
                </c:pt>
                <c:pt idx="19" formatCode="0">
                  <c:v>79.042384137411304</c:v>
                </c:pt>
                <c:pt idx="20" formatCode="0">
                  <c:v>83.167361307802992</c:v>
                </c:pt>
                <c:pt idx="21" formatCode="0">
                  <c:v>65.507242858295967</c:v>
                </c:pt>
                <c:pt idx="22" formatCode="0">
                  <c:v>88.548069374083482</c:v>
                </c:pt>
                <c:pt idx="23" formatCode="0">
                  <c:v>68.55090782129669</c:v>
                </c:pt>
                <c:pt idx="24" formatCode="0">
                  <c:v>68.059222404197982</c:v>
                </c:pt>
                <c:pt idx="26" formatCode="0">
                  <c:v>79.042384137411304</c:v>
                </c:pt>
                <c:pt idx="27" formatCode="0">
                  <c:v>77.008080006470507</c:v>
                </c:pt>
                <c:pt idx="29" formatCode="0">
                  <c:v>76.799421253748051</c:v>
                </c:pt>
                <c:pt idx="30" formatCode="0">
                  <c:v>78.597620539321213</c:v>
                </c:pt>
                <c:pt idx="32" formatCode="0">
                  <c:v>71.77146292470114</c:v>
                </c:pt>
                <c:pt idx="33" formatCode="0">
                  <c:v>86.886580008037768</c:v>
                </c:pt>
                <c:pt idx="34" formatCode="0">
                  <c:v>78.341585138134491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42D-4A92-BE4D-42C812FA376D}"/>
            </c:ext>
          </c:extLst>
        </c:ser>
        <c:ser>
          <c:idx val="2"/>
          <c:order val="2"/>
          <c:tx>
            <c:strRef>
              <c:f>Dati!$E$739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Dati!$E$740:$E$774</c:f>
              <c:numCache>
                <c:formatCode>0</c:formatCode>
                <c:ptCount val="35"/>
                <c:pt idx="0">
                  <c:v>17.473782586992058</c:v>
                </c:pt>
                <c:pt idx="1">
                  <c:v>95.548069374083482</c:v>
                </c:pt>
                <c:pt idx="2">
                  <c:v>23.625248566904062</c:v>
                </c:pt>
                <c:pt idx="3">
                  <c:v>32.366675649868696</c:v>
                </c:pt>
                <c:pt idx="4">
                  <c:v>29.040137159712728</c:v>
                </c:pt>
                <c:pt idx="5">
                  <c:v>8.3474498316826669</c:v>
                </c:pt>
                <c:pt idx="6">
                  <c:v>95.548069374083482</c:v>
                </c:pt>
                <c:pt idx="7">
                  <c:v>17.759934289513509</c:v>
                </c:pt>
                <c:pt idx="8">
                  <c:v>13.074614433190945</c:v>
                </c:pt>
                <c:pt idx="9">
                  <c:v>16.8968245497406</c:v>
                </c:pt>
                <c:pt idx="10">
                  <c:v>95.548069374083482</c:v>
                </c:pt>
                <c:pt idx="11">
                  <c:v>16.644098541337456</c:v>
                </c:pt>
                <c:pt idx="12">
                  <c:v>45.010072783961249</c:v>
                </c:pt>
                <c:pt idx="13">
                  <c:v>15.487651191265854</c:v>
                </c:pt>
                <c:pt idx="14">
                  <c:v>95.548069374083482</c:v>
                </c:pt>
                <c:pt idx="15">
                  <c:v>9.1527482244765253</c:v>
                </c:pt>
                <c:pt idx="16">
                  <c:v>13.970941713168216</c:v>
                </c:pt>
                <c:pt idx="17">
                  <c:v>18.87184962461221</c:v>
                </c:pt>
                <c:pt idx="18">
                  <c:v>95.548069374083482</c:v>
                </c:pt>
                <c:pt idx="19">
                  <c:v>16.505685236672178</c:v>
                </c:pt>
                <c:pt idx="20">
                  <c:v>12.380708066280491</c:v>
                </c:pt>
                <c:pt idx="21">
                  <c:v>30.040826515787515</c:v>
                </c:pt>
                <c:pt idx="22">
                  <c:v>7</c:v>
                </c:pt>
                <c:pt idx="23">
                  <c:v>26.997161552786793</c:v>
                </c:pt>
                <c:pt idx="24">
                  <c:v>27.4888469698855</c:v>
                </c:pt>
                <c:pt idx="25">
                  <c:v>95.548069374083482</c:v>
                </c:pt>
                <c:pt idx="26">
                  <c:v>16.505685236672178</c:v>
                </c:pt>
                <c:pt idx="27">
                  <c:v>18.539989367612975</c:v>
                </c:pt>
                <c:pt idx="28">
                  <c:v>95.548069374083482</c:v>
                </c:pt>
                <c:pt idx="29">
                  <c:v>18.748648120335432</c:v>
                </c:pt>
                <c:pt idx="30">
                  <c:v>16.95044883476227</c:v>
                </c:pt>
                <c:pt idx="31">
                  <c:v>95.548069374083482</c:v>
                </c:pt>
                <c:pt idx="32">
                  <c:v>23.776606449382342</c:v>
                </c:pt>
                <c:pt idx="33">
                  <c:v>8.6614893660457142</c:v>
                </c:pt>
                <c:pt idx="34">
                  <c:v>17.206484235948992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42D-4A92-BE4D-42C812FA376D}"/>
            </c:ext>
          </c:extLst>
        </c:ser>
        <c:ser>
          <c:idx val="3"/>
          <c:order val="3"/>
          <c:tx>
            <c:strRef>
              <c:f>Dati!$F$739</c:f>
              <c:strCache>
                <c:ptCount val="1"/>
                <c:pt idx="0">
                  <c:v>Tas būtu pārāk sarežģīti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dLbl>
              <c:idx val="9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42D-4A92-BE4D-42C812FA376D}"/>
                </c:ext>
              </c:extLst>
            </c:dLbl>
            <c:dLbl>
              <c:idx val="12"/>
              <c:numFmt formatCode="0.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42D-4A92-BE4D-42C812FA376D}"/>
                </c:ext>
              </c:extLst>
            </c:dLbl>
            <c:dLbl>
              <c:idx val="20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42D-4A92-BE4D-42C812FA376D}"/>
                </c:ext>
              </c:extLst>
            </c:dLbl>
            <c:dLbl>
              <c:idx val="3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42D-4A92-BE4D-42C812FA376D}"/>
                </c:ext>
              </c:extLst>
            </c:dLbl>
            <c:dLbl>
              <c:idx val="33"/>
              <c:layout>
                <c:manualLayout>
                  <c:x val="1.1821370704113144E-2"/>
                  <c:y val="1.7511580238727061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42D-4A92-BE4D-42C812FA376D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Dati!$F$740:$F$774</c:f>
              <c:numCache>
                <c:formatCode>General</c:formatCode>
                <c:ptCount val="35"/>
                <c:pt idx="0" formatCode="0">
                  <c:v>6.5128247735963418</c:v>
                </c:pt>
                <c:pt idx="2" formatCode="0">
                  <c:v>7.350800184750109</c:v>
                </c:pt>
                <c:pt idx="3" formatCode="0">
                  <c:v>12.854882510052754</c:v>
                </c:pt>
                <c:pt idx="4" formatCode="0">
                  <c:v>6.9027025055756157</c:v>
                </c:pt>
                <c:pt idx="5" formatCode="0">
                  <c:v>4.0214571432856596</c:v>
                </c:pt>
                <c:pt idx="7" formatCode="0">
                  <c:v>6.6707221557236807</c:v>
                </c:pt>
                <c:pt idx="8" formatCode="0">
                  <c:v>4.9248262789587045</c:v>
                </c:pt>
                <c:pt idx="9" formatCode="0">
                  <c:v>1.4005804377177606</c:v>
                </c:pt>
                <c:pt idx="11" formatCode="0">
                  <c:v>6.9138078748111802</c:v>
                </c:pt>
                <c:pt idx="12" formatCode="0.0">
                  <c:v>0.47641610686442104</c:v>
                </c:pt>
                <c:pt idx="13" formatCode="0">
                  <c:v>0</c:v>
                </c:pt>
                <c:pt idx="15" formatCode="0">
                  <c:v>5.1331257197576088</c:v>
                </c:pt>
                <c:pt idx="16" formatCode="0">
                  <c:v>8.0094196099611352</c:v>
                </c:pt>
                <c:pt idx="17" formatCode="0">
                  <c:v>7.4121714831894128</c:v>
                </c:pt>
                <c:pt idx="19" formatCode="0">
                  <c:v>7.6290347818895654</c:v>
                </c:pt>
                <c:pt idx="20" formatCode="0">
                  <c:v>1.5338863264302391</c:v>
                </c:pt>
                <c:pt idx="21" formatCode="0">
                  <c:v>6.3107587533129452</c:v>
                </c:pt>
                <c:pt idx="22" formatCode="0">
                  <c:v>0</c:v>
                </c:pt>
                <c:pt idx="23" formatCode="0">
                  <c:v>17.582794432036785</c:v>
                </c:pt>
                <c:pt idx="24" formatCode="0">
                  <c:v>8.390671412624874</c:v>
                </c:pt>
                <c:pt idx="26" formatCode="0">
                  <c:v>7.6290347818895654</c:v>
                </c:pt>
                <c:pt idx="27" formatCode="0">
                  <c:v>5.2834952242012898</c:v>
                </c:pt>
                <c:pt idx="29" formatCode="0">
                  <c:v>7.6932903980664795</c:v>
                </c:pt>
                <c:pt idx="30" formatCode="0">
                  <c:v>6.326533079746409</c:v>
                </c:pt>
                <c:pt idx="32" formatCode="0">
                  <c:v>1.7684293821900448</c:v>
                </c:pt>
                <c:pt idx="33" formatCode="0">
                  <c:v>3.3191158540999273</c:v>
                </c:pt>
                <c:pt idx="34" formatCode="0">
                  <c:v>6.6630178657725105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42D-4A92-BE4D-42C812FA376D}"/>
            </c:ext>
          </c:extLst>
        </c:ser>
        <c:ser>
          <c:idx val="4"/>
          <c:order val="4"/>
          <c:tx>
            <c:strRef>
              <c:f>Dati!$G$739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Dati!$G$740:$G$774</c:f>
              <c:numCache>
                <c:formatCode>0</c:formatCode>
                <c:ptCount val="35"/>
                <c:pt idx="0">
                  <c:v>18.069969658440442</c:v>
                </c:pt>
                <c:pt idx="1">
                  <c:v>24.582794432036785</c:v>
                </c:pt>
                <c:pt idx="2">
                  <c:v>17.231994247286675</c:v>
                </c:pt>
                <c:pt idx="3">
                  <c:v>11.727911921984031</c:v>
                </c:pt>
                <c:pt idx="4">
                  <c:v>17.68009192646117</c:v>
                </c:pt>
                <c:pt idx="5">
                  <c:v>20.561337288751126</c:v>
                </c:pt>
                <c:pt idx="6">
                  <c:v>24.582794432036785</c:v>
                </c:pt>
                <c:pt idx="7">
                  <c:v>17.912072276313104</c:v>
                </c:pt>
                <c:pt idx="8">
                  <c:v>19.65796815307808</c:v>
                </c:pt>
                <c:pt idx="9">
                  <c:v>23.182213994319024</c:v>
                </c:pt>
                <c:pt idx="10">
                  <c:v>24.582794432036785</c:v>
                </c:pt>
                <c:pt idx="11">
                  <c:v>17.668986557225605</c:v>
                </c:pt>
                <c:pt idx="12">
                  <c:v>24.106378325172365</c:v>
                </c:pt>
                <c:pt idx="13">
                  <c:v>24.582794432036785</c:v>
                </c:pt>
                <c:pt idx="14">
                  <c:v>24.582794432036785</c:v>
                </c:pt>
                <c:pt idx="15">
                  <c:v>19.449668712279177</c:v>
                </c:pt>
                <c:pt idx="16">
                  <c:v>16.57337482207565</c:v>
                </c:pt>
                <c:pt idx="17">
                  <c:v>17.170622948847374</c:v>
                </c:pt>
                <c:pt idx="18">
                  <c:v>24.582794432036785</c:v>
                </c:pt>
                <c:pt idx="19">
                  <c:v>16.953759650147219</c:v>
                </c:pt>
                <c:pt idx="20">
                  <c:v>23.048908105606547</c:v>
                </c:pt>
                <c:pt idx="21">
                  <c:v>18.272035678723839</c:v>
                </c:pt>
                <c:pt idx="22">
                  <c:v>24.582794432036785</c:v>
                </c:pt>
                <c:pt idx="23">
                  <c:v>7</c:v>
                </c:pt>
                <c:pt idx="24">
                  <c:v>16.192123019411909</c:v>
                </c:pt>
                <c:pt idx="25">
                  <c:v>24.582794432036785</c:v>
                </c:pt>
                <c:pt idx="26">
                  <c:v>16.953759650147219</c:v>
                </c:pt>
                <c:pt idx="27">
                  <c:v>19.299299207835496</c:v>
                </c:pt>
                <c:pt idx="28">
                  <c:v>24.582794432036785</c:v>
                </c:pt>
                <c:pt idx="29">
                  <c:v>16.889504033970304</c:v>
                </c:pt>
                <c:pt idx="30">
                  <c:v>18.256261352290377</c:v>
                </c:pt>
                <c:pt idx="31">
                  <c:v>24.582794432036785</c:v>
                </c:pt>
                <c:pt idx="32">
                  <c:v>22.814365049846742</c:v>
                </c:pt>
                <c:pt idx="33">
                  <c:v>21.263678577936858</c:v>
                </c:pt>
                <c:pt idx="34">
                  <c:v>17.919776566264275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42D-4A92-BE4D-42C812FA376D}"/>
            </c:ext>
          </c:extLst>
        </c:ser>
        <c:ser>
          <c:idx val="5"/>
          <c:order val="5"/>
          <c:tx>
            <c:strRef>
              <c:f>Dati!$H$739</c:f>
              <c:strCache>
                <c:ptCount val="1"/>
                <c:pt idx="0">
                  <c:v>Tas būtu pārāk dārgi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8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42D-4A92-BE4D-42C812FA376D}"/>
                </c:ext>
              </c:extLst>
            </c:dLbl>
            <c:dLbl>
              <c:idx val="9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42D-4A92-BE4D-42C812FA376D}"/>
                </c:ext>
              </c:extLst>
            </c:dLbl>
            <c:dLbl>
              <c:idx val="13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A42D-4A92-BE4D-42C812FA376D}"/>
                </c:ext>
              </c:extLst>
            </c:dLbl>
            <c:dLbl>
              <c:idx val="16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42D-4A92-BE4D-42C812FA376D}"/>
                </c:ext>
              </c:extLst>
            </c:dLbl>
            <c:dLbl>
              <c:idx val="20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A42D-4A92-BE4D-42C812FA376D}"/>
                </c:ext>
              </c:extLst>
            </c:dLbl>
            <c:dLbl>
              <c:idx val="24"/>
              <c:numFmt formatCode="0.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A42D-4A92-BE4D-42C812FA376D}"/>
                </c:ext>
              </c:extLst>
            </c:dLbl>
            <c:dLbl>
              <c:idx val="41"/>
              <c:numFmt formatCode="0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A42D-4A92-BE4D-42C812FA376D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Dati!$H$740:$H$774</c:f>
              <c:numCache>
                <c:formatCode>General</c:formatCode>
                <c:ptCount val="35"/>
                <c:pt idx="0" formatCode="0">
                  <c:v>5.7474835895056069</c:v>
                </c:pt>
                <c:pt idx="2" formatCode="0">
                  <c:v>7.1684286876699961</c:v>
                </c:pt>
                <c:pt idx="3" formatCode="0">
                  <c:v>9.3213933553660961</c:v>
                </c:pt>
                <c:pt idx="4" formatCode="0">
                  <c:v>6.3776958706929721</c:v>
                </c:pt>
                <c:pt idx="5" formatCode="0">
                  <c:v>3.9950132334409667</c:v>
                </c:pt>
                <c:pt idx="7" formatCode="0">
                  <c:v>6.0928242101958032</c:v>
                </c:pt>
                <c:pt idx="8" formatCode="0">
                  <c:v>1.3228725228965861</c:v>
                </c:pt>
                <c:pt idx="9" formatCode="0">
                  <c:v>0</c:v>
                </c:pt>
                <c:pt idx="11" formatCode="0">
                  <c:v>4.5600568792877594</c:v>
                </c:pt>
                <c:pt idx="12" formatCode="0">
                  <c:v>47.983713688072839</c:v>
                </c:pt>
                <c:pt idx="13" formatCode="0">
                  <c:v>0</c:v>
                </c:pt>
                <c:pt idx="15" formatCode="0">
                  <c:v>4.8214001123628547</c:v>
                </c:pt>
                <c:pt idx="16" formatCode="0">
                  <c:v>3.0457728822525376</c:v>
                </c:pt>
                <c:pt idx="17" formatCode="0">
                  <c:v>8.1915977193189704</c:v>
                </c:pt>
                <c:pt idx="19" formatCode="0">
                  <c:v>6.2237125438416019</c:v>
                </c:pt>
                <c:pt idx="20" formatCode="0">
                  <c:v>1.4414602083956012</c:v>
                </c:pt>
                <c:pt idx="21" formatCode="0">
                  <c:v>12.935624876294474</c:v>
                </c:pt>
                <c:pt idx="22" formatCode="0">
                  <c:v>7.110786381134206</c:v>
                </c:pt>
                <c:pt idx="23" formatCode="0">
                  <c:v>9.1245499436024087</c:v>
                </c:pt>
                <c:pt idx="24" formatCode="0.0">
                  <c:v>0.367643361026396</c:v>
                </c:pt>
                <c:pt idx="26" formatCode="0">
                  <c:v>6.2237125438416019</c:v>
                </c:pt>
                <c:pt idx="27" formatCode="0">
                  <c:v>5.222992390275162</c:v>
                </c:pt>
                <c:pt idx="29" formatCode="0">
                  <c:v>10.343613217321955</c:v>
                </c:pt>
                <c:pt idx="30" formatCode="0">
                  <c:v>4.8851860500743749</c:v>
                </c:pt>
                <c:pt idx="32" formatCode="0">
                  <c:v>4.9715532039708865</c:v>
                </c:pt>
                <c:pt idx="33" formatCode="0">
                  <c:v>5.217035402098837</c:v>
                </c:pt>
                <c:pt idx="34" formatCode="0">
                  <c:v>6.3380418710468716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42D-4A92-BE4D-42C812FA376D}"/>
            </c:ext>
          </c:extLst>
        </c:ser>
        <c:ser>
          <c:idx val="6"/>
          <c:order val="6"/>
          <c:tx>
            <c:strRef>
              <c:f>Dati!$I$739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Dati!$I$740:$I$774</c:f>
              <c:numCache>
                <c:formatCode>0</c:formatCode>
                <c:ptCount val="35"/>
                <c:pt idx="0">
                  <c:v>49.236230098567233</c:v>
                </c:pt>
                <c:pt idx="1">
                  <c:v>54.983713688072839</c:v>
                </c:pt>
                <c:pt idx="2">
                  <c:v>47.815285000402845</c:v>
                </c:pt>
                <c:pt idx="3">
                  <c:v>45.662320332706742</c:v>
                </c:pt>
                <c:pt idx="4">
                  <c:v>48.606017817379865</c:v>
                </c:pt>
                <c:pt idx="5">
                  <c:v>50.988700454631875</c:v>
                </c:pt>
                <c:pt idx="6">
                  <c:v>54.983713688072839</c:v>
                </c:pt>
                <c:pt idx="7">
                  <c:v>48.890889477877039</c:v>
                </c:pt>
                <c:pt idx="8">
                  <c:v>53.660841165176251</c:v>
                </c:pt>
                <c:pt idx="9">
                  <c:v>54.983713688072839</c:v>
                </c:pt>
                <c:pt idx="10">
                  <c:v>54.983713688072839</c:v>
                </c:pt>
                <c:pt idx="11">
                  <c:v>50.423656808785083</c:v>
                </c:pt>
                <c:pt idx="12">
                  <c:v>7</c:v>
                </c:pt>
                <c:pt idx="13">
                  <c:v>54.983713688072839</c:v>
                </c:pt>
                <c:pt idx="14">
                  <c:v>54.983713688072839</c:v>
                </c:pt>
                <c:pt idx="15">
                  <c:v>50.162313575709987</c:v>
                </c:pt>
                <c:pt idx="16">
                  <c:v>51.937940805820304</c:v>
                </c:pt>
                <c:pt idx="17">
                  <c:v>46.792115968753869</c:v>
                </c:pt>
                <c:pt idx="18">
                  <c:v>54.983713688072839</c:v>
                </c:pt>
                <c:pt idx="19">
                  <c:v>48.760001144231239</c:v>
                </c:pt>
                <c:pt idx="20">
                  <c:v>53.542253479677235</c:v>
                </c:pt>
                <c:pt idx="21">
                  <c:v>42.048088811778364</c:v>
                </c:pt>
                <c:pt idx="22">
                  <c:v>47.872927306938635</c:v>
                </c:pt>
                <c:pt idx="23">
                  <c:v>45.859163744470429</c:v>
                </c:pt>
                <c:pt idx="24">
                  <c:v>54.616070327046444</c:v>
                </c:pt>
                <c:pt idx="25">
                  <c:v>54.983713688072839</c:v>
                </c:pt>
                <c:pt idx="26">
                  <c:v>48.760001144231239</c:v>
                </c:pt>
                <c:pt idx="27">
                  <c:v>49.76072129779768</c:v>
                </c:pt>
                <c:pt idx="28">
                  <c:v>54.983713688072839</c:v>
                </c:pt>
                <c:pt idx="29">
                  <c:v>44.64010047075088</c:v>
                </c:pt>
                <c:pt idx="30">
                  <c:v>50.098527637998465</c:v>
                </c:pt>
                <c:pt idx="31">
                  <c:v>54.983713688072839</c:v>
                </c:pt>
                <c:pt idx="32">
                  <c:v>50.012160484101955</c:v>
                </c:pt>
                <c:pt idx="33">
                  <c:v>49.766678285974002</c:v>
                </c:pt>
                <c:pt idx="34">
                  <c:v>48.645671817025971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A42D-4A92-BE4D-42C812FA376D}"/>
            </c:ext>
          </c:extLst>
        </c:ser>
        <c:ser>
          <c:idx val="7"/>
          <c:order val="7"/>
          <c:tx>
            <c:strRef>
              <c:f>Dati!$J$739</c:f>
              <c:strCache>
                <c:ptCount val="1"/>
                <c:pt idx="0">
                  <c:v>Cits iemesls</c:v>
                </c:pt>
              </c:strCache>
            </c:strRef>
          </c:tx>
          <c:spPr>
            <a:solidFill>
              <a:srgbClr val="F4B183"/>
            </a:solidFill>
          </c:spPr>
          <c:invertIfNegative val="0"/>
          <c:dLbls>
            <c:dLbl>
              <c:idx val="1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A42D-4A92-BE4D-42C812FA37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Dati!$B$740:$B$774</c:f>
              <c:strCache>
                <c:ptCount val="35"/>
                <c:pt idx="0">
                  <c:v>VISI RESPONDENTI, n=389</c:v>
                </c:pt>
                <c:pt idx="1">
                  <c:v>NOZARE</c:v>
                </c:pt>
                <c:pt idx="2">
                  <c:v>Ražošana, n=85</c:v>
                </c:pt>
                <c:pt idx="3">
                  <c:v>Tirdzniecība, n=38</c:v>
                </c:pt>
                <c:pt idx="4">
                  <c:v>Būvniecība, n=33</c:v>
                </c:pt>
                <c:pt idx="5">
                  <c:v>Pakalpojumi, n=233</c:v>
                </c:pt>
                <c:pt idx="6">
                  <c:v>DARBINIEKU SKAITS UZŅĒMUMĀ</c:v>
                </c:pt>
                <c:pt idx="7">
                  <c:v>1 - 9 darbinieki (mikrouzņēmumi), n=248</c:v>
                </c:pt>
                <c:pt idx="8">
                  <c:v>10 - 49 darbinieki (mazie uzņēmumi), n=103</c:v>
                </c:pt>
                <c:pt idx="9">
                  <c:v>50 - 249 darbinieki (vidējie uzņēmumi), n=38</c:v>
                </c:pt>
                <c:pt idx="10">
                  <c:v>KAPITĀLA IZCELSME</c:v>
                </c:pt>
                <c:pt idx="11">
                  <c:v>Vietējais kapitāls, n=358</c:v>
                </c:pt>
                <c:pt idx="12">
                  <c:v>Vietējais un ārvalstu kapitāls, n=14</c:v>
                </c:pt>
                <c:pt idx="13">
                  <c:v>Ārvalstu kapitāls, n=17</c:v>
                </c:pt>
                <c:pt idx="14">
                  <c:v>UZŅĒMUMA APGROZĪJUMS</c:v>
                </c:pt>
                <c:pt idx="15">
                  <c:v>Zems, n=85</c:v>
                </c:pt>
                <c:pt idx="16">
                  <c:v>Vidējs, n=80</c:v>
                </c:pt>
                <c:pt idx="17">
                  <c:v>Augsts, n=151</c:v>
                </c:pt>
                <c:pt idx="18">
                  <c:v>REĢIONS</c:v>
                </c:pt>
                <c:pt idx="19">
                  <c:v>Rīga, n=169</c:v>
                </c:pt>
                <c:pt idx="20">
                  <c:v>Pierīga, n=69</c:v>
                </c:pt>
                <c:pt idx="21">
                  <c:v>Vidzeme, n=36</c:v>
                </c:pt>
                <c:pt idx="22">
                  <c:v>Kurzeme, n=45</c:v>
                </c:pt>
                <c:pt idx="23">
                  <c:v>Zemgale, n=36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n=169</c:v>
                </c:pt>
                <c:pt idx="27">
                  <c:v>Ārpus Rīgas, n=220</c:v>
                </c:pt>
                <c:pt idx="28">
                  <c:v>EKSPORTA STATUSS</c:v>
                </c:pt>
                <c:pt idx="29">
                  <c:v>Eksportē, n=99</c:v>
                </c:pt>
                <c:pt idx="30">
                  <c:v>Neeksportē, n=288</c:v>
                </c:pt>
                <c:pt idx="32">
                  <c:v>Jā, ir ieviesis jaunus digitālos risinājumus, n=41</c:v>
                </c:pt>
                <c:pt idx="33">
                  <c:v>Jā, ir palielinājis jau esošo digitālo risinājumu izmantošanu, n=80</c:v>
                </c:pt>
                <c:pt idx="34">
                  <c:v>Nē, n=253</c:v>
                </c:pt>
              </c:strCache>
            </c:strRef>
          </c:cat>
          <c:val>
            <c:numRef>
              <c:f>Dati!$J$740:$J$774</c:f>
              <c:numCache>
                <c:formatCode>General</c:formatCode>
                <c:ptCount val="35"/>
                <c:pt idx="0" formatCode="0">
                  <c:v>9.8655554471812312</c:v>
                </c:pt>
                <c:pt idx="2" formatCode="0">
                  <c:v>15.590125020082224</c:v>
                </c:pt>
                <c:pt idx="3" formatCode="0">
                  <c:v>13.363256301672481</c:v>
                </c:pt>
                <c:pt idx="4" formatCode="0">
                  <c:v>7.646600499215463</c:v>
                </c:pt>
                <c:pt idx="5" formatCode="0">
                  <c:v>7.4850413832022307</c:v>
                </c:pt>
                <c:pt idx="7" formatCode="0">
                  <c:v>9.528032344239671</c:v>
                </c:pt>
                <c:pt idx="8" formatCode="0">
                  <c:v>14.036789012009034</c:v>
                </c:pt>
                <c:pt idx="9" formatCode="0">
                  <c:v>16.357920366038798</c:v>
                </c:pt>
                <c:pt idx="11" formatCode="0">
                  <c:v>9.8351123741570738</c:v>
                </c:pt>
                <c:pt idx="12" formatCode="0">
                  <c:v>1.0018736149404974</c:v>
                </c:pt>
                <c:pt idx="13" formatCode="0">
                  <c:v>19.93958181718239</c:v>
                </c:pt>
                <c:pt idx="15" formatCode="0">
                  <c:v>4.8214001123628547</c:v>
                </c:pt>
                <c:pt idx="16" formatCode="0">
                  <c:v>14.855943532140806</c:v>
                </c:pt>
                <c:pt idx="17" formatCode="0">
                  <c:v>6.146270775925224</c:v>
                </c:pt>
                <c:pt idx="19" formatCode="0">
                  <c:v>12.296526174065523</c:v>
                </c:pt>
                <c:pt idx="20" formatCode="0">
                  <c:v>5.909240954858606</c:v>
                </c:pt>
                <c:pt idx="21" formatCode="0">
                  <c:v>10.899824996979275</c:v>
                </c:pt>
                <c:pt idx="22" formatCode="0">
                  <c:v>4.3411442447823205</c:v>
                </c:pt>
                <c:pt idx="23" formatCode="0">
                  <c:v>5.2501053144177394</c:v>
                </c:pt>
                <c:pt idx="24" formatCode="0">
                  <c:v>11.260224337163699</c:v>
                </c:pt>
                <c:pt idx="26" formatCode="0">
                  <c:v>12.296526174065523</c:v>
                </c:pt>
                <c:pt idx="27" formatCode="0">
                  <c:v>7.1882240076944726</c:v>
                </c:pt>
                <c:pt idx="29" formatCode="0">
                  <c:v>11.557414771294953</c:v>
                </c:pt>
                <c:pt idx="30" formatCode="0">
                  <c:v>9.1761077802149238</c:v>
                </c:pt>
                <c:pt idx="32" formatCode="0">
                  <c:v>11.483279212411631</c:v>
                </c:pt>
                <c:pt idx="33" formatCode="0">
                  <c:v>12.513923113800082</c:v>
                </c:pt>
                <c:pt idx="34" formatCode="0">
                  <c:v>7.8343939640498022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A42D-4A92-BE4D-42C812FA376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22668448"/>
        <c:axId val="161052064"/>
      </c:barChart>
      <c:catAx>
        <c:axId val="12266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610520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61052064"/>
        <c:scaling>
          <c:orientation val="minMax"/>
          <c:max val="21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122668448"/>
        <c:crosses val="autoZero"/>
        <c:crossBetween val="between"/>
      </c:valAx>
      <c:spPr>
        <a:solidFill>
          <a:srgbClr val="FFFFFF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%</a:t>
            </a:r>
          </a:p>
        </c:rich>
      </c:tx>
      <c:layout>
        <c:manualLayout>
          <c:xMode val="edge"/>
          <c:yMode val="edge"/>
          <c:x val="0.91304344937748416"/>
          <c:y val="3.5331556551012729E-2"/>
        </c:manualLayout>
      </c:layout>
      <c:overlay val="0"/>
      <c:spPr>
        <a:ln w="3175">
          <a:solidFill>
            <a:schemeClr val="tx1"/>
          </a:solidFill>
        </a:ln>
        <a:effectLst>
          <a:outerShdw dist="38100" dir="2700000" algn="tl" rotWithShape="0">
            <a:prstClr val="black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989038423148557"/>
          <c:y val="6.7674263489341066E-2"/>
          <c:w val="0.57010961576851449"/>
          <c:h val="0.903549977044948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8A3E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EA4-4733-8C63-9922ABF39DBD}"/>
              </c:ext>
            </c:extLst>
          </c:dPt>
          <c:dPt>
            <c:idx val="5"/>
            <c:invertIfNegative val="0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2-2EA4-4733-8C63-9922ABF39DBD}"/>
              </c:ext>
            </c:extLst>
          </c:dPt>
          <c:dPt>
            <c:idx val="6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2EA4-4733-8C63-9922ABF39D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Dati!$B$708:$B$714</c:f>
              <c:strCache>
                <c:ptCount val="7"/>
                <c:pt idx="0">
                  <c:v>Nav tāda nepieciešamība, tas nešķiet noderīgi</c:v>
                </c:pt>
                <c:pt idx="1">
                  <c:v>Nav skaidrs, kas tas ir un kā tas var noderēt</c:v>
                </c:pt>
                <c:pt idx="2">
                  <c:v>Tas nav droši</c:v>
                </c:pt>
                <c:pt idx="3">
                  <c:v>Tas būtu pārāk dārgi</c:v>
                </c:pt>
                <c:pt idx="4">
                  <c:v>Tas būtu pārāk sarežģīti</c:v>
                </c:pt>
                <c:pt idx="5">
                  <c:v>Cits iemesls</c:v>
                </c:pt>
                <c:pt idx="6">
                  <c:v>Grūti pateikt</c:v>
                </c:pt>
              </c:strCache>
            </c:strRef>
          </c:cat>
          <c:val>
            <c:numRef>
              <c:f>Dati!$C$708:$C$714</c:f>
              <c:numCache>
                <c:formatCode>0</c:formatCode>
                <c:ptCount val="7"/>
                <c:pt idx="0">
                  <c:v>74.37371723747475</c:v>
                </c:pt>
                <c:pt idx="1">
                  <c:v>8.6773534893799944</c:v>
                </c:pt>
                <c:pt idx="2">
                  <c:v>8.0471828248801121</c:v>
                </c:pt>
                <c:pt idx="3">
                  <c:v>3.2439440040477532</c:v>
                </c:pt>
                <c:pt idx="4">
                  <c:v>2.2938383919463043</c:v>
                </c:pt>
                <c:pt idx="5">
                  <c:v>11.100102976594565</c:v>
                </c:pt>
                <c:pt idx="6">
                  <c:v>2.740418903992814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EA4-4733-8C63-9922ABF39D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22667272"/>
        <c:axId val="122666096"/>
      </c:barChart>
      <c:catAx>
        <c:axId val="122667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2266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666096"/>
        <c:scaling>
          <c:orientation val="minMax"/>
          <c:max val="97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22667272"/>
        <c:crosses val="max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5669450409607892"/>
          <c:y val="0.1223914269599548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322011600401804"/>
          <c:y val="0.10877467388473464"/>
          <c:w val="0.57677988399598201"/>
          <c:h val="0.86753817683362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Dati!$C$789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Dati!$C$790:$C$824</c:f>
              <c:numCache>
                <c:formatCode>0</c:formatCode>
                <c:ptCount val="3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1-4223-A31F-8940F760E80C}"/>
            </c:ext>
          </c:extLst>
        </c:ser>
        <c:ser>
          <c:idx val="1"/>
          <c:order val="1"/>
          <c:tx>
            <c:strRef>
              <c:f>Dati!$D$789</c:f>
              <c:strCache>
                <c:ptCount val="1"/>
                <c:pt idx="0">
                  <c:v>Nav tāda nepieciešamība, tas nešķiet noderīgi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Dati!$D$790:$D$824</c:f>
              <c:numCache>
                <c:formatCode>General</c:formatCode>
                <c:ptCount val="35"/>
                <c:pt idx="0" formatCode="0">
                  <c:v>74.37371723747475</c:v>
                </c:pt>
                <c:pt idx="2" formatCode="0">
                  <c:v>63.926150807254402</c:v>
                </c:pt>
                <c:pt idx="3" formatCode="0">
                  <c:v>71.27429617662294</c:v>
                </c:pt>
                <c:pt idx="4" formatCode="0">
                  <c:v>67.175095400735913</c:v>
                </c:pt>
                <c:pt idx="5" formatCode="0">
                  <c:v>81.154177590252061</c:v>
                </c:pt>
                <c:pt idx="7" formatCode="0">
                  <c:v>74.397444049404598</c:v>
                </c:pt>
                <c:pt idx="8" formatCode="0">
                  <c:v>75.098841501678464</c:v>
                </c:pt>
                <c:pt idx="9" formatCode="0">
                  <c:v>65.929486578601598</c:v>
                </c:pt>
                <c:pt idx="11" formatCode="0">
                  <c:v>74.169908700890659</c:v>
                </c:pt>
                <c:pt idx="12" formatCode="0">
                  <c:v>79.580085042131358</c:v>
                </c:pt>
                <c:pt idx="13" formatCode="0">
                  <c:v>81.011840409078147</c:v>
                </c:pt>
                <c:pt idx="15" formatCode="0">
                  <c:v>72.281748438712356</c:v>
                </c:pt>
                <c:pt idx="16" formatCode="0">
                  <c:v>77.241099511478822</c:v>
                </c:pt>
                <c:pt idx="17" formatCode="0">
                  <c:v>76.636126092677017</c:v>
                </c:pt>
                <c:pt idx="19" formatCode="0">
                  <c:v>77.674297763772032</c:v>
                </c:pt>
                <c:pt idx="20" formatCode="0">
                  <c:v>71.300756329357725</c:v>
                </c:pt>
                <c:pt idx="21" formatCode="0">
                  <c:v>76.356176977690566</c:v>
                </c:pt>
                <c:pt idx="22" formatCode="0">
                  <c:v>70.165885288431923</c:v>
                </c:pt>
                <c:pt idx="23" formatCode="0">
                  <c:v>79.347040177868266</c:v>
                </c:pt>
                <c:pt idx="24" formatCode="0">
                  <c:v>59.819183434273036</c:v>
                </c:pt>
                <c:pt idx="26" formatCode="0">
                  <c:v>77.674297763772032</c:v>
                </c:pt>
                <c:pt idx="27" formatCode="0">
                  <c:v>71.516908619863116</c:v>
                </c:pt>
                <c:pt idx="29" formatCode="0">
                  <c:v>70.408928328156122</c:v>
                </c:pt>
                <c:pt idx="30" formatCode="0">
                  <c:v>75.575194919633773</c:v>
                </c:pt>
                <c:pt idx="32" formatCode="0">
                  <c:v>57.10040730411712</c:v>
                </c:pt>
                <c:pt idx="33" formatCode="0">
                  <c:v>81.27697883029235</c:v>
                </c:pt>
                <c:pt idx="34" formatCode="0">
                  <c:v>76.549705096906834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E1-4223-A31F-8940F760E80C}"/>
            </c:ext>
          </c:extLst>
        </c:ser>
        <c:ser>
          <c:idx val="2"/>
          <c:order val="2"/>
          <c:tx>
            <c:strRef>
              <c:f>Dati!$E$789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Dati!$E$790:$E$824</c:f>
              <c:numCache>
                <c:formatCode>0</c:formatCode>
                <c:ptCount val="35"/>
                <c:pt idx="0">
                  <c:v>13.9032615928176</c:v>
                </c:pt>
                <c:pt idx="1">
                  <c:v>88.27697883029235</c:v>
                </c:pt>
                <c:pt idx="2">
                  <c:v>24.350828023037948</c:v>
                </c:pt>
                <c:pt idx="3">
                  <c:v>17.00268265366941</c:v>
                </c:pt>
                <c:pt idx="4">
                  <c:v>21.101883429556437</c:v>
                </c:pt>
                <c:pt idx="5">
                  <c:v>7.1228012400402889</c:v>
                </c:pt>
                <c:pt idx="6">
                  <c:v>88.27697883029235</c:v>
                </c:pt>
                <c:pt idx="7">
                  <c:v>13.879534780887752</c:v>
                </c:pt>
                <c:pt idx="8">
                  <c:v>13.178137328613886</c:v>
                </c:pt>
                <c:pt idx="9">
                  <c:v>22.347492251690753</c:v>
                </c:pt>
                <c:pt idx="10">
                  <c:v>88.27697883029235</c:v>
                </c:pt>
                <c:pt idx="11">
                  <c:v>14.107070129401691</c:v>
                </c:pt>
                <c:pt idx="12">
                  <c:v>8.6968937881609918</c:v>
                </c:pt>
                <c:pt idx="13">
                  <c:v>7.2651384212142034</c:v>
                </c:pt>
                <c:pt idx="14">
                  <c:v>88.27697883029235</c:v>
                </c:pt>
                <c:pt idx="15">
                  <c:v>15.995230391579994</c:v>
                </c:pt>
                <c:pt idx="16">
                  <c:v>11.035879318813528</c:v>
                </c:pt>
                <c:pt idx="17">
                  <c:v>11.640852737615333</c:v>
                </c:pt>
                <c:pt idx="18">
                  <c:v>88.27697883029235</c:v>
                </c:pt>
                <c:pt idx="19">
                  <c:v>10.602681066520319</c:v>
                </c:pt>
                <c:pt idx="20">
                  <c:v>16.976222500934625</c:v>
                </c:pt>
                <c:pt idx="21">
                  <c:v>11.920801852601784</c:v>
                </c:pt>
                <c:pt idx="22">
                  <c:v>18.111093541860427</c:v>
                </c:pt>
                <c:pt idx="23">
                  <c:v>8.9299386524240845</c:v>
                </c:pt>
                <c:pt idx="24">
                  <c:v>28.457795396019314</c:v>
                </c:pt>
                <c:pt idx="25">
                  <c:v>88.27697883029235</c:v>
                </c:pt>
                <c:pt idx="26">
                  <c:v>10.602681066520319</c:v>
                </c:pt>
                <c:pt idx="27">
                  <c:v>16.760070210429234</c:v>
                </c:pt>
                <c:pt idx="28">
                  <c:v>88.27697883029235</c:v>
                </c:pt>
                <c:pt idx="29">
                  <c:v>17.868050502136228</c:v>
                </c:pt>
                <c:pt idx="30">
                  <c:v>12.701783910658577</c:v>
                </c:pt>
                <c:pt idx="31">
                  <c:v>88.27697883029235</c:v>
                </c:pt>
                <c:pt idx="32">
                  <c:v>31.176571526175231</c:v>
                </c:pt>
                <c:pt idx="33">
                  <c:v>7</c:v>
                </c:pt>
                <c:pt idx="34">
                  <c:v>11.727273733385516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E1-4223-A31F-8940F760E80C}"/>
            </c:ext>
          </c:extLst>
        </c:ser>
        <c:ser>
          <c:idx val="3"/>
          <c:order val="3"/>
          <c:tx>
            <c:strRef>
              <c:f>Dati!$F$789</c:f>
              <c:strCache>
                <c:ptCount val="1"/>
                <c:pt idx="0">
                  <c:v>Nav skaidrs, kas tas ir un kā tas var noderēt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dLbl>
              <c:idx val="29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9E1-4223-A31F-8940F760E80C}"/>
                </c:ext>
              </c:extLst>
            </c:dLbl>
            <c:dLbl>
              <c:idx val="3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9E1-4223-A31F-8940F760E80C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Dati!$F$790:$F$824</c:f>
              <c:numCache>
                <c:formatCode>General</c:formatCode>
                <c:ptCount val="35"/>
                <c:pt idx="0" formatCode="0">
                  <c:v>8.6773534893799944</c:v>
                </c:pt>
                <c:pt idx="2" formatCode="0">
                  <c:v>15.520148171640628</c:v>
                </c:pt>
                <c:pt idx="3" formatCode="0">
                  <c:v>12.002314231816483</c:v>
                </c:pt>
                <c:pt idx="4" formatCode="0">
                  <c:v>11.147611312051065</c:v>
                </c:pt>
                <c:pt idx="5" formatCode="0">
                  <c:v>3.8934726605086873</c:v>
                </c:pt>
                <c:pt idx="7" formatCode="0">
                  <c:v>9.056733113052843</c:v>
                </c:pt>
                <c:pt idx="8" formatCode="0">
                  <c:v>4.2058301516530676</c:v>
                </c:pt>
                <c:pt idx="9" formatCode="0">
                  <c:v>5.2070554538219742</c:v>
                </c:pt>
                <c:pt idx="11" formatCode="0">
                  <c:v>8.5693195890490941</c:v>
                </c:pt>
                <c:pt idx="12" formatCode="0">
                  <c:v>17.266043720150005</c:v>
                </c:pt>
                <c:pt idx="13" formatCode="0">
                  <c:v>0</c:v>
                </c:pt>
                <c:pt idx="15" formatCode="0">
                  <c:v>10.049871887811763</c:v>
                </c:pt>
                <c:pt idx="16" formatCode="0">
                  <c:v>11.040188556624935</c:v>
                </c:pt>
                <c:pt idx="17" formatCode="0">
                  <c:v>3.9991231769906994</c:v>
                </c:pt>
                <c:pt idx="19" formatCode="0">
                  <c:v>5.3769027466091934</c:v>
                </c:pt>
                <c:pt idx="20" formatCode="0">
                  <c:v>6.3982773769414765</c:v>
                </c:pt>
                <c:pt idx="21" formatCode="0">
                  <c:v>17.887134491687696</c:v>
                </c:pt>
                <c:pt idx="22" formatCode="0">
                  <c:v>14.664554126036302</c:v>
                </c:pt>
                <c:pt idx="23" formatCode="0">
                  <c:v>4.7367832267338699</c:v>
                </c:pt>
                <c:pt idx="24" formatCode="0">
                  <c:v>13.360941283819288</c:v>
                </c:pt>
                <c:pt idx="26" formatCode="0">
                  <c:v>5.3769027466091934</c:v>
                </c:pt>
                <c:pt idx="27" formatCode="0">
                  <c:v>11.534049773208919</c:v>
                </c:pt>
                <c:pt idx="29" formatCode="0">
                  <c:v>2.3529054685593089</c:v>
                </c:pt>
                <c:pt idx="30" formatCode="0">
                  <c:v>10.27678886570625</c:v>
                </c:pt>
                <c:pt idx="32" formatCode="0">
                  <c:v>8.4706351609085839</c:v>
                </c:pt>
                <c:pt idx="33" formatCode="0">
                  <c:v>0.59313875499397806</c:v>
                </c:pt>
                <c:pt idx="34" formatCode="0">
                  <c:v>9.1329040786842182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9E1-4223-A31F-8940F760E80C}"/>
            </c:ext>
          </c:extLst>
        </c:ser>
        <c:ser>
          <c:idx val="4"/>
          <c:order val="4"/>
          <c:tx>
            <c:strRef>
              <c:f>Dati!$G$789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Dati!$G$790:$G$824</c:f>
              <c:numCache>
                <c:formatCode>0</c:formatCode>
                <c:ptCount val="35"/>
                <c:pt idx="0">
                  <c:v>16.2097810023077</c:v>
                </c:pt>
                <c:pt idx="1">
                  <c:v>24.887134491687696</c:v>
                </c:pt>
                <c:pt idx="2">
                  <c:v>9.3669863200470687</c:v>
                </c:pt>
                <c:pt idx="3">
                  <c:v>12.884820259871214</c:v>
                </c:pt>
                <c:pt idx="4">
                  <c:v>13.739523179636631</c:v>
                </c:pt>
                <c:pt idx="5">
                  <c:v>20.993661831179011</c:v>
                </c:pt>
                <c:pt idx="6">
                  <c:v>24.887134491687696</c:v>
                </c:pt>
                <c:pt idx="7">
                  <c:v>15.830401378634853</c:v>
                </c:pt>
                <c:pt idx="8">
                  <c:v>20.681304340034629</c:v>
                </c:pt>
                <c:pt idx="9">
                  <c:v>19.680079037865724</c:v>
                </c:pt>
                <c:pt idx="10">
                  <c:v>24.887134491687696</c:v>
                </c:pt>
                <c:pt idx="11">
                  <c:v>16.317814902638602</c:v>
                </c:pt>
                <c:pt idx="12">
                  <c:v>7.6210907715376912</c:v>
                </c:pt>
                <c:pt idx="13">
                  <c:v>24.887134491687696</c:v>
                </c:pt>
                <c:pt idx="14">
                  <c:v>24.887134491687696</c:v>
                </c:pt>
                <c:pt idx="15">
                  <c:v>14.837262603875933</c:v>
                </c:pt>
                <c:pt idx="16">
                  <c:v>13.846945935062761</c:v>
                </c:pt>
                <c:pt idx="17">
                  <c:v>20.888011314696996</c:v>
                </c:pt>
                <c:pt idx="18">
                  <c:v>24.887134491687696</c:v>
                </c:pt>
                <c:pt idx="19">
                  <c:v>19.510231745078503</c:v>
                </c:pt>
                <c:pt idx="20">
                  <c:v>18.488857114746221</c:v>
                </c:pt>
                <c:pt idx="21">
                  <c:v>7</c:v>
                </c:pt>
                <c:pt idx="22">
                  <c:v>10.222580365651394</c:v>
                </c:pt>
                <c:pt idx="23">
                  <c:v>20.150351264953827</c:v>
                </c:pt>
                <c:pt idx="24">
                  <c:v>11.526193207868408</c:v>
                </c:pt>
                <c:pt idx="25">
                  <c:v>24.887134491687696</c:v>
                </c:pt>
                <c:pt idx="26">
                  <c:v>19.510231745078503</c:v>
                </c:pt>
                <c:pt idx="27">
                  <c:v>13.353084718478778</c:v>
                </c:pt>
                <c:pt idx="28">
                  <c:v>24.887134491687696</c:v>
                </c:pt>
                <c:pt idx="29">
                  <c:v>22.53422902312839</c:v>
                </c:pt>
                <c:pt idx="30">
                  <c:v>14.610345625981447</c:v>
                </c:pt>
                <c:pt idx="31">
                  <c:v>24.887134491687696</c:v>
                </c:pt>
                <c:pt idx="32">
                  <c:v>16.416499330779111</c:v>
                </c:pt>
                <c:pt idx="33">
                  <c:v>24.29399573669372</c:v>
                </c:pt>
                <c:pt idx="34">
                  <c:v>15.754230413003478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9E1-4223-A31F-8940F760E80C}"/>
            </c:ext>
          </c:extLst>
        </c:ser>
        <c:ser>
          <c:idx val="5"/>
          <c:order val="5"/>
          <c:tx>
            <c:strRef>
              <c:f>Dati!$H$789</c:f>
              <c:strCache>
                <c:ptCount val="1"/>
                <c:pt idx="0">
                  <c:v>Tas nav droši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12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9E1-4223-A31F-8940F760E80C}"/>
                </c:ext>
              </c:extLst>
            </c:dLbl>
            <c:dLbl>
              <c:idx val="23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39E1-4223-A31F-8940F760E80C}"/>
                </c:ext>
              </c:extLst>
            </c:dLbl>
            <c:dLbl>
              <c:idx val="41"/>
              <c:numFmt formatCode="0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39E1-4223-A31F-8940F760E80C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Dati!$H$790:$H$824</c:f>
              <c:numCache>
                <c:formatCode>General</c:formatCode>
                <c:ptCount val="35"/>
                <c:pt idx="0" formatCode="0">
                  <c:v>8.0471828248801121</c:v>
                </c:pt>
                <c:pt idx="2" formatCode="0">
                  <c:v>6.4219808254872053</c:v>
                </c:pt>
                <c:pt idx="3" formatCode="0">
                  <c:v>9.7634414745584941</c:v>
                </c:pt>
                <c:pt idx="4" formatCode="0">
                  <c:v>18.442886395574455</c:v>
                </c:pt>
                <c:pt idx="5" formatCode="0">
                  <c:v>5.5588740755865853</c:v>
                </c:pt>
                <c:pt idx="7" formatCode="0">
                  <c:v>8.1091352024337962</c:v>
                </c:pt>
                <c:pt idx="8" formatCode="0">
                  <c:v>6.376533283429044</c:v>
                </c:pt>
                <c:pt idx="9" formatCode="0">
                  <c:v>15.180985520974598</c:v>
                </c:pt>
                <c:pt idx="11" formatCode="0">
                  <c:v>8.2943293843779333</c:v>
                </c:pt>
                <c:pt idx="12" formatCode="0">
                  <c:v>0</c:v>
                </c:pt>
                <c:pt idx="13" formatCode="0">
                  <c:v>3.6250644978543174</c:v>
                </c:pt>
                <c:pt idx="15" formatCode="0">
                  <c:v>16.219648338172572</c:v>
                </c:pt>
                <c:pt idx="16" formatCode="0">
                  <c:v>6.3582984479313955</c:v>
                </c:pt>
                <c:pt idx="17" formatCode="0">
                  <c:v>3.5814266635921999</c:v>
                </c:pt>
                <c:pt idx="19" formatCode="0">
                  <c:v>8.5760449293757866</c:v>
                </c:pt>
                <c:pt idx="20" formatCode="0">
                  <c:v>10.132993859423227</c:v>
                </c:pt>
                <c:pt idx="21" formatCode="0">
                  <c:v>9.1274521773519393</c:v>
                </c:pt>
                <c:pt idx="22" formatCode="0">
                  <c:v>11.142056231582465</c:v>
                </c:pt>
                <c:pt idx="23" formatCode="0">
                  <c:v>0</c:v>
                </c:pt>
                <c:pt idx="24" formatCode="0">
                  <c:v>4.3188800417893471</c:v>
                </c:pt>
                <c:pt idx="26" formatCode="0">
                  <c:v>8.5760449293757866</c:v>
                </c:pt>
                <c:pt idx="27" formatCode="0">
                  <c:v>7.5894276495060327</c:v>
                </c:pt>
                <c:pt idx="29" formatCode="0">
                  <c:v>17.397483879498548</c:v>
                </c:pt>
                <c:pt idx="30" formatCode="0">
                  <c:v>5.8892491915208618</c:v>
                </c:pt>
                <c:pt idx="32" formatCode="0">
                  <c:v>14.670338582920959</c:v>
                </c:pt>
                <c:pt idx="33" formatCode="0">
                  <c:v>4.5816549043255712</c:v>
                </c:pt>
                <c:pt idx="34" formatCode="0">
                  <c:v>8.3195902830561064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9E1-4223-A31F-8940F760E80C}"/>
            </c:ext>
          </c:extLst>
        </c:ser>
        <c:ser>
          <c:idx val="6"/>
          <c:order val="6"/>
          <c:tx>
            <c:strRef>
              <c:f>Dati!$I$789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Dati!$I$790:$I$824</c:f>
              <c:numCache>
                <c:formatCode>0</c:formatCode>
                <c:ptCount val="35"/>
                <c:pt idx="0">
                  <c:v>17.395703570694344</c:v>
                </c:pt>
                <c:pt idx="1">
                  <c:v>25.442886395574455</c:v>
                </c:pt>
                <c:pt idx="2">
                  <c:v>19.020905570087251</c:v>
                </c:pt>
                <c:pt idx="3">
                  <c:v>15.679444921015961</c:v>
                </c:pt>
                <c:pt idx="4">
                  <c:v>7</c:v>
                </c:pt>
                <c:pt idx="5">
                  <c:v>19.884012319987868</c:v>
                </c:pt>
                <c:pt idx="6">
                  <c:v>25.442886395574455</c:v>
                </c:pt>
                <c:pt idx="7">
                  <c:v>17.333751193140657</c:v>
                </c:pt>
                <c:pt idx="8">
                  <c:v>19.066353112145411</c:v>
                </c:pt>
                <c:pt idx="9">
                  <c:v>10.261900874599856</c:v>
                </c:pt>
                <c:pt idx="10">
                  <c:v>25.442886395574455</c:v>
                </c:pt>
                <c:pt idx="11">
                  <c:v>17.148557011196523</c:v>
                </c:pt>
                <c:pt idx="12">
                  <c:v>25.442886395574455</c:v>
                </c:pt>
                <c:pt idx="13">
                  <c:v>21.817821897720137</c:v>
                </c:pt>
                <c:pt idx="14">
                  <c:v>25.442886395574455</c:v>
                </c:pt>
                <c:pt idx="15">
                  <c:v>9.2232380574018826</c:v>
                </c:pt>
                <c:pt idx="16">
                  <c:v>19.084587947643058</c:v>
                </c:pt>
                <c:pt idx="17">
                  <c:v>21.861459731982254</c:v>
                </c:pt>
                <c:pt idx="18">
                  <c:v>25.442886395574455</c:v>
                </c:pt>
                <c:pt idx="19">
                  <c:v>16.866841466198668</c:v>
                </c:pt>
                <c:pt idx="20">
                  <c:v>15.309892536151228</c:v>
                </c:pt>
                <c:pt idx="21">
                  <c:v>16.315434218222514</c:v>
                </c:pt>
                <c:pt idx="22">
                  <c:v>14.300830163991989</c:v>
                </c:pt>
                <c:pt idx="23">
                  <c:v>25.442886395574455</c:v>
                </c:pt>
                <c:pt idx="24">
                  <c:v>21.124006353785106</c:v>
                </c:pt>
                <c:pt idx="25">
                  <c:v>25.442886395574455</c:v>
                </c:pt>
                <c:pt idx="26">
                  <c:v>16.866841466198668</c:v>
                </c:pt>
                <c:pt idx="27">
                  <c:v>17.853458746068423</c:v>
                </c:pt>
                <c:pt idx="28">
                  <c:v>25.442886395574455</c:v>
                </c:pt>
                <c:pt idx="29">
                  <c:v>8.0454025160759066</c:v>
                </c:pt>
                <c:pt idx="30">
                  <c:v>19.553637204053594</c:v>
                </c:pt>
                <c:pt idx="31">
                  <c:v>25.442886395574455</c:v>
                </c:pt>
                <c:pt idx="32">
                  <c:v>10.772547812653496</c:v>
                </c:pt>
                <c:pt idx="33">
                  <c:v>20.861231491248883</c:v>
                </c:pt>
                <c:pt idx="34">
                  <c:v>17.123296112518346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9E1-4223-A31F-8940F760E80C}"/>
            </c:ext>
          </c:extLst>
        </c:ser>
        <c:ser>
          <c:idx val="7"/>
          <c:order val="7"/>
          <c:tx>
            <c:strRef>
              <c:f>Dati!$J$789</c:f>
              <c:strCache>
                <c:ptCount val="1"/>
                <c:pt idx="0">
                  <c:v>Cits iemesls</c:v>
                </c:pt>
              </c:strCache>
            </c:strRef>
          </c:tx>
          <c:spPr>
            <a:solidFill>
              <a:srgbClr val="F4B183"/>
            </a:solidFill>
          </c:spPr>
          <c:invertIfNegative val="0"/>
          <c:dLbls>
            <c:dLbl>
              <c:idx val="12"/>
              <c:layout>
                <c:manualLayout>
                  <c:x val="1.095474867641562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9E1-4223-A31F-8940F760E80C}"/>
                </c:ext>
              </c:extLst>
            </c:dLbl>
            <c:dLbl>
              <c:idx val="21"/>
              <c:layout>
                <c:manualLayout>
                  <c:x val="1.193127049557513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9E1-4223-A31F-8940F760E80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Dati!$B$790:$B$824</c:f>
              <c:strCache>
                <c:ptCount val="35"/>
                <c:pt idx="0">
                  <c:v>VISI RESPONDENTI, n=355</c:v>
                </c:pt>
                <c:pt idx="1">
                  <c:v>NOZARE</c:v>
                </c:pt>
                <c:pt idx="2">
                  <c:v>Ražošana, n=83</c:v>
                </c:pt>
                <c:pt idx="3">
                  <c:v>Tirdzniecība, n=52</c:v>
                </c:pt>
                <c:pt idx="4">
                  <c:v>Būvniecība, n=25</c:v>
                </c:pt>
                <c:pt idx="5">
                  <c:v>Pakalpojumi, n=195</c:v>
                </c:pt>
                <c:pt idx="6">
                  <c:v>DARBINIEKU SKAITS UZŅĒMUMĀ</c:v>
                </c:pt>
                <c:pt idx="7">
                  <c:v>1 - 9 darbinieki (mikrouzņēmumi), n=213</c:v>
                </c:pt>
                <c:pt idx="8">
                  <c:v>10 - 49 darbinieki (mazie uzņēmumi), n=111</c:v>
                </c:pt>
                <c:pt idx="9">
                  <c:v>50 - 249 darbinieki (vidējie uzņēmumi), n=31</c:v>
                </c:pt>
                <c:pt idx="10">
                  <c:v>KAPITĀLA IZCELSME</c:v>
                </c:pt>
                <c:pt idx="11">
                  <c:v>Vietējais kapitāls, n=340</c:v>
                </c:pt>
                <c:pt idx="12">
                  <c:v>Vietējais un ārvalstu kapitāls, n=8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n=77</c:v>
                </c:pt>
                <c:pt idx="16">
                  <c:v>Vidējs, n=67</c:v>
                </c:pt>
                <c:pt idx="17">
                  <c:v>Augsts, n=133</c:v>
                </c:pt>
                <c:pt idx="18">
                  <c:v>REĢIONS</c:v>
                </c:pt>
                <c:pt idx="19">
                  <c:v>Rīga, n=138</c:v>
                </c:pt>
                <c:pt idx="20">
                  <c:v>Pierīga, n=51</c:v>
                </c:pt>
                <c:pt idx="21">
                  <c:v>Vidzeme, n=40</c:v>
                </c:pt>
                <c:pt idx="22">
                  <c:v>Kurzeme, n=45</c:v>
                </c:pt>
                <c:pt idx="23">
                  <c:v>Zemgale, n=44</c:v>
                </c:pt>
                <c:pt idx="24">
                  <c:v>Latgale, n=37</c:v>
                </c:pt>
                <c:pt idx="25">
                  <c:v>UZŅĒMUMA ATRAŠANĀS VIETA</c:v>
                </c:pt>
                <c:pt idx="26">
                  <c:v>Rīga, n=138</c:v>
                </c:pt>
                <c:pt idx="27">
                  <c:v>Ārpus Rīgas, n=217</c:v>
                </c:pt>
                <c:pt idx="28">
                  <c:v>EKSPORTA STATUSS</c:v>
                </c:pt>
                <c:pt idx="29">
                  <c:v>Eksportē, n=83</c:v>
                </c:pt>
                <c:pt idx="30">
                  <c:v>Neeksportē, n=270</c:v>
                </c:pt>
                <c:pt idx="32">
                  <c:v>Jā, ir ieviesis jaunus digitālos risinājumus, n=31</c:v>
                </c:pt>
                <c:pt idx="33">
                  <c:v>Jā, ir palielinājis jau esošo digitālo risinājumu izmantošanu, n=68</c:v>
                </c:pt>
                <c:pt idx="34">
                  <c:v>Nē, n=247</c:v>
                </c:pt>
              </c:strCache>
            </c:strRef>
          </c:cat>
          <c:val>
            <c:numRef>
              <c:f>Dati!$J$790:$J$824</c:f>
              <c:numCache>
                <c:formatCode>General</c:formatCode>
                <c:ptCount val="35"/>
                <c:pt idx="0" formatCode="0">
                  <c:v>11.100102976594565</c:v>
                </c:pt>
                <c:pt idx="2" formatCode="0">
                  <c:v>15.623461792226315</c:v>
                </c:pt>
                <c:pt idx="3" formatCode="0">
                  <c:v>7.3088887213675848</c:v>
                </c:pt>
                <c:pt idx="4" formatCode="0">
                  <c:v>13.373393227595823</c:v>
                </c:pt>
                <c:pt idx="5" formatCode="0">
                  <c:v>11.405631757436888</c:v>
                </c:pt>
                <c:pt idx="7" formatCode="0">
                  <c:v>10.317194893144563</c:v>
                </c:pt>
                <c:pt idx="8" formatCode="0">
                  <c:v>19.968134079734902</c:v>
                </c:pt>
                <c:pt idx="9" formatCode="0">
                  <c:v>21.206382984427925</c:v>
                </c:pt>
                <c:pt idx="11" formatCode="0">
                  <c:v>11.201685560052747</c:v>
                </c:pt>
                <c:pt idx="12" formatCode="0">
                  <c:v>3.1538712377186315</c:v>
                </c:pt>
                <c:pt idx="13" formatCode="0">
                  <c:v>18.988159590921839</c:v>
                </c:pt>
                <c:pt idx="15" formatCode="0">
                  <c:v>10.086367491917134</c:v>
                </c:pt>
                <c:pt idx="16" formatCode="0">
                  <c:v>5.7784110576037886</c:v>
                </c:pt>
                <c:pt idx="17" formatCode="0">
                  <c:v>16.23192136782297</c:v>
                </c:pt>
                <c:pt idx="19" formatCode="0">
                  <c:v>10.57675924499646</c:v>
                </c:pt>
                <c:pt idx="20" formatCode="0">
                  <c:v>14.45192677809275</c:v>
                </c:pt>
                <c:pt idx="21" formatCode="0">
                  <c:v>3.4945306715874649</c:v>
                </c:pt>
                <c:pt idx="22" formatCode="0">
                  <c:v>9.5066562319140058</c:v>
                </c:pt>
                <c:pt idx="23" formatCode="0">
                  <c:v>13.193096771159315</c:v>
                </c:pt>
                <c:pt idx="24" formatCode="0">
                  <c:v>18.860916134306027</c:v>
                </c:pt>
                <c:pt idx="26" formatCode="0">
                  <c:v>10.57675924499646</c:v>
                </c:pt>
                <c:pt idx="27" formatCode="0">
                  <c:v>11.5530817391155</c:v>
                </c:pt>
                <c:pt idx="29" formatCode="0">
                  <c:v>13.637825142426246</c:v>
                </c:pt>
                <c:pt idx="30" formatCode="0">
                  <c:v>10.602721903556086</c:v>
                </c:pt>
                <c:pt idx="32" formatCode="0">
                  <c:v>25.531624245109036</c:v>
                </c:pt>
                <c:pt idx="33" formatCode="0">
                  <c:v>11.34909982986648</c:v>
                </c:pt>
                <c:pt idx="34" formatCode="0">
                  <c:v>9.3952574306875665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9E1-4223-A31F-8940F760E80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22668448"/>
        <c:axId val="161052064"/>
      </c:barChart>
      <c:catAx>
        <c:axId val="12266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610520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61052064"/>
        <c:scaling>
          <c:orientation val="minMax"/>
          <c:max val="17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122668448"/>
        <c:crosses val="autoZero"/>
        <c:crossBetween val="between"/>
      </c:valAx>
      <c:spPr>
        <a:solidFill>
          <a:srgbClr val="FFFFFF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%</a:t>
            </a:r>
          </a:p>
        </c:rich>
      </c:tx>
      <c:layout>
        <c:manualLayout>
          <c:xMode val="edge"/>
          <c:yMode val="edge"/>
          <c:x val="0.94679079667322885"/>
          <c:y val="3.533156855569905E-2"/>
        </c:manualLayout>
      </c:layout>
      <c:overlay val="0"/>
      <c:spPr>
        <a:ln w="3175">
          <a:solidFill>
            <a:schemeClr val="tx1"/>
          </a:solidFill>
        </a:ln>
        <a:effectLst>
          <a:outerShdw dist="38100" dir="2700000" algn="tl" rotWithShape="0">
            <a:prstClr val="black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989038423148557"/>
          <c:y val="6.7674263489341066E-2"/>
          <c:w val="0.57010961576851449"/>
          <c:h val="0.903549977044948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8A3E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1-611F-4414-9EE6-B99DFF730924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11F-4414-9EE6-B99DFF730924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611F-4414-9EE6-B99DFF73092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Dati!$B$755:$B$759</c:f>
              <c:strCache>
                <c:ptCount val="5"/>
                <c:pt idx="0">
                  <c:v>Nav nepieciešamības, labi iztiek tāpat</c:v>
                </c:pt>
                <c:pt idx="1">
                  <c:v>Mājas lapas vai un sociālo tīklu konta izveide un uzturēšana šķiet dārga</c:v>
                </c:pt>
                <c:pt idx="2">
                  <c:v>Mājas lapas vai sociālo tīklu konta izveide un uzturēšana šķiet sarežģīta</c:v>
                </c:pt>
                <c:pt idx="3">
                  <c:v>Citi iemesli</c:v>
                </c:pt>
                <c:pt idx="4">
                  <c:v>Grūti pateikt</c:v>
                </c:pt>
              </c:strCache>
            </c:strRef>
          </c:cat>
          <c:val>
            <c:numRef>
              <c:f>Dati!$C$755:$C$759</c:f>
              <c:numCache>
                <c:formatCode>0</c:formatCode>
                <c:ptCount val="5"/>
                <c:pt idx="0">
                  <c:v>81.69766789032073</c:v>
                </c:pt>
                <c:pt idx="1">
                  <c:v>9.6651821361794141</c:v>
                </c:pt>
                <c:pt idx="2">
                  <c:v>5.861834749639538</c:v>
                </c:pt>
                <c:pt idx="3">
                  <c:v>12.120811577215875</c:v>
                </c:pt>
                <c:pt idx="4">
                  <c:v>1.416407401145712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1F-4414-9EE6-B99DFF7309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22667272"/>
        <c:axId val="122666096"/>
      </c:barChart>
      <c:catAx>
        <c:axId val="122667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2266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666096"/>
        <c:scaling>
          <c:orientation val="minMax"/>
          <c:max val="97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22667272"/>
        <c:crosses val="max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5669449709914445"/>
          <c:y val="0.1484354958985831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264043536023044"/>
          <c:y val="0.14428914988814318"/>
          <c:w val="0.57735956463976956"/>
          <c:h val="0.8320236763609246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Dati!$C$838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Dati!$C$839:$C$873</c:f>
              <c:numCache>
                <c:formatCode>0</c:formatCode>
                <c:ptCount val="3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8A-43F6-BAA5-DBD4AD71A3B2}"/>
            </c:ext>
          </c:extLst>
        </c:ser>
        <c:ser>
          <c:idx val="1"/>
          <c:order val="1"/>
          <c:tx>
            <c:strRef>
              <c:f>Dati!$D$838</c:f>
              <c:strCache>
                <c:ptCount val="1"/>
                <c:pt idx="0">
                  <c:v>Nav nepieciešamības, labi iztiek tāpat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Dati!$D$839:$D$873</c:f>
              <c:numCache>
                <c:formatCode>General</c:formatCode>
                <c:ptCount val="35"/>
                <c:pt idx="0" formatCode="0">
                  <c:v>81.69766789032073</c:v>
                </c:pt>
                <c:pt idx="2" formatCode="0">
                  <c:v>83.981669119746499</c:v>
                </c:pt>
                <c:pt idx="3" formatCode="0">
                  <c:v>71.072611464718761</c:v>
                </c:pt>
                <c:pt idx="4" formatCode="0">
                  <c:v>61.608618171185505</c:v>
                </c:pt>
                <c:pt idx="5" formatCode="0">
                  <c:v>87.409408956334573</c:v>
                </c:pt>
                <c:pt idx="7" formatCode="0">
                  <c:v>81.976836945968572</c:v>
                </c:pt>
                <c:pt idx="8" formatCode="0">
                  <c:v>71.967416752258842</c:v>
                </c:pt>
                <c:pt idx="9" formatCode="0">
                  <c:v>100</c:v>
                </c:pt>
                <c:pt idx="11" formatCode="0">
                  <c:v>82.442803830944115</c:v>
                </c:pt>
                <c:pt idx="12" formatCode="0">
                  <c:v>66.034444871637376</c:v>
                </c:pt>
                <c:pt idx="13" formatCode="0">
                  <c:v>61.285488665423983</c:v>
                </c:pt>
                <c:pt idx="15" formatCode="0">
                  <c:v>88.655508120688182</c:v>
                </c:pt>
                <c:pt idx="16" formatCode="0">
                  <c:v>78.710796094773031</c:v>
                </c:pt>
                <c:pt idx="17" formatCode="0">
                  <c:v>83.297466204713999</c:v>
                </c:pt>
                <c:pt idx="19" formatCode="0">
                  <c:v>88.369197789617132</c:v>
                </c:pt>
                <c:pt idx="20" formatCode="0">
                  <c:v>81.064588576919164</c:v>
                </c:pt>
                <c:pt idx="21" formatCode="0">
                  <c:v>54.799095346372184</c:v>
                </c:pt>
                <c:pt idx="22" formatCode="0">
                  <c:v>70.288937500909995</c:v>
                </c:pt>
                <c:pt idx="23" formatCode="0">
                  <c:v>91.101664898429476</c:v>
                </c:pt>
                <c:pt idx="24" formatCode="0">
                  <c:v>82.392703358538583</c:v>
                </c:pt>
                <c:pt idx="26" formatCode="0">
                  <c:v>88.369197789617132</c:v>
                </c:pt>
                <c:pt idx="27" formatCode="0">
                  <c:v>75.761825852580827</c:v>
                </c:pt>
                <c:pt idx="29" formatCode="0">
                  <c:v>84.600321579328082</c:v>
                </c:pt>
                <c:pt idx="30" formatCode="0">
                  <c:v>81.224858870493307</c:v>
                </c:pt>
                <c:pt idx="32" formatCode="0">
                  <c:v>89.025231687072775</c:v>
                </c:pt>
                <c:pt idx="33" formatCode="0">
                  <c:v>83.852836672054565</c:v>
                </c:pt>
                <c:pt idx="34" formatCode="0">
                  <c:v>81.192564859362435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8A-43F6-BAA5-DBD4AD71A3B2}"/>
            </c:ext>
          </c:extLst>
        </c:ser>
        <c:ser>
          <c:idx val="2"/>
          <c:order val="2"/>
          <c:tx>
            <c:strRef>
              <c:f>Dati!$E$838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Dati!$E$839:$E$873</c:f>
              <c:numCache>
                <c:formatCode>0</c:formatCode>
                <c:ptCount val="35"/>
                <c:pt idx="0">
                  <c:v>25.30233210967927</c:v>
                </c:pt>
                <c:pt idx="1">
                  <c:v>107</c:v>
                </c:pt>
                <c:pt idx="2">
                  <c:v>23.018330880253501</c:v>
                </c:pt>
                <c:pt idx="3">
                  <c:v>35.927388535281239</c:v>
                </c:pt>
                <c:pt idx="4">
                  <c:v>45.391381828814495</c:v>
                </c:pt>
                <c:pt idx="5">
                  <c:v>19.590591043665427</c:v>
                </c:pt>
                <c:pt idx="6">
                  <c:v>107</c:v>
                </c:pt>
                <c:pt idx="7">
                  <c:v>25.023163054031428</c:v>
                </c:pt>
                <c:pt idx="8">
                  <c:v>35.032583247741158</c:v>
                </c:pt>
                <c:pt idx="9">
                  <c:v>7</c:v>
                </c:pt>
                <c:pt idx="10">
                  <c:v>107</c:v>
                </c:pt>
                <c:pt idx="11">
                  <c:v>24.557196169055885</c:v>
                </c:pt>
                <c:pt idx="12">
                  <c:v>40.965555128362624</c:v>
                </c:pt>
                <c:pt idx="13">
                  <c:v>45.714511334576017</c:v>
                </c:pt>
                <c:pt idx="14">
                  <c:v>107</c:v>
                </c:pt>
                <c:pt idx="15">
                  <c:v>18.344491879311818</c:v>
                </c:pt>
                <c:pt idx="16">
                  <c:v>28.289203905226969</c:v>
                </c:pt>
                <c:pt idx="17">
                  <c:v>23.702533795286001</c:v>
                </c:pt>
                <c:pt idx="18">
                  <c:v>107</c:v>
                </c:pt>
                <c:pt idx="19">
                  <c:v>18.630802210382868</c:v>
                </c:pt>
                <c:pt idx="20">
                  <c:v>25.935411423080836</c:v>
                </c:pt>
                <c:pt idx="21">
                  <c:v>52.200904653627816</c:v>
                </c:pt>
                <c:pt idx="22">
                  <c:v>36.711062499090005</c:v>
                </c:pt>
                <c:pt idx="23">
                  <c:v>15.898335101570524</c:v>
                </c:pt>
                <c:pt idx="24">
                  <c:v>24.607296641461417</c:v>
                </c:pt>
                <c:pt idx="25">
                  <c:v>107</c:v>
                </c:pt>
                <c:pt idx="26">
                  <c:v>18.630802210382868</c:v>
                </c:pt>
                <c:pt idx="27">
                  <c:v>31.238174147419173</c:v>
                </c:pt>
                <c:pt idx="28">
                  <c:v>107</c:v>
                </c:pt>
                <c:pt idx="29">
                  <c:v>22.399678420671918</c:v>
                </c:pt>
                <c:pt idx="30">
                  <c:v>25.775141129506693</c:v>
                </c:pt>
                <c:pt idx="31">
                  <c:v>107</c:v>
                </c:pt>
                <c:pt idx="32">
                  <c:v>17.974768312927225</c:v>
                </c:pt>
                <c:pt idx="33">
                  <c:v>23.147163327945435</c:v>
                </c:pt>
                <c:pt idx="34">
                  <c:v>25.807435140637565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8A-43F6-BAA5-DBD4AD71A3B2}"/>
            </c:ext>
          </c:extLst>
        </c:ser>
        <c:ser>
          <c:idx val="3"/>
          <c:order val="3"/>
          <c:tx>
            <c:strRef>
              <c:f>Dati!$F$838</c:f>
              <c:strCache>
                <c:ptCount val="1"/>
                <c:pt idx="0">
                  <c:v>Mājas lapas vai un sociālo tīklu konta izveide un uzturēšana šķiet dārga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dLbl>
              <c:idx val="2"/>
              <c:layout>
                <c:manualLayout>
                  <c:x val="1.189910852728549E-2"/>
                  <c:y val="2.1703080131792471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F8A-43F6-BAA5-DBD4AD71A3B2}"/>
                </c:ext>
              </c:extLst>
            </c:dLbl>
            <c:dLbl>
              <c:idx val="2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F8A-43F6-BAA5-DBD4AD71A3B2}"/>
                </c:ext>
              </c:extLst>
            </c:dLbl>
            <c:dLbl>
              <c:idx val="24"/>
              <c:layout>
                <c:manualLayout>
                  <c:x val="1.2978006638457848E-2"/>
                  <c:y val="8.6812320527169884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F8A-43F6-BAA5-DBD4AD71A3B2}"/>
                </c:ext>
              </c:extLst>
            </c:dLbl>
            <c:dLbl>
              <c:idx val="29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337247736618987E-2"/>
                      <c:h val="3.869910514541386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4-BF8A-43F6-BAA5-DBD4AD71A3B2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Dati!$F$839:$F$873</c:f>
              <c:numCache>
                <c:formatCode>General</c:formatCode>
                <c:ptCount val="35"/>
                <c:pt idx="0" formatCode="0">
                  <c:v>9.6651821361794141</c:v>
                </c:pt>
                <c:pt idx="2" formatCode="0">
                  <c:v>3.528764340058208</c:v>
                </c:pt>
                <c:pt idx="3" formatCode="0">
                  <c:v>12.556772293485393</c:v>
                </c:pt>
                <c:pt idx="4" formatCode="0">
                  <c:v>17.350693740481947</c:v>
                </c:pt>
                <c:pt idx="5" formatCode="0">
                  <c:v>8.9773671216991549</c:v>
                </c:pt>
                <c:pt idx="7" formatCode="0">
                  <c:v>9.4669134102764705</c:v>
                </c:pt>
                <c:pt idx="8" formatCode="0">
                  <c:v>16.401262558158809</c:v>
                </c:pt>
                <c:pt idx="9" formatCode="0">
                  <c:v>0</c:v>
                </c:pt>
                <c:pt idx="11" formatCode="0">
                  <c:v>9.2544010119507352</c:v>
                </c:pt>
                <c:pt idx="12" formatCode="0">
                  <c:v>18.28957988306199</c:v>
                </c:pt>
                <c:pt idx="13" formatCode="0">
                  <c:v>20.937727458350665</c:v>
                </c:pt>
                <c:pt idx="15" formatCode="0">
                  <c:v>4.8233628910850692</c:v>
                </c:pt>
                <c:pt idx="16" formatCode="0">
                  <c:v>14.614968474435052</c:v>
                </c:pt>
                <c:pt idx="17" formatCode="0">
                  <c:v>9.0387254764252987</c:v>
                </c:pt>
                <c:pt idx="19" formatCode="0">
                  <c:v>7.458035719707917</c:v>
                </c:pt>
                <c:pt idx="20" formatCode="0">
                  <c:v>12.253304790860001</c:v>
                </c:pt>
                <c:pt idx="21" formatCode="0">
                  <c:v>29.029953981938046</c:v>
                </c:pt>
                <c:pt idx="22" formatCode="0">
                  <c:v>7.8433431842082406</c:v>
                </c:pt>
                <c:pt idx="23" formatCode="0">
                  <c:v>3.3794756067043221</c:v>
                </c:pt>
                <c:pt idx="24" formatCode="0">
                  <c:v>3.9059132988668881</c:v>
                </c:pt>
                <c:pt idx="26" formatCode="0">
                  <c:v>7.458035719707917</c:v>
                </c:pt>
                <c:pt idx="27" formatCode="0">
                  <c:v>11.628940476484701</c:v>
                </c:pt>
                <c:pt idx="29" formatCode="0">
                  <c:v>3.7735767000716893</c:v>
                </c:pt>
                <c:pt idx="30" formatCode="0">
                  <c:v>10.3882282913144</c:v>
                </c:pt>
                <c:pt idx="32" formatCode="0">
                  <c:v>7.9759529036544592</c:v>
                </c:pt>
                <c:pt idx="33" formatCode="0">
                  <c:v>13.49431136515048</c:v>
                </c:pt>
                <c:pt idx="34" formatCode="0">
                  <c:v>9.0153789441745005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8A-43F6-BAA5-DBD4AD71A3B2}"/>
            </c:ext>
          </c:extLst>
        </c:ser>
        <c:ser>
          <c:idx val="4"/>
          <c:order val="4"/>
          <c:tx>
            <c:strRef>
              <c:f>Dati!$G$838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Dati!$G$839:$G$873</c:f>
              <c:numCache>
                <c:formatCode>0</c:formatCode>
                <c:ptCount val="35"/>
                <c:pt idx="0">
                  <c:v>26.364771845758632</c:v>
                </c:pt>
                <c:pt idx="1">
                  <c:v>36.02995398193805</c:v>
                </c:pt>
                <c:pt idx="2">
                  <c:v>32.50118964187984</c:v>
                </c:pt>
                <c:pt idx="3">
                  <c:v>23.473181688452655</c:v>
                </c:pt>
                <c:pt idx="4">
                  <c:v>18.679260241456099</c:v>
                </c:pt>
                <c:pt idx="5">
                  <c:v>27.05258686023889</c:v>
                </c:pt>
                <c:pt idx="6">
                  <c:v>36.02995398193805</c:v>
                </c:pt>
                <c:pt idx="7">
                  <c:v>26.563040571661574</c:v>
                </c:pt>
                <c:pt idx="8">
                  <c:v>19.628691423779237</c:v>
                </c:pt>
                <c:pt idx="9">
                  <c:v>36.02995398193805</c:v>
                </c:pt>
                <c:pt idx="10">
                  <c:v>36.02995398193805</c:v>
                </c:pt>
                <c:pt idx="11">
                  <c:v>26.775552969987309</c:v>
                </c:pt>
                <c:pt idx="12">
                  <c:v>17.740374098876057</c:v>
                </c:pt>
                <c:pt idx="13">
                  <c:v>15.092226523587382</c:v>
                </c:pt>
                <c:pt idx="14">
                  <c:v>36.02995398193805</c:v>
                </c:pt>
                <c:pt idx="15">
                  <c:v>31.206591090852978</c:v>
                </c:pt>
                <c:pt idx="16">
                  <c:v>21.414985507502994</c:v>
                </c:pt>
                <c:pt idx="17">
                  <c:v>26.991228505512748</c:v>
                </c:pt>
                <c:pt idx="18">
                  <c:v>36.02995398193805</c:v>
                </c:pt>
                <c:pt idx="19">
                  <c:v>28.571918262230128</c:v>
                </c:pt>
                <c:pt idx="20">
                  <c:v>23.776649191078043</c:v>
                </c:pt>
                <c:pt idx="21">
                  <c:v>7</c:v>
                </c:pt>
                <c:pt idx="22">
                  <c:v>28.186610797729806</c:v>
                </c:pt>
                <c:pt idx="23">
                  <c:v>32.650478375233725</c:v>
                </c:pt>
                <c:pt idx="24">
                  <c:v>32.124040683071158</c:v>
                </c:pt>
                <c:pt idx="25">
                  <c:v>36.02995398193805</c:v>
                </c:pt>
                <c:pt idx="26">
                  <c:v>28.571918262230128</c:v>
                </c:pt>
                <c:pt idx="27">
                  <c:v>24.401013505453346</c:v>
                </c:pt>
                <c:pt idx="28">
                  <c:v>36.02995398193805</c:v>
                </c:pt>
                <c:pt idx="29">
                  <c:v>32.256377281866357</c:v>
                </c:pt>
                <c:pt idx="30">
                  <c:v>25.641725690623645</c:v>
                </c:pt>
                <c:pt idx="31">
                  <c:v>36.02995398193805</c:v>
                </c:pt>
                <c:pt idx="32">
                  <c:v>28.054001078283587</c:v>
                </c:pt>
                <c:pt idx="33">
                  <c:v>22.535642616787566</c:v>
                </c:pt>
                <c:pt idx="34">
                  <c:v>27.014575037763546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8A-43F6-BAA5-DBD4AD71A3B2}"/>
            </c:ext>
          </c:extLst>
        </c:ser>
        <c:ser>
          <c:idx val="5"/>
          <c:order val="5"/>
          <c:tx>
            <c:strRef>
              <c:f>Dati!$H$838</c:f>
              <c:strCache>
                <c:ptCount val="1"/>
                <c:pt idx="0">
                  <c:v>Mājas lapas vai sociālo tīklu konta izveide un uzturēšana šķiet sarežģīta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2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8A-43F6-BAA5-DBD4AD71A3B2}"/>
                </c:ext>
              </c:extLst>
            </c:dLbl>
            <c:dLbl>
              <c:idx val="9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BF8A-43F6-BAA5-DBD4AD71A3B2}"/>
                </c:ext>
              </c:extLst>
            </c:dLbl>
            <c:dLbl>
              <c:idx val="13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BF8A-43F6-BAA5-DBD4AD71A3B2}"/>
                </c:ext>
              </c:extLst>
            </c:dLbl>
            <c:dLbl>
              <c:idx val="22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BF8A-43F6-BAA5-DBD4AD71A3B2}"/>
                </c:ext>
              </c:extLst>
            </c:dLbl>
            <c:dLbl>
              <c:idx val="23"/>
              <c:layout>
                <c:manualLayout>
                  <c:x val="1.2733005309973037E-2"/>
                  <c:y val="8.6812320527169884E-17"/>
                </c:manualLayout>
              </c:layout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F8A-43F6-BAA5-DBD4AD71A3B2}"/>
                </c:ext>
              </c:extLst>
            </c:dLbl>
            <c:dLbl>
              <c:idx val="24"/>
              <c:numFmt formatCode="0.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F8A-43F6-BAA5-DBD4AD71A3B2}"/>
                </c:ext>
              </c:extLst>
            </c:dLbl>
            <c:dLbl>
              <c:idx val="27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F8A-43F6-BAA5-DBD4AD71A3B2}"/>
                </c:ext>
              </c:extLst>
            </c:dLbl>
            <c:dLbl>
              <c:idx val="29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BF8A-43F6-BAA5-DBD4AD71A3B2}"/>
                </c:ext>
              </c:extLst>
            </c:dLbl>
            <c:dLbl>
              <c:idx val="33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F8A-43F6-BAA5-DBD4AD71A3B2}"/>
                </c:ext>
              </c:extLst>
            </c:dLbl>
            <c:dLbl>
              <c:idx val="41"/>
              <c:numFmt formatCode="0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BF8A-43F6-BAA5-DBD4AD71A3B2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Dati!$H$839:$H$873</c:f>
              <c:numCache>
                <c:formatCode>General</c:formatCode>
                <c:ptCount val="35"/>
                <c:pt idx="0" formatCode="0">
                  <c:v>5.861834749639538</c:v>
                </c:pt>
                <c:pt idx="2" formatCode="0">
                  <c:v>1.2552154801036985</c:v>
                </c:pt>
                <c:pt idx="3" formatCode="0">
                  <c:v>0</c:v>
                </c:pt>
                <c:pt idx="4" formatCode="0">
                  <c:v>11.567129160321299</c:v>
                </c:pt>
                <c:pt idx="5" formatCode="0">
                  <c:v>7.618663946161651</c:v>
                </c:pt>
                <c:pt idx="7" formatCode="0">
                  <c:v>5.8434160778104909</c:v>
                </c:pt>
                <c:pt idx="8" formatCode="0">
                  <c:v>6.7473804314106909</c:v>
                </c:pt>
                <c:pt idx="9" formatCode="0">
                  <c:v>0</c:v>
                </c:pt>
                <c:pt idx="11" formatCode="0">
                  <c:v>5.6007648006493138</c:v>
                </c:pt>
                <c:pt idx="12" formatCode="0">
                  <c:v>18.28957988306199</c:v>
                </c:pt>
                <c:pt idx="13" formatCode="0">
                  <c:v>0</c:v>
                </c:pt>
                <c:pt idx="15" formatCode="0">
                  <c:v>5.9899118671226059</c:v>
                </c:pt>
                <c:pt idx="16" formatCode="0">
                  <c:v>6.2753767553619682</c:v>
                </c:pt>
                <c:pt idx="17" formatCode="0">
                  <c:v>7.9588712971329203</c:v>
                </c:pt>
                <c:pt idx="19" formatCode="0">
                  <c:v>8.5829620752922597</c:v>
                </c:pt>
                <c:pt idx="20" formatCode="0">
                  <c:v>7.0130872446639794</c:v>
                </c:pt>
                <c:pt idx="21" formatCode="0">
                  <c:v>5.0862858505842246</c:v>
                </c:pt>
                <c:pt idx="22" formatCode="0">
                  <c:v>0</c:v>
                </c:pt>
                <c:pt idx="23" formatCode="0">
                  <c:v>4.0926035694249556</c:v>
                </c:pt>
                <c:pt idx="24" formatCode="0.0">
                  <c:v>0.34386693903688254</c:v>
                </c:pt>
                <c:pt idx="26" formatCode="0">
                  <c:v>8.5829620752922597</c:v>
                </c:pt>
                <c:pt idx="27" formatCode="0">
                  <c:v>3.4407735817421807</c:v>
                </c:pt>
                <c:pt idx="29" formatCode="0">
                  <c:v>0</c:v>
                </c:pt>
                <c:pt idx="30" formatCode="0">
                  <c:v>6.5489016883456399</c:v>
                </c:pt>
                <c:pt idx="32" formatCode="0">
                  <c:v>9.6590172920036537</c:v>
                </c:pt>
                <c:pt idx="33" formatCode="0">
                  <c:v>0.85256220514601266</c:v>
                </c:pt>
                <c:pt idx="34" formatCode="0">
                  <c:v>6.6764204932679956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F8A-43F6-BAA5-DBD4AD71A3B2}"/>
            </c:ext>
          </c:extLst>
        </c:ser>
        <c:ser>
          <c:idx val="6"/>
          <c:order val="6"/>
          <c:tx>
            <c:strRef>
              <c:f>Dati!$I$838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Dati!$I$839:$I$873</c:f>
              <c:numCache>
                <c:formatCode>0</c:formatCode>
                <c:ptCount val="35"/>
                <c:pt idx="0">
                  <c:v>19.427745133422452</c:v>
                </c:pt>
                <c:pt idx="1">
                  <c:v>25.28957988306199</c:v>
                </c:pt>
                <c:pt idx="2">
                  <c:v>24.034364402958293</c:v>
                </c:pt>
                <c:pt idx="3">
                  <c:v>25.28957988306199</c:v>
                </c:pt>
                <c:pt idx="4">
                  <c:v>13.722450722740691</c:v>
                </c:pt>
                <c:pt idx="5">
                  <c:v>17.670915936900339</c:v>
                </c:pt>
                <c:pt idx="6">
                  <c:v>25.28957988306199</c:v>
                </c:pt>
                <c:pt idx="7">
                  <c:v>19.446163805251498</c:v>
                </c:pt>
                <c:pt idx="8">
                  <c:v>18.5421994516513</c:v>
                </c:pt>
                <c:pt idx="9">
                  <c:v>25.28957988306199</c:v>
                </c:pt>
                <c:pt idx="10">
                  <c:v>25.28957988306199</c:v>
                </c:pt>
                <c:pt idx="11">
                  <c:v>19.688815082412674</c:v>
                </c:pt>
                <c:pt idx="12">
                  <c:v>7</c:v>
                </c:pt>
                <c:pt idx="13">
                  <c:v>25.28957988306199</c:v>
                </c:pt>
                <c:pt idx="14">
                  <c:v>25.28957988306199</c:v>
                </c:pt>
                <c:pt idx="15">
                  <c:v>19.299668015939382</c:v>
                </c:pt>
                <c:pt idx="16">
                  <c:v>19.014203127700021</c:v>
                </c:pt>
                <c:pt idx="17">
                  <c:v>17.33070858592907</c:v>
                </c:pt>
                <c:pt idx="18">
                  <c:v>25.28957988306199</c:v>
                </c:pt>
                <c:pt idx="19">
                  <c:v>16.706617807769732</c:v>
                </c:pt>
                <c:pt idx="20">
                  <c:v>18.276492638398011</c:v>
                </c:pt>
                <c:pt idx="21">
                  <c:v>20.203294032477764</c:v>
                </c:pt>
                <c:pt idx="22">
                  <c:v>25.28957988306199</c:v>
                </c:pt>
                <c:pt idx="23">
                  <c:v>21.196976313637034</c:v>
                </c:pt>
                <c:pt idx="24">
                  <c:v>24.945712944025107</c:v>
                </c:pt>
                <c:pt idx="25">
                  <c:v>25.28957988306199</c:v>
                </c:pt>
                <c:pt idx="26">
                  <c:v>16.706617807769732</c:v>
                </c:pt>
                <c:pt idx="27">
                  <c:v>21.848806301319808</c:v>
                </c:pt>
                <c:pt idx="28">
                  <c:v>25.28957988306199</c:v>
                </c:pt>
                <c:pt idx="29">
                  <c:v>25.28957988306199</c:v>
                </c:pt>
                <c:pt idx="30">
                  <c:v>18.740678194716349</c:v>
                </c:pt>
                <c:pt idx="31">
                  <c:v>25.28957988306199</c:v>
                </c:pt>
                <c:pt idx="32">
                  <c:v>15.630562591058336</c:v>
                </c:pt>
                <c:pt idx="33">
                  <c:v>24.437017677915978</c:v>
                </c:pt>
                <c:pt idx="34">
                  <c:v>18.613159389793992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BF8A-43F6-BAA5-DBD4AD71A3B2}"/>
            </c:ext>
          </c:extLst>
        </c:ser>
        <c:ser>
          <c:idx val="7"/>
          <c:order val="7"/>
          <c:tx>
            <c:strRef>
              <c:f>Dati!$J$838</c:f>
              <c:strCache>
                <c:ptCount val="1"/>
                <c:pt idx="0">
                  <c:v>Citi iemesli</c:v>
                </c:pt>
              </c:strCache>
            </c:strRef>
          </c:tx>
          <c:spPr>
            <a:solidFill>
              <a:srgbClr val="F4B18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Dati!$B$839:$B$873</c:f>
              <c:strCache>
                <c:ptCount val="35"/>
                <c:pt idx="0">
                  <c:v>VISI RESPONDENTI, n=250</c:v>
                </c:pt>
                <c:pt idx="1">
                  <c:v>NOZARE</c:v>
                </c:pt>
                <c:pt idx="2">
                  <c:v>Ražošana, n=43</c:v>
                </c:pt>
                <c:pt idx="3">
                  <c:v>Tirdzniecība, n=24</c:v>
                </c:pt>
                <c:pt idx="4">
                  <c:v>Būvniecība, n=20</c:v>
                </c:pt>
                <c:pt idx="5">
                  <c:v>Pakalpojumi, n=163</c:v>
                </c:pt>
                <c:pt idx="6">
                  <c:v>DARBINIEKU SKAITS UZŅĒMUMĀ</c:v>
                </c:pt>
                <c:pt idx="7">
                  <c:v>1 - 9 darbinieki (mikrouzņēmumi), n=203</c:v>
                </c:pt>
                <c:pt idx="8">
                  <c:v>10 - 49 darbinieki (mazie uzņēmumi), n=42</c:v>
                </c:pt>
                <c:pt idx="9">
                  <c:v>50 - 249 darbinieki (vidējie uzņēmumi), n=5</c:v>
                </c:pt>
                <c:pt idx="10">
                  <c:v>KAPITĀLA IZCELSME</c:v>
                </c:pt>
                <c:pt idx="11">
                  <c:v>Vietējais kapitāls, n=239</c:v>
                </c:pt>
                <c:pt idx="12">
                  <c:v>Vietējais un ārvalstu kapitāls, n=5</c:v>
                </c:pt>
                <c:pt idx="13">
                  <c:v>Ārvalstu kapitāls, n=6</c:v>
                </c:pt>
                <c:pt idx="14">
                  <c:v>UZŅĒMUMA APGROZĪJUMS</c:v>
                </c:pt>
                <c:pt idx="15">
                  <c:v>Zems, n=78</c:v>
                </c:pt>
                <c:pt idx="16">
                  <c:v>Vidējs, n=56</c:v>
                </c:pt>
                <c:pt idx="17">
                  <c:v>Augsts, n=54</c:v>
                </c:pt>
                <c:pt idx="18">
                  <c:v>REĢIONS</c:v>
                </c:pt>
                <c:pt idx="19">
                  <c:v>Rīga, n=97</c:v>
                </c:pt>
                <c:pt idx="20">
                  <c:v>Pierīga, n=35</c:v>
                </c:pt>
                <c:pt idx="21">
                  <c:v>Vidzeme, n=28</c:v>
                </c:pt>
                <c:pt idx="22">
                  <c:v>Kurzeme, n=27</c:v>
                </c:pt>
                <c:pt idx="23">
                  <c:v>Zemgale, n=29</c:v>
                </c:pt>
                <c:pt idx="24">
                  <c:v>Latgale, n=34</c:v>
                </c:pt>
                <c:pt idx="25">
                  <c:v>UZŅĒMUMA ATRAŠANĀS VIETA</c:v>
                </c:pt>
                <c:pt idx="26">
                  <c:v>Rīga, n=97</c:v>
                </c:pt>
                <c:pt idx="27">
                  <c:v>Ārpus Rīgas, n=153</c:v>
                </c:pt>
                <c:pt idx="28">
                  <c:v>EKSPORTA STATUSS</c:v>
                </c:pt>
                <c:pt idx="29">
                  <c:v>Eksportē, n=34</c:v>
                </c:pt>
                <c:pt idx="30">
                  <c:v>Neeksportē, n=214</c:v>
                </c:pt>
                <c:pt idx="32">
                  <c:v>Jā, ir ieviesis jaunus digitālos risinājumus, n=18</c:v>
                </c:pt>
                <c:pt idx="33">
                  <c:v>Jā, ir palielinājis jau esošo digitālo risinājumu izmantošanu, n=35</c:v>
                </c:pt>
                <c:pt idx="34">
                  <c:v>Nē, n=188</c:v>
                </c:pt>
              </c:strCache>
            </c:strRef>
          </c:cat>
          <c:val>
            <c:numRef>
              <c:f>Dati!$J$839:$J$873</c:f>
              <c:numCache>
                <c:formatCode>General</c:formatCode>
                <c:ptCount val="35"/>
                <c:pt idx="0" formatCode="0">
                  <c:v>12.120811577215875</c:v>
                </c:pt>
                <c:pt idx="2" formatCode="0">
                  <c:v>15.542512500248334</c:v>
                </c:pt>
                <c:pt idx="3" formatCode="0">
                  <c:v>16.370616241795847</c:v>
                </c:pt>
                <c:pt idx="4" formatCode="0">
                  <c:v>15.257123508171876</c:v>
                </c:pt>
                <c:pt idx="5" formatCode="0">
                  <c:v>9.6614612460825366</c:v>
                </c:pt>
                <c:pt idx="7" formatCode="0">
                  <c:v>12.138359437648866</c:v>
                </c:pt>
                <c:pt idx="8" formatCode="0">
                  <c:v>12.203720832496682</c:v>
                </c:pt>
                <c:pt idx="9" formatCode="0">
                  <c:v>0</c:v>
                </c:pt>
                <c:pt idx="11" formatCode="0">
                  <c:v>11.109658201236178</c:v>
                </c:pt>
                <c:pt idx="12" formatCode="0">
                  <c:v>33.965555128362638</c:v>
                </c:pt>
                <c:pt idx="13" formatCode="0">
                  <c:v>38.714511334576024</c:v>
                </c:pt>
                <c:pt idx="15" formatCode="0">
                  <c:v>8.6657241901830595</c:v>
                </c:pt>
                <c:pt idx="16" formatCode="0">
                  <c:v>11.94467851957803</c:v>
                </c:pt>
                <c:pt idx="17" formatCode="0">
                  <c:v>7.7710031975816038</c:v>
                </c:pt>
                <c:pt idx="19" formatCode="0">
                  <c:v>10.444556002440729</c:v>
                </c:pt>
                <c:pt idx="20" formatCode="0">
                  <c:v>14.376942645293326</c:v>
                </c:pt>
                <c:pt idx="21" formatCode="0">
                  <c:v>13.432116254858245</c:v>
                </c:pt>
                <c:pt idx="22" formatCode="0">
                  <c:v>15.691831123909935</c:v>
                </c:pt>
                <c:pt idx="23" formatCode="0">
                  <c:v>4.8057315321455887</c:v>
                </c:pt>
                <c:pt idx="24" formatCode="0">
                  <c:v>18.036155895994057</c:v>
                </c:pt>
                <c:pt idx="26" formatCode="0">
                  <c:v>10.444556002440729</c:v>
                </c:pt>
                <c:pt idx="27" formatCode="0">
                  <c:v>13.612221861953769</c:v>
                </c:pt>
                <c:pt idx="29" formatCode="0">
                  <c:v>11.62610172060023</c:v>
                </c:pt>
                <c:pt idx="30" formatCode="0">
                  <c:v>12.278895183754667</c:v>
                </c:pt>
                <c:pt idx="32" formatCode="0">
                  <c:v>18.950721216581687</c:v>
                </c:pt>
                <c:pt idx="33" formatCode="0">
                  <c:v>11.252910721506165</c:v>
                </c:pt>
                <c:pt idx="34" formatCode="0">
                  <c:v>12.390645267431806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BF8A-43F6-BAA5-DBD4AD71A3B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22668448"/>
        <c:axId val="161052064"/>
      </c:barChart>
      <c:catAx>
        <c:axId val="12266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610520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61052064"/>
        <c:scaling>
          <c:orientation val="minMax"/>
          <c:max val="22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122668448"/>
        <c:crosses val="autoZero"/>
        <c:crossBetween val="between"/>
      </c:valAx>
      <c:spPr>
        <a:solidFill>
          <a:srgbClr val="FFFFFF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%</a:t>
            </a:r>
          </a:p>
        </c:rich>
      </c:tx>
      <c:layout>
        <c:manualLayout>
          <c:xMode val="edge"/>
          <c:yMode val="edge"/>
          <c:x val="0.91304344937748416"/>
          <c:y val="3.5331556551012729E-2"/>
        </c:manualLayout>
      </c:layout>
      <c:overlay val="0"/>
      <c:spPr>
        <a:ln w="3175">
          <a:solidFill>
            <a:schemeClr val="tx1"/>
          </a:solidFill>
        </a:ln>
        <a:effectLst>
          <a:outerShdw dist="38100" dir="2700000" algn="tl" rotWithShape="0">
            <a:prstClr val="black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777087809866915"/>
          <c:y val="6.7674263489341066E-2"/>
          <c:w val="0.57222912190133091"/>
          <c:h val="0.903549977044948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8A3E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1-24B9-4BE7-B552-71F5330B7EA9}"/>
              </c:ext>
            </c:extLst>
          </c:dPt>
          <c:dPt>
            <c:idx val="4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24B9-4BE7-B552-71F5330B7EA9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24B9-4BE7-B552-71F5330B7EA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Dati!$B$799:$B$803</c:f>
              <c:strCache>
                <c:ptCount val="5"/>
                <c:pt idx="0">
                  <c:v>Nav nepieciešamības, labi iztiek tāpat</c:v>
                </c:pt>
                <c:pt idx="1">
                  <c:v>Tas ir/ šķiet sarežģīti</c:v>
                </c:pt>
                <c:pt idx="2">
                  <c:v>Šāda veida digitālie rīki nešķiet droši (piemēram, ļaundari tos var uzlauzt, falsificēt)</c:v>
                </c:pt>
                <c:pt idx="3">
                  <c:v>Citi iemesli</c:v>
                </c:pt>
                <c:pt idx="4">
                  <c:v>Grūti pateikt</c:v>
                </c:pt>
              </c:strCache>
            </c:strRef>
          </c:cat>
          <c:val>
            <c:numRef>
              <c:f>Dati!$C$799:$C$803</c:f>
              <c:numCache>
                <c:formatCode>0</c:formatCode>
                <c:ptCount val="5"/>
                <c:pt idx="0">
                  <c:v>77.069284674950126</c:v>
                </c:pt>
                <c:pt idx="1">
                  <c:v>9.4833127599250258</c:v>
                </c:pt>
                <c:pt idx="2">
                  <c:v>2.7196548839559473</c:v>
                </c:pt>
                <c:pt idx="3">
                  <c:v>12.870634915402345</c:v>
                </c:pt>
                <c:pt idx="4">
                  <c:v>4.7969190502638783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B9-4BE7-B552-71F5330B7E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22667272"/>
        <c:axId val="122666096"/>
      </c:barChart>
      <c:catAx>
        <c:axId val="122667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2266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666096"/>
        <c:scaling>
          <c:orientation val="minMax"/>
          <c:max val="97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22667272"/>
        <c:crosses val="max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5669450409607892"/>
          <c:y val="0.12239142695995488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380149898775626"/>
          <c:y val="0.10877467388473464"/>
          <c:w val="0.57619850101224379"/>
          <c:h val="0.86753817683362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Dati!$C$886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Dati!$B$887:$B$921</c:f>
              <c:strCache>
                <c:ptCount val="35"/>
                <c:pt idx="0">
                  <c:v>VISI RESPONDENTI, n=216</c:v>
                </c:pt>
                <c:pt idx="1">
                  <c:v>NOZARE</c:v>
                </c:pt>
                <c:pt idx="2">
                  <c:v>Ražošana, n=53</c:v>
                </c:pt>
                <c:pt idx="3">
                  <c:v>Tirdzniecība, n=31</c:v>
                </c:pt>
                <c:pt idx="4">
                  <c:v>Būvniecība, n=11</c:v>
                </c:pt>
                <c:pt idx="5">
                  <c:v>Pakalpojumi, n=121</c:v>
                </c:pt>
                <c:pt idx="6">
                  <c:v>DARBINIEKU SKAITS UZŅĒMUMĀ</c:v>
                </c:pt>
                <c:pt idx="7">
                  <c:v>1 - 9 darbinieki (mikrouzņēmumi), n=168</c:v>
                </c:pt>
                <c:pt idx="8">
                  <c:v>10 - 49 darbinieki (mazie uzņēmumi), n=45</c:v>
                </c:pt>
                <c:pt idx="9">
                  <c:v>50 - 249 darbinieki (vidējie uzņēmumi), n=3</c:v>
                </c:pt>
                <c:pt idx="10">
                  <c:v>KAPITĀLA IZCELSME</c:v>
                </c:pt>
                <c:pt idx="11">
                  <c:v>Vietējais kapitāls, n=204</c:v>
                </c:pt>
                <c:pt idx="12">
                  <c:v>Vietējais un ārvalstu kapitāls, n=5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n=70</c:v>
                </c:pt>
                <c:pt idx="16">
                  <c:v>Vidējs, n=44</c:v>
                </c:pt>
                <c:pt idx="17">
                  <c:v>Augsts, n=52</c:v>
                </c:pt>
                <c:pt idx="18">
                  <c:v>REĢIONS</c:v>
                </c:pt>
                <c:pt idx="19">
                  <c:v>Rīga, n=82</c:v>
                </c:pt>
                <c:pt idx="20">
                  <c:v>Pierīga, n=36</c:v>
                </c:pt>
                <c:pt idx="21">
                  <c:v>Vidzeme, n=30</c:v>
                </c:pt>
                <c:pt idx="22">
                  <c:v>Kurzeme, n=23</c:v>
                </c:pt>
                <c:pt idx="23">
                  <c:v>Zemgale, n=22</c:v>
                </c:pt>
                <c:pt idx="24">
                  <c:v>Latgale, n=23</c:v>
                </c:pt>
                <c:pt idx="25">
                  <c:v>UZŅĒMUMA ATRAŠANĀS VIETA</c:v>
                </c:pt>
                <c:pt idx="26">
                  <c:v>Rīga, n=82</c:v>
                </c:pt>
                <c:pt idx="27">
                  <c:v>Ārpus Rīgas, n=134</c:v>
                </c:pt>
                <c:pt idx="28">
                  <c:v>EKSPORTA STATUSS</c:v>
                </c:pt>
                <c:pt idx="29">
                  <c:v>Eksportē, n=46</c:v>
                </c:pt>
                <c:pt idx="30">
                  <c:v>Neeksportē, n=169</c:v>
                </c:pt>
                <c:pt idx="32">
                  <c:v>Jā, ir ieviesis jaunus digitālos risinājumus, n=13</c:v>
                </c:pt>
                <c:pt idx="33">
                  <c:v>Jā, ir palielinājis jau esošo digitālo risinājumu izmantošanu, n=24</c:v>
                </c:pt>
                <c:pt idx="34">
                  <c:v>Nē, n=168</c:v>
                </c:pt>
              </c:strCache>
            </c:strRef>
          </c:cat>
          <c:val>
            <c:numRef>
              <c:f>Dati!$C$887:$C$921</c:f>
              <c:numCache>
                <c:formatCode>0</c:formatCode>
                <c:ptCount val="3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B2-428E-AAC0-704DFDA25822}"/>
            </c:ext>
          </c:extLst>
        </c:ser>
        <c:ser>
          <c:idx val="1"/>
          <c:order val="1"/>
          <c:tx>
            <c:strRef>
              <c:f>Dati!$D$886</c:f>
              <c:strCache>
                <c:ptCount val="1"/>
                <c:pt idx="0">
                  <c:v>Nav nepieciešamības, labi iztiek tāpat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Dati!$B$887:$B$921</c:f>
              <c:strCache>
                <c:ptCount val="35"/>
                <c:pt idx="0">
                  <c:v>VISI RESPONDENTI, n=216</c:v>
                </c:pt>
                <c:pt idx="1">
                  <c:v>NOZARE</c:v>
                </c:pt>
                <c:pt idx="2">
                  <c:v>Ražošana, n=53</c:v>
                </c:pt>
                <c:pt idx="3">
                  <c:v>Tirdzniecība, n=31</c:v>
                </c:pt>
                <c:pt idx="4">
                  <c:v>Būvniecība, n=11</c:v>
                </c:pt>
                <c:pt idx="5">
                  <c:v>Pakalpojumi, n=121</c:v>
                </c:pt>
                <c:pt idx="6">
                  <c:v>DARBINIEKU SKAITS UZŅĒMUMĀ</c:v>
                </c:pt>
                <c:pt idx="7">
                  <c:v>1 - 9 darbinieki (mikrouzņēmumi), n=168</c:v>
                </c:pt>
                <c:pt idx="8">
                  <c:v>10 - 49 darbinieki (mazie uzņēmumi), n=45</c:v>
                </c:pt>
                <c:pt idx="9">
                  <c:v>50 - 249 darbinieki (vidējie uzņēmumi), n=3</c:v>
                </c:pt>
                <c:pt idx="10">
                  <c:v>KAPITĀLA IZCELSME</c:v>
                </c:pt>
                <c:pt idx="11">
                  <c:v>Vietējais kapitāls, n=204</c:v>
                </c:pt>
                <c:pt idx="12">
                  <c:v>Vietējais un ārvalstu kapitāls, n=5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n=70</c:v>
                </c:pt>
                <c:pt idx="16">
                  <c:v>Vidējs, n=44</c:v>
                </c:pt>
                <c:pt idx="17">
                  <c:v>Augsts, n=52</c:v>
                </c:pt>
                <c:pt idx="18">
                  <c:v>REĢIONS</c:v>
                </c:pt>
                <c:pt idx="19">
                  <c:v>Rīga, n=82</c:v>
                </c:pt>
                <c:pt idx="20">
                  <c:v>Pierīga, n=36</c:v>
                </c:pt>
                <c:pt idx="21">
                  <c:v>Vidzeme, n=30</c:v>
                </c:pt>
                <c:pt idx="22">
                  <c:v>Kurzeme, n=23</c:v>
                </c:pt>
                <c:pt idx="23">
                  <c:v>Zemgale, n=22</c:v>
                </c:pt>
                <c:pt idx="24">
                  <c:v>Latgale, n=23</c:v>
                </c:pt>
                <c:pt idx="25">
                  <c:v>UZŅĒMUMA ATRAŠANĀS VIETA</c:v>
                </c:pt>
                <c:pt idx="26">
                  <c:v>Rīga, n=82</c:v>
                </c:pt>
                <c:pt idx="27">
                  <c:v>Ārpus Rīgas, n=134</c:v>
                </c:pt>
                <c:pt idx="28">
                  <c:v>EKSPORTA STATUSS</c:v>
                </c:pt>
                <c:pt idx="29">
                  <c:v>Eksportē, n=46</c:v>
                </c:pt>
                <c:pt idx="30">
                  <c:v>Neeksportē, n=169</c:v>
                </c:pt>
                <c:pt idx="32">
                  <c:v>Jā, ir ieviesis jaunus digitālos risinājumus, n=13</c:v>
                </c:pt>
                <c:pt idx="33">
                  <c:v>Jā, ir palielinājis jau esošo digitālo risinājumu izmantošanu, n=24</c:v>
                </c:pt>
                <c:pt idx="34">
                  <c:v>Nē, n=168</c:v>
                </c:pt>
              </c:strCache>
            </c:strRef>
          </c:cat>
          <c:val>
            <c:numRef>
              <c:f>Dati!$D$887:$D$921</c:f>
              <c:numCache>
                <c:formatCode>General</c:formatCode>
                <c:ptCount val="35"/>
                <c:pt idx="0" formatCode="0">
                  <c:v>77.069284674950126</c:v>
                </c:pt>
                <c:pt idx="2" formatCode="0">
                  <c:v>74.283914068828039</c:v>
                </c:pt>
                <c:pt idx="3" formatCode="0">
                  <c:v>73.123309796351933</c:v>
                </c:pt>
                <c:pt idx="4" formatCode="0">
                  <c:v>77.846272219814352</c:v>
                </c:pt>
                <c:pt idx="5" formatCode="0">
                  <c:v>80.096432026120894</c:v>
                </c:pt>
                <c:pt idx="7" formatCode="0">
                  <c:v>77.201867848017031</c:v>
                </c:pt>
                <c:pt idx="8" formatCode="0">
                  <c:v>75.366856529574747</c:v>
                </c:pt>
                <c:pt idx="9" formatCode="0">
                  <c:v>45.024948272791988</c:v>
                </c:pt>
                <c:pt idx="11" formatCode="0">
                  <c:v>79.157834049825126</c:v>
                </c:pt>
                <c:pt idx="12" formatCode="0">
                  <c:v>38.939181442368373</c:v>
                </c:pt>
                <c:pt idx="13" formatCode="0">
                  <c:v>41.01826019705716</c:v>
                </c:pt>
                <c:pt idx="15" formatCode="0">
                  <c:v>82.713403647427015</c:v>
                </c:pt>
                <c:pt idx="16" formatCode="0">
                  <c:v>69.162385813834931</c:v>
                </c:pt>
                <c:pt idx="17" formatCode="0">
                  <c:v>81.973572824318836</c:v>
                </c:pt>
                <c:pt idx="19" formatCode="0">
                  <c:v>78.656108871418112</c:v>
                </c:pt>
                <c:pt idx="20" formatCode="0">
                  <c:v>73.116715449933139</c:v>
                </c:pt>
                <c:pt idx="21" formatCode="0">
                  <c:v>89.829965657053208</c:v>
                </c:pt>
                <c:pt idx="22" formatCode="0">
                  <c:v>65.706389476427034</c:v>
                </c:pt>
                <c:pt idx="23" formatCode="0">
                  <c:v>96.056927900885242</c:v>
                </c:pt>
                <c:pt idx="24" formatCode="0">
                  <c:v>56.027023716453549</c:v>
                </c:pt>
                <c:pt idx="26" formatCode="0">
                  <c:v>78.656108871418112</c:v>
                </c:pt>
                <c:pt idx="27" formatCode="0">
                  <c:v>75.869192490156905</c:v>
                </c:pt>
                <c:pt idx="29" formatCode="0">
                  <c:v>83.249515814401747</c:v>
                </c:pt>
                <c:pt idx="30" formatCode="0">
                  <c:v>75.523439102634299</c:v>
                </c:pt>
                <c:pt idx="32" formatCode="0">
                  <c:v>100</c:v>
                </c:pt>
                <c:pt idx="33" formatCode="0">
                  <c:v>53.545830205258724</c:v>
                </c:pt>
                <c:pt idx="34" formatCode="0">
                  <c:v>77.345058546664674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B2-428E-AAC0-704DFDA25822}"/>
            </c:ext>
          </c:extLst>
        </c:ser>
        <c:ser>
          <c:idx val="2"/>
          <c:order val="2"/>
          <c:tx>
            <c:strRef>
              <c:f>Dati!$E$886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Dati!$B$887:$B$921</c:f>
              <c:strCache>
                <c:ptCount val="35"/>
                <c:pt idx="0">
                  <c:v>VISI RESPONDENTI, n=216</c:v>
                </c:pt>
                <c:pt idx="1">
                  <c:v>NOZARE</c:v>
                </c:pt>
                <c:pt idx="2">
                  <c:v>Ražošana, n=53</c:v>
                </c:pt>
                <c:pt idx="3">
                  <c:v>Tirdzniecība, n=31</c:v>
                </c:pt>
                <c:pt idx="4">
                  <c:v>Būvniecība, n=11</c:v>
                </c:pt>
                <c:pt idx="5">
                  <c:v>Pakalpojumi, n=121</c:v>
                </c:pt>
                <c:pt idx="6">
                  <c:v>DARBINIEKU SKAITS UZŅĒMUMĀ</c:v>
                </c:pt>
                <c:pt idx="7">
                  <c:v>1 - 9 darbinieki (mikrouzņēmumi), n=168</c:v>
                </c:pt>
                <c:pt idx="8">
                  <c:v>10 - 49 darbinieki (mazie uzņēmumi), n=45</c:v>
                </c:pt>
                <c:pt idx="9">
                  <c:v>50 - 249 darbinieki (vidējie uzņēmumi), n=3</c:v>
                </c:pt>
                <c:pt idx="10">
                  <c:v>KAPITĀLA IZCELSME</c:v>
                </c:pt>
                <c:pt idx="11">
                  <c:v>Vietējais kapitāls, n=204</c:v>
                </c:pt>
                <c:pt idx="12">
                  <c:v>Vietējais un ārvalstu kapitāls, n=5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n=70</c:v>
                </c:pt>
                <c:pt idx="16">
                  <c:v>Vidējs, n=44</c:v>
                </c:pt>
                <c:pt idx="17">
                  <c:v>Augsts, n=52</c:v>
                </c:pt>
                <c:pt idx="18">
                  <c:v>REĢIONS</c:v>
                </c:pt>
                <c:pt idx="19">
                  <c:v>Rīga, n=82</c:v>
                </c:pt>
                <c:pt idx="20">
                  <c:v>Pierīga, n=36</c:v>
                </c:pt>
                <c:pt idx="21">
                  <c:v>Vidzeme, n=30</c:v>
                </c:pt>
                <c:pt idx="22">
                  <c:v>Kurzeme, n=23</c:v>
                </c:pt>
                <c:pt idx="23">
                  <c:v>Zemgale, n=22</c:v>
                </c:pt>
                <c:pt idx="24">
                  <c:v>Latgale, n=23</c:v>
                </c:pt>
                <c:pt idx="25">
                  <c:v>UZŅĒMUMA ATRAŠANĀS VIETA</c:v>
                </c:pt>
                <c:pt idx="26">
                  <c:v>Rīga, n=82</c:v>
                </c:pt>
                <c:pt idx="27">
                  <c:v>Ārpus Rīgas, n=134</c:v>
                </c:pt>
                <c:pt idx="28">
                  <c:v>EKSPORTA STATUSS</c:v>
                </c:pt>
                <c:pt idx="29">
                  <c:v>Eksportē, n=46</c:v>
                </c:pt>
                <c:pt idx="30">
                  <c:v>Neeksportē, n=169</c:v>
                </c:pt>
                <c:pt idx="32">
                  <c:v>Jā, ir ieviesis jaunus digitālos risinājumus, n=13</c:v>
                </c:pt>
                <c:pt idx="33">
                  <c:v>Jā, ir palielinājis jau esošo digitālo risinājumu izmantošanu, n=24</c:v>
                </c:pt>
                <c:pt idx="34">
                  <c:v>Nē, n=168</c:v>
                </c:pt>
              </c:strCache>
            </c:strRef>
          </c:cat>
          <c:val>
            <c:numRef>
              <c:f>Dati!$E$887:$E$921</c:f>
              <c:numCache>
                <c:formatCode>0</c:formatCode>
                <c:ptCount val="35"/>
                <c:pt idx="0">
                  <c:v>29.930715325049874</c:v>
                </c:pt>
                <c:pt idx="1">
                  <c:v>107</c:v>
                </c:pt>
                <c:pt idx="2">
                  <c:v>32.716085931171961</c:v>
                </c:pt>
                <c:pt idx="3">
                  <c:v>33.876690203648067</c:v>
                </c:pt>
                <c:pt idx="4">
                  <c:v>29.153727780185648</c:v>
                </c:pt>
                <c:pt idx="5">
                  <c:v>26.903567973879106</c:v>
                </c:pt>
                <c:pt idx="6">
                  <c:v>107</c:v>
                </c:pt>
                <c:pt idx="7">
                  <c:v>29.798132151982969</c:v>
                </c:pt>
                <c:pt idx="8">
                  <c:v>31.633143470425253</c:v>
                </c:pt>
                <c:pt idx="9">
                  <c:v>61.975051727208012</c:v>
                </c:pt>
                <c:pt idx="10">
                  <c:v>107</c:v>
                </c:pt>
                <c:pt idx="11">
                  <c:v>27.842165950174874</c:v>
                </c:pt>
                <c:pt idx="12">
                  <c:v>68.06081855763162</c:v>
                </c:pt>
                <c:pt idx="13">
                  <c:v>65.98173980294284</c:v>
                </c:pt>
                <c:pt idx="14">
                  <c:v>107</c:v>
                </c:pt>
                <c:pt idx="15">
                  <c:v>24.286596352572985</c:v>
                </c:pt>
                <c:pt idx="16">
                  <c:v>37.837614186165069</c:v>
                </c:pt>
                <c:pt idx="17">
                  <c:v>25.026427175681164</c:v>
                </c:pt>
                <c:pt idx="18">
                  <c:v>107</c:v>
                </c:pt>
                <c:pt idx="19">
                  <c:v>28.343891128581888</c:v>
                </c:pt>
                <c:pt idx="20">
                  <c:v>33.883284550066861</c:v>
                </c:pt>
                <c:pt idx="21">
                  <c:v>17.170034342946792</c:v>
                </c:pt>
                <c:pt idx="22">
                  <c:v>41.293610523572966</c:v>
                </c:pt>
                <c:pt idx="23">
                  <c:v>10.943072099114758</c:v>
                </c:pt>
                <c:pt idx="24">
                  <c:v>50.972976283546451</c:v>
                </c:pt>
                <c:pt idx="25">
                  <c:v>107</c:v>
                </c:pt>
                <c:pt idx="26">
                  <c:v>28.343891128581888</c:v>
                </c:pt>
                <c:pt idx="27">
                  <c:v>31.130807509843095</c:v>
                </c:pt>
                <c:pt idx="28">
                  <c:v>107</c:v>
                </c:pt>
                <c:pt idx="29">
                  <c:v>23.750484185598253</c:v>
                </c:pt>
                <c:pt idx="30">
                  <c:v>31.476560897365701</c:v>
                </c:pt>
                <c:pt idx="31">
                  <c:v>107</c:v>
                </c:pt>
                <c:pt idx="32">
                  <c:v>7</c:v>
                </c:pt>
                <c:pt idx="33">
                  <c:v>53.454169794741276</c:v>
                </c:pt>
                <c:pt idx="34">
                  <c:v>29.654941453335326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DB2-428E-AAC0-704DFDA25822}"/>
            </c:ext>
          </c:extLst>
        </c:ser>
        <c:ser>
          <c:idx val="3"/>
          <c:order val="3"/>
          <c:tx>
            <c:strRef>
              <c:f>Dati!$F$886</c:f>
              <c:strCache>
                <c:ptCount val="1"/>
                <c:pt idx="0">
                  <c:v>Tas ir/ šķiet sarežģīti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Dati!$B$887:$B$921</c:f>
              <c:strCache>
                <c:ptCount val="35"/>
                <c:pt idx="0">
                  <c:v>VISI RESPONDENTI, n=216</c:v>
                </c:pt>
                <c:pt idx="1">
                  <c:v>NOZARE</c:v>
                </c:pt>
                <c:pt idx="2">
                  <c:v>Ražošana, n=53</c:v>
                </c:pt>
                <c:pt idx="3">
                  <c:v>Tirdzniecība, n=31</c:v>
                </c:pt>
                <c:pt idx="4">
                  <c:v>Būvniecība, n=11</c:v>
                </c:pt>
                <c:pt idx="5">
                  <c:v>Pakalpojumi, n=121</c:v>
                </c:pt>
                <c:pt idx="6">
                  <c:v>DARBINIEKU SKAITS UZŅĒMUMĀ</c:v>
                </c:pt>
                <c:pt idx="7">
                  <c:v>1 - 9 darbinieki (mikrouzņēmumi), n=168</c:v>
                </c:pt>
                <c:pt idx="8">
                  <c:v>10 - 49 darbinieki (mazie uzņēmumi), n=45</c:v>
                </c:pt>
                <c:pt idx="9">
                  <c:v>50 - 249 darbinieki (vidējie uzņēmumi), n=3</c:v>
                </c:pt>
                <c:pt idx="10">
                  <c:v>KAPITĀLA IZCELSME</c:v>
                </c:pt>
                <c:pt idx="11">
                  <c:v>Vietējais kapitāls, n=204</c:v>
                </c:pt>
                <c:pt idx="12">
                  <c:v>Vietējais un ārvalstu kapitāls, n=5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n=70</c:v>
                </c:pt>
                <c:pt idx="16">
                  <c:v>Vidējs, n=44</c:v>
                </c:pt>
                <c:pt idx="17">
                  <c:v>Augsts, n=52</c:v>
                </c:pt>
                <c:pt idx="18">
                  <c:v>REĢIONS</c:v>
                </c:pt>
                <c:pt idx="19">
                  <c:v>Rīga, n=82</c:v>
                </c:pt>
                <c:pt idx="20">
                  <c:v>Pierīga, n=36</c:v>
                </c:pt>
                <c:pt idx="21">
                  <c:v>Vidzeme, n=30</c:v>
                </c:pt>
                <c:pt idx="22">
                  <c:v>Kurzeme, n=23</c:v>
                </c:pt>
                <c:pt idx="23">
                  <c:v>Zemgale, n=22</c:v>
                </c:pt>
                <c:pt idx="24">
                  <c:v>Latgale, n=23</c:v>
                </c:pt>
                <c:pt idx="25">
                  <c:v>UZŅĒMUMA ATRAŠANĀS VIETA</c:v>
                </c:pt>
                <c:pt idx="26">
                  <c:v>Rīga, n=82</c:v>
                </c:pt>
                <c:pt idx="27">
                  <c:v>Ārpus Rīgas, n=134</c:v>
                </c:pt>
                <c:pt idx="28">
                  <c:v>EKSPORTA STATUSS</c:v>
                </c:pt>
                <c:pt idx="29">
                  <c:v>Eksportē, n=46</c:v>
                </c:pt>
                <c:pt idx="30">
                  <c:v>Neeksportē, n=169</c:v>
                </c:pt>
                <c:pt idx="32">
                  <c:v>Jā, ir ieviesis jaunus digitālos risinājumus, n=13</c:v>
                </c:pt>
                <c:pt idx="33">
                  <c:v>Jā, ir palielinājis jau esošo digitālo risinājumu izmantošanu, n=24</c:v>
                </c:pt>
                <c:pt idx="34">
                  <c:v>Nē, n=168</c:v>
                </c:pt>
              </c:strCache>
            </c:strRef>
          </c:cat>
          <c:val>
            <c:numRef>
              <c:f>Dati!$F$887:$F$921</c:f>
              <c:numCache>
                <c:formatCode>General</c:formatCode>
                <c:ptCount val="35"/>
                <c:pt idx="0" formatCode="0">
                  <c:v>9.4833127599250258</c:v>
                </c:pt>
                <c:pt idx="2" formatCode="0">
                  <c:v>12.177028411036691</c:v>
                </c:pt>
                <c:pt idx="3" formatCode="0">
                  <c:v>10.760674984576115</c:v>
                </c:pt>
                <c:pt idx="4" formatCode="0">
                  <c:v>8.3978815036383665</c:v>
                </c:pt>
                <c:pt idx="5" formatCode="0">
                  <c:v>7.8859638551610285</c:v>
                </c:pt>
                <c:pt idx="7" formatCode="0">
                  <c:v>8.8920072440950744</c:v>
                </c:pt>
                <c:pt idx="8" formatCode="0">
                  <c:v>20.191897904205572</c:v>
                </c:pt>
                <c:pt idx="9" formatCode="0">
                  <c:v>27.487525863604006</c:v>
                </c:pt>
                <c:pt idx="11" formatCode="0">
                  <c:v>8.6197613030531777</c:v>
                </c:pt>
                <c:pt idx="12" formatCode="0">
                  <c:v>20.742132483002315</c:v>
                </c:pt>
                <c:pt idx="13" formatCode="0">
                  <c:v>28.646722610999497</c:v>
                </c:pt>
                <c:pt idx="15" formatCode="0">
                  <c:v>9.5034029463279968</c:v>
                </c:pt>
                <c:pt idx="16" formatCode="0">
                  <c:v>9.0448379169971762</c:v>
                </c:pt>
                <c:pt idx="17" formatCode="0">
                  <c:v>12.753148767430527</c:v>
                </c:pt>
                <c:pt idx="19" formatCode="0">
                  <c:v>6.7149785061127929</c:v>
                </c:pt>
                <c:pt idx="20" formatCode="0">
                  <c:v>8.341165237945809</c:v>
                </c:pt>
                <c:pt idx="21" formatCode="0">
                  <c:v>10.105358753054569</c:v>
                </c:pt>
                <c:pt idx="22" formatCode="0">
                  <c:v>16.835708281784871</c:v>
                </c:pt>
                <c:pt idx="23" formatCode="0">
                  <c:v>0</c:v>
                </c:pt>
                <c:pt idx="24" formatCode="0">
                  <c:v>22.405669835537672</c:v>
                </c:pt>
                <c:pt idx="26" formatCode="0">
                  <c:v>6.7149785061127929</c:v>
                </c:pt>
                <c:pt idx="27" formatCode="0">
                  <c:v>11.576963909365881</c:v>
                </c:pt>
                <c:pt idx="29" formatCode="0">
                  <c:v>14.333378099617725</c:v>
                </c:pt>
                <c:pt idx="30" formatCode="0">
                  <c:v>8.4521784786185972</c:v>
                </c:pt>
                <c:pt idx="32" formatCode="0">
                  <c:v>3.755409180518797</c:v>
                </c:pt>
                <c:pt idx="33" formatCode="0">
                  <c:v>18.759053009629643</c:v>
                </c:pt>
                <c:pt idx="34" formatCode="0">
                  <c:v>9.7359622846868827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DB2-428E-AAC0-704DFDA25822}"/>
            </c:ext>
          </c:extLst>
        </c:ser>
        <c:ser>
          <c:idx val="4"/>
          <c:order val="4"/>
          <c:tx>
            <c:strRef>
              <c:f>Dati!$G$886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Dati!$B$887:$B$921</c:f>
              <c:strCache>
                <c:ptCount val="35"/>
                <c:pt idx="0">
                  <c:v>VISI RESPONDENTI, n=216</c:v>
                </c:pt>
                <c:pt idx="1">
                  <c:v>NOZARE</c:v>
                </c:pt>
                <c:pt idx="2">
                  <c:v>Ražošana, n=53</c:v>
                </c:pt>
                <c:pt idx="3">
                  <c:v>Tirdzniecība, n=31</c:v>
                </c:pt>
                <c:pt idx="4">
                  <c:v>Būvniecība, n=11</c:v>
                </c:pt>
                <c:pt idx="5">
                  <c:v>Pakalpojumi, n=121</c:v>
                </c:pt>
                <c:pt idx="6">
                  <c:v>DARBINIEKU SKAITS UZŅĒMUMĀ</c:v>
                </c:pt>
                <c:pt idx="7">
                  <c:v>1 - 9 darbinieki (mikrouzņēmumi), n=168</c:v>
                </c:pt>
                <c:pt idx="8">
                  <c:v>10 - 49 darbinieki (mazie uzņēmumi), n=45</c:v>
                </c:pt>
                <c:pt idx="9">
                  <c:v>50 - 249 darbinieki (vidējie uzņēmumi), n=3</c:v>
                </c:pt>
                <c:pt idx="10">
                  <c:v>KAPITĀLA IZCELSME</c:v>
                </c:pt>
                <c:pt idx="11">
                  <c:v>Vietējais kapitāls, n=204</c:v>
                </c:pt>
                <c:pt idx="12">
                  <c:v>Vietējais un ārvalstu kapitāls, n=5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n=70</c:v>
                </c:pt>
                <c:pt idx="16">
                  <c:v>Vidējs, n=44</c:v>
                </c:pt>
                <c:pt idx="17">
                  <c:v>Augsts, n=52</c:v>
                </c:pt>
                <c:pt idx="18">
                  <c:v>REĢIONS</c:v>
                </c:pt>
                <c:pt idx="19">
                  <c:v>Rīga, n=82</c:v>
                </c:pt>
                <c:pt idx="20">
                  <c:v>Pierīga, n=36</c:v>
                </c:pt>
                <c:pt idx="21">
                  <c:v>Vidzeme, n=30</c:v>
                </c:pt>
                <c:pt idx="22">
                  <c:v>Kurzeme, n=23</c:v>
                </c:pt>
                <c:pt idx="23">
                  <c:v>Zemgale, n=22</c:v>
                </c:pt>
                <c:pt idx="24">
                  <c:v>Latgale, n=23</c:v>
                </c:pt>
                <c:pt idx="25">
                  <c:v>UZŅĒMUMA ATRAŠANĀS VIETA</c:v>
                </c:pt>
                <c:pt idx="26">
                  <c:v>Rīga, n=82</c:v>
                </c:pt>
                <c:pt idx="27">
                  <c:v>Ārpus Rīgas, n=134</c:v>
                </c:pt>
                <c:pt idx="28">
                  <c:v>EKSPORTA STATUSS</c:v>
                </c:pt>
                <c:pt idx="29">
                  <c:v>Eksportē, n=46</c:v>
                </c:pt>
                <c:pt idx="30">
                  <c:v>Neeksportē, n=169</c:v>
                </c:pt>
                <c:pt idx="32">
                  <c:v>Jā, ir ieviesis jaunus digitālos risinājumus, n=13</c:v>
                </c:pt>
                <c:pt idx="33">
                  <c:v>Jā, ir palielinājis jau esošo digitālo risinājumu izmantošanu, n=24</c:v>
                </c:pt>
                <c:pt idx="34">
                  <c:v>Nē, n=168</c:v>
                </c:pt>
              </c:strCache>
            </c:strRef>
          </c:cat>
          <c:val>
            <c:numRef>
              <c:f>Dati!$G$887:$G$921</c:f>
              <c:numCache>
                <c:formatCode>0</c:formatCode>
                <c:ptCount val="35"/>
                <c:pt idx="0">
                  <c:v>26.163409851074469</c:v>
                </c:pt>
                <c:pt idx="1">
                  <c:v>35.646722610999497</c:v>
                </c:pt>
                <c:pt idx="2">
                  <c:v>23.469694199962806</c:v>
                </c:pt>
                <c:pt idx="3">
                  <c:v>24.886047626423384</c:v>
                </c:pt>
                <c:pt idx="4">
                  <c:v>27.24884110736113</c:v>
                </c:pt>
                <c:pt idx="5">
                  <c:v>27.760758755838467</c:v>
                </c:pt>
                <c:pt idx="6">
                  <c:v>35.646722610999497</c:v>
                </c:pt>
                <c:pt idx="7">
                  <c:v>26.754715366904421</c:v>
                </c:pt>
                <c:pt idx="8">
                  <c:v>15.454824706793925</c:v>
                </c:pt>
                <c:pt idx="9">
                  <c:v>8.1591967473954909</c:v>
                </c:pt>
                <c:pt idx="10">
                  <c:v>35.646722610999497</c:v>
                </c:pt>
                <c:pt idx="11">
                  <c:v>27.026961307946319</c:v>
                </c:pt>
                <c:pt idx="12">
                  <c:v>14.904590127997182</c:v>
                </c:pt>
                <c:pt idx="13">
                  <c:v>7</c:v>
                </c:pt>
                <c:pt idx="14">
                  <c:v>35.646722610999497</c:v>
                </c:pt>
                <c:pt idx="15">
                  <c:v>26.143319664671502</c:v>
                </c:pt>
                <c:pt idx="16">
                  <c:v>26.601884694002322</c:v>
                </c:pt>
                <c:pt idx="17">
                  <c:v>22.893573843568969</c:v>
                </c:pt>
                <c:pt idx="18">
                  <c:v>35.646722610999497</c:v>
                </c:pt>
                <c:pt idx="19">
                  <c:v>28.931744104886704</c:v>
                </c:pt>
                <c:pt idx="20">
                  <c:v>27.305557373053688</c:v>
                </c:pt>
                <c:pt idx="21">
                  <c:v>25.54136385794493</c:v>
                </c:pt>
                <c:pt idx="22">
                  <c:v>18.811014329214625</c:v>
                </c:pt>
                <c:pt idx="23">
                  <c:v>35.646722610999497</c:v>
                </c:pt>
                <c:pt idx="24">
                  <c:v>13.241052775461824</c:v>
                </c:pt>
                <c:pt idx="25">
                  <c:v>35.646722610999497</c:v>
                </c:pt>
                <c:pt idx="26">
                  <c:v>28.931744104886704</c:v>
                </c:pt>
                <c:pt idx="27">
                  <c:v>24.069758701633617</c:v>
                </c:pt>
                <c:pt idx="28">
                  <c:v>35.646722610999497</c:v>
                </c:pt>
                <c:pt idx="29">
                  <c:v>21.313344511381771</c:v>
                </c:pt>
                <c:pt idx="30">
                  <c:v>27.194544132380898</c:v>
                </c:pt>
                <c:pt idx="31">
                  <c:v>35.646722610999497</c:v>
                </c:pt>
                <c:pt idx="32">
                  <c:v>31.8913134304807</c:v>
                </c:pt>
                <c:pt idx="33">
                  <c:v>16.887669601369854</c:v>
                </c:pt>
                <c:pt idx="34">
                  <c:v>25.910760326312612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DB2-428E-AAC0-704DFDA25822}"/>
            </c:ext>
          </c:extLst>
        </c:ser>
        <c:ser>
          <c:idx val="5"/>
          <c:order val="5"/>
          <c:tx>
            <c:strRef>
              <c:f>Dati!$H$886</c:f>
              <c:strCache>
                <c:ptCount val="1"/>
                <c:pt idx="0">
                  <c:v>Citi iemesli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41"/>
              <c:numFmt formatCode="0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DB2-428E-AAC0-704DFDA25822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Dati!$B$887:$B$921</c:f>
              <c:strCache>
                <c:ptCount val="35"/>
                <c:pt idx="0">
                  <c:v>VISI RESPONDENTI, n=216</c:v>
                </c:pt>
                <c:pt idx="1">
                  <c:v>NOZARE</c:v>
                </c:pt>
                <c:pt idx="2">
                  <c:v>Ražošana, n=53</c:v>
                </c:pt>
                <c:pt idx="3">
                  <c:v>Tirdzniecība, n=31</c:v>
                </c:pt>
                <c:pt idx="4">
                  <c:v>Būvniecība, n=11</c:v>
                </c:pt>
                <c:pt idx="5">
                  <c:v>Pakalpojumi, n=121</c:v>
                </c:pt>
                <c:pt idx="6">
                  <c:v>DARBINIEKU SKAITS UZŅĒMUMĀ</c:v>
                </c:pt>
                <c:pt idx="7">
                  <c:v>1 - 9 darbinieki (mikrouzņēmumi), n=168</c:v>
                </c:pt>
                <c:pt idx="8">
                  <c:v>10 - 49 darbinieki (mazie uzņēmumi), n=45</c:v>
                </c:pt>
                <c:pt idx="9">
                  <c:v>50 - 249 darbinieki (vidējie uzņēmumi), n=3</c:v>
                </c:pt>
                <c:pt idx="10">
                  <c:v>KAPITĀLA IZCELSME</c:v>
                </c:pt>
                <c:pt idx="11">
                  <c:v>Vietējais kapitāls, n=204</c:v>
                </c:pt>
                <c:pt idx="12">
                  <c:v>Vietējais un ārvalstu kapitāls, n=5</c:v>
                </c:pt>
                <c:pt idx="13">
                  <c:v>Ārvalstu kapitāls, n=7</c:v>
                </c:pt>
                <c:pt idx="14">
                  <c:v>UZŅĒMUMA APGROZĪJUMS</c:v>
                </c:pt>
                <c:pt idx="15">
                  <c:v>Zems, n=70</c:v>
                </c:pt>
                <c:pt idx="16">
                  <c:v>Vidējs, n=44</c:v>
                </c:pt>
                <c:pt idx="17">
                  <c:v>Augsts, n=52</c:v>
                </c:pt>
                <c:pt idx="18">
                  <c:v>REĢIONS</c:v>
                </c:pt>
                <c:pt idx="19">
                  <c:v>Rīga, n=82</c:v>
                </c:pt>
                <c:pt idx="20">
                  <c:v>Pierīga, n=36</c:v>
                </c:pt>
                <c:pt idx="21">
                  <c:v>Vidzeme, n=30</c:v>
                </c:pt>
                <c:pt idx="22">
                  <c:v>Kurzeme, n=23</c:v>
                </c:pt>
                <c:pt idx="23">
                  <c:v>Zemgale, n=22</c:v>
                </c:pt>
                <c:pt idx="24">
                  <c:v>Latgale, n=23</c:v>
                </c:pt>
                <c:pt idx="25">
                  <c:v>UZŅĒMUMA ATRAŠANĀS VIETA</c:v>
                </c:pt>
                <c:pt idx="26">
                  <c:v>Rīga, n=82</c:v>
                </c:pt>
                <c:pt idx="27">
                  <c:v>Ārpus Rīgas, n=134</c:v>
                </c:pt>
                <c:pt idx="28">
                  <c:v>EKSPORTA STATUSS</c:v>
                </c:pt>
                <c:pt idx="29">
                  <c:v>Eksportē, n=46</c:v>
                </c:pt>
                <c:pt idx="30">
                  <c:v>Neeksportē, n=169</c:v>
                </c:pt>
                <c:pt idx="32">
                  <c:v>Jā, ir ieviesis jaunus digitālos risinājumus, n=13</c:v>
                </c:pt>
                <c:pt idx="33">
                  <c:v>Jā, ir palielinājis jau esošo digitālo risinājumu izmantošanu, n=24</c:v>
                </c:pt>
                <c:pt idx="34">
                  <c:v>Nē, n=168</c:v>
                </c:pt>
              </c:strCache>
            </c:strRef>
          </c:cat>
          <c:val>
            <c:numRef>
              <c:f>Dati!$H$887:$H$921</c:f>
              <c:numCache>
                <c:formatCode>General</c:formatCode>
                <c:ptCount val="35"/>
                <c:pt idx="0" formatCode="0">
                  <c:v>12.870634915402345</c:v>
                </c:pt>
                <c:pt idx="2" formatCode="0">
                  <c:v>13.899555654554952</c:v>
                </c:pt>
                <c:pt idx="3" formatCode="0">
                  <c:v>11.119964600259429</c:v>
                </c:pt>
                <c:pt idx="4" formatCode="0">
                  <c:v>22.15372778018564</c:v>
                </c:pt>
                <c:pt idx="5" formatCode="0">
                  <c:v>11.855389974205423</c:v>
                </c:pt>
                <c:pt idx="7" formatCode="0">
                  <c:v>12.702050741858775</c:v>
                </c:pt>
                <c:pt idx="8" formatCode="0">
                  <c:v>15.687126976193436</c:v>
                </c:pt>
                <c:pt idx="9" formatCode="0">
                  <c:v>27.487525863604006</c:v>
                </c:pt>
                <c:pt idx="11" formatCode="0">
                  <c:v>11.613133602701955</c:v>
                </c:pt>
                <c:pt idx="12" formatCode="0">
                  <c:v>40.318686074629326</c:v>
                </c:pt>
                <c:pt idx="13" formatCode="0">
                  <c:v>30.335017191943336</c:v>
                </c:pt>
                <c:pt idx="15" formatCode="0">
                  <c:v>14.029994948894227</c:v>
                </c:pt>
                <c:pt idx="16" formatCode="0">
                  <c:v>12.922207459143218</c:v>
                </c:pt>
                <c:pt idx="17" formatCode="0">
                  <c:v>8.7191662657979663</c:v>
                </c:pt>
                <c:pt idx="19" formatCode="0">
                  <c:v>13.127624632076266</c:v>
                </c:pt>
                <c:pt idx="20" formatCode="0">
                  <c:v>14.646973173918433</c:v>
                </c:pt>
                <c:pt idx="21" formatCode="0">
                  <c:v>8.5044696088791998</c:v>
                </c:pt>
                <c:pt idx="22" formatCode="0">
                  <c:v>17.457902241788116</c:v>
                </c:pt>
                <c:pt idx="23" formatCode="0">
                  <c:v>3.9430720991147674</c:v>
                </c:pt>
                <c:pt idx="24" formatCode="0">
                  <c:v>17.703752060793086</c:v>
                </c:pt>
                <c:pt idx="26" formatCode="0">
                  <c:v>13.127624632076266</c:v>
                </c:pt>
                <c:pt idx="27" formatCode="0">
                  <c:v>12.676277310294568</c:v>
                </c:pt>
                <c:pt idx="29" formatCode="0">
                  <c:v>4.9932840999820698</c:v>
                </c:pt>
                <c:pt idx="30" formatCode="0">
                  <c:v>14.732639204334882</c:v>
                </c:pt>
                <c:pt idx="32" formatCode="0">
                  <c:v>3.755409180518797</c:v>
                </c:pt>
                <c:pt idx="33" formatCode="0">
                  <c:v>23.961532930151193</c:v>
                </c:pt>
                <c:pt idx="34" formatCode="0">
                  <c:v>12.767614041968711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B2-428E-AAC0-704DFDA2582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22668448"/>
        <c:axId val="161052064"/>
      </c:barChart>
      <c:catAx>
        <c:axId val="12266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610520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61052064"/>
        <c:scaling>
          <c:orientation val="minMax"/>
          <c:max val="19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122668448"/>
        <c:crosses val="autoZero"/>
        <c:crossBetween val="between"/>
      </c:valAx>
      <c:spPr>
        <a:solidFill>
          <a:srgbClr val="FFFFFF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492742384474666"/>
          <c:y val="0.13902210478964508"/>
          <c:w val="0.38624115167422257"/>
          <c:h val="0.72574876967290425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rgbClr val="008A3E"/>
              </a:solidFill>
            </c:spPr>
            <c:extLst>
              <c:ext xmlns:c16="http://schemas.microsoft.com/office/drawing/2014/chart" uri="{C3380CC4-5D6E-409C-BE32-E72D297353CC}">
                <c16:uniqueId val="{00000001-DD1D-4F43-9BF2-A2B2299B9576}"/>
              </c:ext>
            </c:extLst>
          </c:dPt>
          <c:dPt>
            <c:idx val="1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3-DD1D-4F43-9BF2-A2B2299B9576}"/>
              </c:ext>
            </c:extLst>
          </c:dPt>
          <c:dPt>
            <c:idx val="2"/>
            <c:bubble3D val="0"/>
            <c:spPr>
              <a:solidFill>
                <a:srgbClr val="004B96"/>
              </a:solidFill>
            </c:spPr>
            <c:extLst>
              <c:ext xmlns:c16="http://schemas.microsoft.com/office/drawing/2014/chart" uri="{C3380CC4-5D6E-409C-BE32-E72D297353CC}">
                <c16:uniqueId val="{00000005-DD1D-4F43-9BF2-A2B2299B9576}"/>
              </c:ext>
            </c:extLst>
          </c:dPt>
          <c:dPt>
            <c:idx val="3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7-DD1D-4F43-9BF2-A2B2299B9576}"/>
              </c:ext>
            </c:extLst>
          </c:dPt>
          <c:dPt>
            <c:idx val="4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9-DD1D-4F43-9BF2-A2B2299B9576}"/>
              </c:ext>
            </c:extLst>
          </c:dPt>
          <c:dLbls>
            <c:dLbl>
              <c:idx val="0"/>
              <c:layout>
                <c:manualLayout>
                  <c:x val="1.6175897286186517E-2"/>
                  <c:y val="6.72019425534418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1D-4F43-9BF2-A2B2299B9576}"/>
                </c:ext>
              </c:extLst>
            </c:dLbl>
            <c:dLbl>
              <c:idx val="1"/>
              <c:layout>
                <c:manualLayout>
                  <c:x val="-2.5589126238863585E-2"/>
                  <c:y val="2.9894014383319751E-2"/>
                </c:manualLayout>
              </c:layout>
              <c:spPr>
                <a:noFill/>
                <a:ln w="6350"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/>
                  </a:pPr>
                  <a:endParaRPr lang="lv-LV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22825179116943464"/>
                      <c:h val="0.3501224626324820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D1D-4F43-9BF2-A2B2299B9576}"/>
                </c:ext>
              </c:extLst>
            </c:dLbl>
            <c:dLbl>
              <c:idx val="3"/>
              <c:layout>
                <c:manualLayout>
                  <c:x val="-2.7043061498260024E-2"/>
                  <c:y val="-1.054355569045510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D1D-4F43-9BF2-A2B2299B9576}"/>
                </c:ext>
              </c:extLst>
            </c:dLbl>
            <c:spPr>
              <a:noFill/>
              <a:ln w="6350"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v-LV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Dati!$B$843:$B$846</c:f>
              <c:strCache>
                <c:ptCount val="4"/>
                <c:pt idx="0">
                  <c:v>Jā, ir ieviesis jaunus digitālos risinājumus</c:v>
                </c:pt>
                <c:pt idx="1">
                  <c:v>Jā, ir palielinājis jau esošo digitālo risinājumu izmantošanu</c:v>
                </c:pt>
                <c:pt idx="2">
                  <c:v>Nē</c:v>
                </c:pt>
                <c:pt idx="3">
                  <c:v>Grūti pateikt</c:v>
                </c:pt>
              </c:strCache>
            </c:strRef>
          </c:cat>
          <c:val>
            <c:numRef>
              <c:f>Dati!$C$843:$C$846</c:f>
              <c:numCache>
                <c:formatCode>0</c:formatCode>
                <c:ptCount val="4"/>
                <c:pt idx="0">
                  <c:v>9.2903132869906848</c:v>
                </c:pt>
                <c:pt idx="1">
                  <c:v>19.916982864844993</c:v>
                </c:pt>
                <c:pt idx="2">
                  <c:v>66.715292448702456</c:v>
                </c:pt>
                <c:pt idx="3">
                  <c:v>4.077411399461579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D1D-4F43-9BF2-A2B2299B9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7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ysClr val="window" lastClr="FFFFFF"/>
    </a:solidFill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1578947368"/>
          <c:y val="0.12982154585726463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0.13789006274542684"/>
          <c:w val="0.83662114314618108"/>
          <c:h val="0.8506257074581813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Dati!$C$849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Dati!$B$850:$B$880</c:f>
              <c:strCache>
                <c:ptCount val="31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</c:strCache>
            </c:strRef>
          </c:cat>
          <c:val>
            <c:numRef>
              <c:f>Dati!$C$850:$C$880</c:f>
              <c:numCache>
                <c:formatCode>0</c:formatCode>
                <c:ptCount val="31"/>
                <c:pt idx="0">
                  <c:v>19.993152781109814</c:v>
                </c:pt>
                <c:pt idx="1">
                  <c:v>86.70844522981227</c:v>
                </c:pt>
                <c:pt idx="2">
                  <c:v>11.418203428012347</c:v>
                </c:pt>
                <c:pt idx="3">
                  <c:v>20.729599243557956</c:v>
                </c:pt>
                <c:pt idx="4">
                  <c:v>23.480624892076833</c:v>
                </c:pt>
                <c:pt idx="5">
                  <c:v>21.302113347751245</c:v>
                </c:pt>
                <c:pt idx="6">
                  <c:v>86.70844522981227</c:v>
                </c:pt>
                <c:pt idx="7">
                  <c:v>17.94012065087685</c:v>
                </c:pt>
                <c:pt idx="8">
                  <c:v>35.951361312917228</c:v>
                </c:pt>
                <c:pt idx="9">
                  <c:v>44.43014443086642</c:v>
                </c:pt>
                <c:pt idx="10">
                  <c:v>86.70844522981227</c:v>
                </c:pt>
                <c:pt idx="11">
                  <c:v>20.641746474466515</c:v>
                </c:pt>
                <c:pt idx="12">
                  <c:v>7</c:v>
                </c:pt>
                <c:pt idx="13">
                  <c:v>15.616736202661301</c:v>
                </c:pt>
                <c:pt idx="14">
                  <c:v>86.70844522981227</c:v>
                </c:pt>
                <c:pt idx="15">
                  <c:v>16.06038569791717</c:v>
                </c:pt>
                <c:pt idx="16">
                  <c:v>23.907490773395587</c:v>
                </c:pt>
                <c:pt idx="17">
                  <c:v>27.093014980712674</c:v>
                </c:pt>
                <c:pt idx="18">
                  <c:v>86.70844522981227</c:v>
                </c:pt>
                <c:pt idx="19">
                  <c:v>24.353388498250595</c:v>
                </c:pt>
                <c:pt idx="20">
                  <c:v>22.87337378449029</c:v>
                </c:pt>
                <c:pt idx="21">
                  <c:v>11.649112521126412</c:v>
                </c:pt>
                <c:pt idx="22">
                  <c:v>7.7975399003353942</c:v>
                </c:pt>
                <c:pt idx="23">
                  <c:v>10.947506668469046</c:v>
                </c:pt>
                <c:pt idx="24">
                  <c:v>16.470909533725447</c:v>
                </c:pt>
                <c:pt idx="25">
                  <c:v>86.70844522981227</c:v>
                </c:pt>
                <c:pt idx="26">
                  <c:v>24.353388498250595</c:v>
                </c:pt>
                <c:pt idx="27">
                  <c:v>14.983818074567722</c:v>
                </c:pt>
                <c:pt idx="28">
                  <c:v>86.70844522981227</c:v>
                </c:pt>
                <c:pt idx="29">
                  <c:v>35.332523011831071</c:v>
                </c:pt>
                <c:pt idx="30">
                  <c:v>14.962433335752763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AA-4E33-826F-F166F9CA1EFA}"/>
            </c:ext>
          </c:extLst>
        </c:ser>
        <c:ser>
          <c:idx val="1"/>
          <c:order val="1"/>
          <c:tx>
            <c:strRef>
              <c:f>Dati!$D$849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Dati!$B$850:$B$880</c:f>
              <c:strCache>
                <c:ptCount val="31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</c:strCache>
            </c:strRef>
          </c:cat>
          <c:val>
            <c:numRef>
              <c:f>Dati!$D$850:$D$880</c:f>
              <c:numCache>
                <c:formatCode>General</c:formatCode>
                <c:ptCount val="31"/>
                <c:pt idx="0" formatCode="0">
                  <c:v>66.715292448702456</c:v>
                </c:pt>
                <c:pt idx="2" formatCode="0">
                  <c:v>75.290241801799922</c:v>
                </c:pt>
                <c:pt idx="3" formatCode="0">
                  <c:v>65.978845986254314</c:v>
                </c:pt>
                <c:pt idx="4" formatCode="0">
                  <c:v>63.227820337735437</c:v>
                </c:pt>
                <c:pt idx="5" formatCode="0">
                  <c:v>65.406331882061025</c:v>
                </c:pt>
                <c:pt idx="7" formatCode="0">
                  <c:v>68.76832457893542</c:v>
                </c:pt>
                <c:pt idx="8" formatCode="0">
                  <c:v>50.757083916895041</c:v>
                </c:pt>
                <c:pt idx="9" formatCode="0">
                  <c:v>42.27830079894585</c:v>
                </c:pt>
                <c:pt idx="11" formatCode="0">
                  <c:v>66.066698755345755</c:v>
                </c:pt>
                <c:pt idx="12" formatCode="0">
                  <c:v>79.70844522981227</c:v>
                </c:pt>
                <c:pt idx="13" formatCode="0">
                  <c:v>71.091709027150969</c:v>
                </c:pt>
                <c:pt idx="15" formatCode="0">
                  <c:v>70.6480595318951</c:v>
                </c:pt>
                <c:pt idx="16" formatCode="0">
                  <c:v>62.800954456416683</c:v>
                </c:pt>
                <c:pt idx="17" formatCode="0">
                  <c:v>59.615430249099596</c:v>
                </c:pt>
                <c:pt idx="19" formatCode="0">
                  <c:v>62.355056731561675</c:v>
                </c:pt>
                <c:pt idx="20" formatCode="0">
                  <c:v>63.835071445321979</c:v>
                </c:pt>
                <c:pt idx="21" formatCode="0">
                  <c:v>75.059332708685858</c:v>
                </c:pt>
                <c:pt idx="22" formatCode="0">
                  <c:v>78.910905329476876</c:v>
                </c:pt>
                <c:pt idx="23" formatCode="0">
                  <c:v>75.760938561343224</c:v>
                </c:pt>
                <c:pt idx="24" formatCode="0">
                  <c:v>70.237535696086823</c:v>
                </c:pt>
                <c:pt idx="26" formatCode="0">
                  <c:v>62.355056731561675</c:v>
                </c:pt>
                <c:pt idx="27" formatCode="0">
                  <c:v>71.724627155244548</c:v>
                </c:pt>
                <c:pt idx="29" formatCode="0">
                  <c:v>51.375922217981199</c:v>
                </c:pt>
                <c:pt idx="30" formatCode="0">
                  <c:v>71.746011894059507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CAA-4E33-826F-F166F9CA1EFA}"/>
            </c:ext>
          </c:extLst>
        </c:ser>
        <c:ser>
          <c:idx val="2"/>
          <c:order val="2"/>
          <c:tx>
            <c:strRef>
              <c:f>Dati!$E$849</c:f>
              <c:strCache>
                <c:ptCount val="1"/>
                <c:pt idx="0">
                  <c:v>Jā, ir palielinājis jau esošo digitālo risinājumu izmantošanu</c:v>
                </c:pt>
              </c:strCache>
            </c:strRef>
          </c:tx>
          <c:spPr>
            <a:solidFill>
              <a:srgbClr val="72DC72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CAA-4E33-826F-F166F9CA1E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Dati!$B$850:$B$880</c:f>
              <c:strCache>
                <c:ptCount val="31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</c:strCache>
            </c:strRef>
          </c:cat>
          <c:val>
            <c:numRef>
              <c:f>Dati!$E$850:$E$880</c:f>
              <c:numCache>
                <c:formatCode>General</c:formatCode>
                <c:ptCount val="31"/>
                <c:pt idx="0" formatCode="0">
                  <c:v>19.916982864844993</c:v>
                </c:pt>
                <c:pt idx="2" formatCode="0">
                  <c:v>15.974961823257527</c:v>
                </c:pt>
                <c:pt idx="3" formatCode="0">
                  <c:v>23.888613708999653</c:v>
                </c:pt>
                <c:pt idx="4" formatCode="0">
                  <c:v>21.904975264307684</c:v>
                </c:pt>
                <c:pt idx="5" formatCode="0">
                  <c:v>18.835903293440357</c:v>
                </c:pt>
                <c:pt idx="7" formatCode="0">
                  <c:v>18.321508924322746</c:v>
                </c:pt>
                <c:pt idx="8" formatCode="0">
                  <c:v>33.632641318664781</c:v>
                </c:pt>
                <c:pt idx="9" formatCode="0">
                  <c:v>31.523894803036907</c:v>
                </c:pt>
                <c:pt idx="11" formatCode="0">
                  <c:v>20.181349029252324</c:v>
                </c:pt>
                <c:pt idx="12" formatCode="0">
                  <c:v>10.393486625819721</c:v>
                </c:pt>
                <c:pt idx="13" formatCode="0">
                  <c:v>22.249300533301835</c:v>
                </c:pt>
                <c:pt idx="15" formatCode="0">
                  <c:v>14.404756512927197</c:v>
                </c:pt>
                <c:pt idx="16" formatCode="0">
                  <c:v>21.562557321912259</c:v>
                </c:pt>
                <c:pt idx="17" formatCode="0">
                  <c:v>27.300462080948162</c:v>
                </c:pt>
                <c:pt idx="19" formatCode="0">
                  <c:v>22.221358599783692</c:v>
                </c:pt>
                <c:pt idx="20" formatCode="0">
                  <c:v>23.169244260431935</c:v>
                </c:pt>
                <c:pt idx="21" formatCode="0">
                  <c:v>15.261059175661645</c:v>
                </c:pt>
                <c:pt idx="22" formatCode="0">
                  <c:v>11.601720061931681</c:v>
                </c:pt>
                <c:pt idx="23" formatCode="0">
                  <c:v>15.816752318666842</c:v>
                </c:pt>
                <c:pt idx="24" formatCode="0">
                  <c:v>16.757807428120387</c:v>
                </c:pt>
                <c:pt idx="26" formatCode="0">
                  <c:v>22.221358599783692</c:v>
                </c:pt>
                <c:pt idx="27" formatCode="0">
                  <c:v>17.269559630233797</c:v>
                </c:pt>
                <c:pt idx="29" formatCode="0">
                  <c:v>34.219602407906244</c:v>
                </c:pt>
                <c:pt idx="30" formatCode="0">
                  <c:v>15.34481666903803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CAA-4E33-826F-F166F9CA1EFA}"/>
            </c:ext>
          </c:extLst>
        </c:ser>
        <c:ser>
          <c:idx val="3"/>
          <c:order val="3"/>
          <c:tx>
            <c:strRef>
              <c:f>Dati!$F$849</c:f>
              <c:strCache>
                <c:ptCount val="1"/>
                <c:pt idx="0">
                  <c:v>Jā, ir ieviesis jaunus digitālos risinājumus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3430263157894727E-2"/>
                      <c:h val="2.29499434033454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5CAA-4E33-826F-F166F9CA1E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Dati!$B$850:$B$880</c:f>
              <c:strCache>
                <c:ptCount val="31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</c:strCache>
            </c:strRef>
          </c:cat>
          <c:val>
            <c:numRef>
              <c:f>Dati!$F$850:$F$880</c:f>
              <c:numCache>
                <c:formatCode>General</c:formatCode>
                <c:ptCount val="31"/>
                <c:pt idx="0" formatCode="0">
                  <c:v>9.2903132869906848</c:v>
                </c:pt>
                <c:pt idx="2" formatCode="0">
                  <c:v>3.6189904296908284</c:v>
                </c:pt>
                <c:pt idx="3" formatCode="0">
                  <c:v>7.3727515401405084</c:v>
                </c:pt>
                <c:pt idx="4" formatCode="0">
                  <c:v>4.6576851957152074</c:v>
                </c:pt>
                <c:pt idx="5" formatCode="0">
                  <c:v>12.397756252760823</c:v>
                </c:pt>
                <c:pt idx="7" formatCode="0">
                  <c:v>8.5335055818208705</c:v>
                </c:pt>
                <c:pt idx="8" formatCode="0">
                  <c:v>14.220678854908749</c:v>
                </c:pt>
                <c:pt idx="9" formatCode="0">
                  <c:v>23.649595889200135</c:v>
                </c:pt>
                <c:pt idx="11" formatCode="0">
                  <c:v>9.6076842756970979</c:v>
                </c:pt>
                <c:pt idx="12" formatCode="0">
                  <c:v>3.4355808043944003</c:v>
                </c:pt>
                <c:pt idx="13" formatCode="0">
                  <c:v>6.6589904395471677</c:v>
                </c:pt>
                <c:pt idx="15" formatCode="0">
                  <c:v>13.583931394193934</c:v>
                </c:pt>
                <c:pt idx="16" formatCode="0">
                  <c:v>7.2818694560688737</c:v>
                </c:pt>
                <c:pt idx="17" formatCode="0">
                  <c:v>9.8824843623515921</c:v>
                </c:pt>
                <c:pt idx="19" formatCode="0">
                  <c:v>10.391170409506488</c:v>
                </c:pt>
                <c:pt idx="20" formatCode="0">
                  <c:v>8.4898505453714606</c:v>
                </c:pt>
                <c:pt idx="21" formatCode="0">
                  <c:v>6.967674803583856</c:v>
                </c:pt>
                <c:pt idx="22" formatCode="0">
                  <c:v>9.3348988158563593</c:v>
                </c:pt>
                <c:pt idx="23" formatCode="0">
                  <c:v>8.4223091199899489</c:v>
                </c:pt>
                <c:pt idx="24" formatCode="0">
                  <c:v>6.5663274963320282</c:v>
                </c:pt>
                <c:pt idx="26" formatCode="0">
                  <c:v>10.391170409506488</c:v>
                </c:pt>
                <c:pt idx="27" formatCode="0">
                  <c:v>8.0255739131345916</c:v>
                </c:pt>
                <c:pt idx="29" formatCode="0">
                  <c:v>10.659881111559889</c:v>
                </c:pt>
                <c:pt idx="30" formatCode="0">
                  <c:v>8.9723122661707144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CAA-4E33-826F-F166F9CA1EFA}"/>
            </c:ext>
          </c:extLst>
        </c:ser>
        <c:ser>
          <c:idx val="4"/>
          <c:order val="4"/>
          <c:tx>
            <c:strRef>
              <c:f>Dati!$G$849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Dati!$B$850:$B$880</c:f>
              <c:strCache>
                <c:ptCount val="31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</c:strCache>
            </c:strRef>
          </c:cat>
          <c:val>
            <c:numRef>
              <c:f>Dati!$G$850:$G$880</c:f>
              <c:numCache>
                <c:formatCode>0</c:formatCode>
                <c:ptCount val="31"/>
                <c:pt idx="0">
                  <c:v>35.661902145270702</c:v>
                </c:pt>
                <c:pt idx="1">
                  <c:v>64.869198297106379</c:v>
                </c:pt>
                <c:pt idx="2">
                  <c:v>45.275246044158024</c:v>
                </c:pt>
                <c:pt idx="3">
                  <c:v>33.607833047966224</c:v>
                </c:pt>
                <c:pt idx="4">
                  <c:v>38.306537837083482</c:v>
                </c:pt>
                <c:pt idx="5">
                  <c:v>33.635538750905198</c:v>
                </c:pt>
                <c:pt idx="6">
                  <c:v>64.869198297106379</c:v>
                </c:pt>
                <c:pt idx="7">
                  <c:v>38.014183790962761</c:v>
                </c:pt>
                <c:pt idx="8">
                  <c:v>17.01587812353285</c:v>
                </c:pt>
                <c:pt idx="9">
                  <c:v>9.6957076048693374</c:v>
                </c:pt>
                <c:pt idx="10">
                  <c:v>64.869198297106379</c:v>
                </c:pt>
                <c:pt idx="11">
                  <c:v>35.080164992156959</c:v>
                </c:pt>
                <c:pt idx="12">
                  <c:v>51.040130866892262</c:v>
                </c:pt>
                <c:pt idx="13">
                  <c:v>35.960907324257377</c:v>
                </c:pt>
                <c:pt idx="14">
                  <c:v>64.869198297106379</c:v>
                </c:pt>
                <c:pt idx="15">
                  <c:v>36.880510389985247</c:v>
                </c:pt>
                <c:pt idx="16">
                  <c:v>36.024771519125245</c:v>
                </c:pt>
                <c:pt idx="17">
                  <c:v>27.686251853806628</c:v>
                </c:pt>
                <c:pt idx="18">
                  <c:v>64.869198297106379</c:v>
                </c:pt>
                <c:pt idx="19">
                  <c:v>32.256669287816202</c:v>
                </c:pt>
                <c:pt idx="20">
                  <c:v>33.210103491302988</c:v>
                </c:pt>
                <c:pt idx="21">
                  <c:v>42.640464317860882</c:v>
                </c:pt>
                <c:pt idx="22">
                  <c:v>43.932579419318337</c:v>
                </c:pt>
                <c:pt idx="23">
                  <c:v>40.630136858449589</c:v>
                </c:pt>
                <c:pt idx="24">
                  <c:v>41.545063372653964</c:v>
                </c:pt>
                <c:pt idx="25">
                  <c:v>64.869198297106379</c:v>
                </c:pt>
                <c:pt idx="26">
                  <c:v>32.256669287816202</c:v>
                </c:pt>
                <c:pt idx="27">
                  <c:v>39.574064753737986</c:v>
                </c:pt>
                <c:pt idx="28">
                  <c:v>64.869198297106379</c:v>
                </c:pt>
                <c:pt idx="29">
                  <c:v>19.989714777640245</c:v>
                </c:pt>
                <c:pt idx="30">
                  <c:v>40.55206936189763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AA-4E33-826F-F166F9CA1EFA}"/>
            </c:ext>
          </c:extLst>
        </c:ser>
        <c:ser>
          <c:idx val="5"/>
          <c:order val="5"/>
          <c:tx>
            <c:strRef>
              <c:f>Dati!$H$849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7657825255633123E-2"/>
                      <c:h val="2.73868416271887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CAA-4E33-826F-F166F9CA1EF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286988304093561E-2"/>
                      <c:h val="3.18237398510320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5CAA-4E33-826F-F166F9CA1EFA}"/>
                </c:ext>
              </c:extLst>
            </c:dLbl>
            <c:dLbl>
              <c:idx val="8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CAA-4E33-826F-F166F9CA1EFA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7657825255633123E-2"/>
                      <c:h val="2.73868416271887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5CAA-4E33-826F-F166F9CA1EFA}"/>
                </c:ext>
              </c:extLst>
            </c:dLbl>
            <c:dLbl>
              <c:idx val="15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CAA-4E33-826F-F166F9CA1EFA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5286988304093561E-2"/>
                      <c:h val="3.18237398510320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5CAA-4E33-826F-F166F9CA1EFA}"/>
                </c:ext>
              </c:extLst>
            </c:dLbl>
            <c:dLbl>
              <c:idx val="21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929746949465544E-2"/>
                      <c:h val="2.9605290739110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5CAA-4E33-826F-F166F9CA1EFA}"/>
                </c:ext>
              </c:extLst>
            </c:dLbl>
            <c:dLbl>
              <c:idx val="2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5CAA-4E33-826F-F166F9CA1EFA}"/>
                </c:ext>
              </c:extLst>
            </c:dLbl>
            <c:dLbl>
              <c:idx val="2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00336257309941E-2"/>
                      <c:h val="3.6260638074875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5CAA-4E33-826F-F166F9CA1E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Dati!$B$850:$B$880</c:f>
              <c:strCache>
                <c:ptCount val="31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</c:strCache>
            </c:strRef>
          </c:cat>
          <c:val>
            <c:numRef>
              <c:f>Dati!$H$850:$H$880</c:f>
              <c:numCache>
                <c:formatCode>General</c:formatCode>
                <c:ptCount val="31"/>
                <c:pt idx="0" formatCode="0">
                  <c:v>4.077411399461579</c:v>
                </c:pt>
                <c:pt idx="2" formatCode="0">
                  <c:v>5.1158059452518119</c:v>
                </c:pt>
                <c:pt idx="3" formatCode="0">
                  <c:v>2.7597887646055268</c:v>
                </c:pt>
                <c:pt idx="4" formatCode="0">
                  <c:v>10.209519202241786</c:v>
                </c:pt>
                <c:pt idx="5" formatCode="0">
                  <c:v>3.3600085717378811</c:v>
                </c:pt>
                <c:pt idx="7" formatCode="0">
                  <c:v>4.3766609149207731</c:v>
                </c:pt>
                <c:pt idx="8" formatCode="0">
                  <c:v>1.3895959095314865</c:v>
                </c:pt>
                <c:pt idx="9" formatCode="0">
                  <c:v>2.5482085088172353</c:v>
                </c:pt>
                <c:pt idx="11" formatCode="0">
                  <c:v>4.1442679397045499</c:v>
                </c:pt>
                <c:pt idx="12" formatCode="0">
                  <c:v>6.4624873399736034</c:v>
                </c:pt>
                <c:pt idx="13" formatCode="0">
                  <c:v>0</c:v>
                </c:pt>
                <c:pt idx="15" formatCode="0">
                  <c:v>1.3632525609837589</c:v>
                </c:pt>
                <c:pt idx="16" formatCode="0">
                  <c:v>8.3546187656022592</c:v>
                </c:pt>
                <c:pt idx="17" formatCode="0">
                  <c:v>3.2016233076005913</c:v>
                </c:pt>
                <c:pt idx="19" formatCode="0">
                  <c:v>5.0324142591482897</c:v>
                </c:pt>
                <c:pt idx="20" formatCode="0">
                  <c:v>4.5058337488746432</c:v>
                </c:pt>
                <c:pt idx="21" formatCode="0">
                  <c:v>2.7119333120686444</c:v>
                </c:pt>
                <c:pt idx="22" formatCode="0.0">
                  <c:v>0.15247579273508383</c:v>
                </c:pt>
                <c:pt idx="23" formatCode="0">
                  <c:v>0</c:v>
                </c:pt>
                <c:pt idx="24" formatCode="0">
                  <c:v>6.4383293794607717</c:v>
                </c:pt>
                <c:pt idx="26" formatCode="0">
                  <c:v>5.0324142591482897</c:v>
                </c:pt>
                <c:pt idx="27" formatCode="0">
                  <c:v>2.9802393013870123</c:v>
                </c:pt>
                <c:pt idx="29" formatCode="0">
                  <c:v>3.7445942625525355</c:v>
                </c:pt>
                <c:pt idx="30" formatCode="0">
                  <c:v>3.9368591707315077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CAA-4E33-826F-F166F9CA1E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86.7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7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414887651238712"/>
          <c:y val="0.1037860171140122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Dati!$C$108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Dati!$B$109:$B$143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Dati!$C$109:$C$143</c:f>
              <c:numCache>
                <c:formatCode>0</c:formatCode>
                <c:ptCount val="35"/>
                <c:pt idx="0">
                  <c:v>8.7284422288898895</c:v>
                </c:pt>
                <c:pt idx="1">
                  <c:v>9.8469357096012047</c:v>
                </c:pt>
                <c:pt idx="2">
                  <c:v>9.8469357096012047</c:v>
                </c:pt>
                <c:pt idx="3">
                  <c:v>8.1620972377040744</c:v>
                </c:pt>
                <c:pt idx="4">
                  <c:v>9.8469357096012047</c:v>
                </c:pt>
                <c:pt idx="5">
                  <c:v>8.5016519719855168</c:v>
                </c:pt>
                <c:pt idx="6">
                  <c:v>9.8469357096012047</c:v>
                </c:pt>
                <c:pt idx="7">
                  <c:v>8.595239485472689</c:v>
                </c:pt>
                <c:pt idx="8">
                  <c:v>9.8469357096012047</c:v>
                </c:pt>
                <c:pt idx="9">
                  <c:v>9.8469357096012047</c:v>
                </c:pt>
                <c:pt idx="10">
                  <c:v>9.8469357096012047</c:v>
                </c:pt>
                <c:pt idx="11">
                  <c:v>8.6443545928476304</c:v>
                </c:pt>
                <c:pt idx="12">
                  <c:v>9.8469357096012047</c:v>
                </c:pt>
                <c:pt idx="13">
                  <c:v>9.8469357096012047</c:v>
                </c:pt>
                <c:pt idx="14">
                  <c:v>9.8469357096012047</c:v>
                </c:pt>
                <c:pt idx="15">
                  <c:v>7.1204305876336864</c:v>
                </c:pt>
                <c:pt idx="16">
                  <c:v>9.8469357096012047</c:v>
                </c:pt>
                <c:pt idx="17">
                  <c:v>9.8469357096012047</c:v>
                </c:pt>
                <c:pt idx="18">
                  <c:v>9.8469357096012047</c:v>
                </c:pt>
                <c:pt idx="19">
                  <c:v>9.0130208066536639</c:v>
                </c:pt>
                <c:pt idx="20">
                  <c:v>7</c:v>
                </c:pt>
                <c:pt idx="21">
                  <c:v>9.8469357096012047</c:v>
                </c:pt>
                <c:pt idx="22">
                  <c:v>9.8469357096012047</c:v>
                </c:pt>
                <c:pt idx="23">
                  <c:v>7.795744884501234</c:v>
                </c:pt>
                <c:pt idx="24">
                  <c:v>8.0465558789183529</c:v>
                </c:pt>
                <c:pt idx="25">
                  <c:v>9.8469357096012047</c:v>
                </c:pt>
                <c:pt idx="26">
                  <c:v>9.0130208066536639</c:v>
                </c:pt>
                <c:pt idx="27">
                  <c:v>8.4014990453536562</c:v>
                </c:pt>
                <c:pt idx="28">
                  <c:v>9.8469357096012047</c:v>
                </c:pt>
                <c:pt idx="29">
                  <c:v>8.1636320363656125</c:v>
                </c:pt>
                <c:pt idx="30">
                  <c:v>8.8931149199717829</c:v>
                </c:pt>
                <c:pt idx="31">
                  <c:v>9.8469357096012047</c:v>
                </c:pt>
                <c:pt idx="32">
                  <c:v>9.8469357096012047</c:v>
                </c:pt>
                <c:pt idx="33">
                  <c:v>9.8469357096012047</c:v>
                </c:pt>
                <c:pt idx="34">
                  <c:v>8.1704183180731267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5A-4CA0-9F4B-210FD3DD317E}"/>
            </c:ext>
          </c:extLst>
        </c:ser>
        <c:ser>
          <c:idx val="1"/>
          <c:order val="1"/>
          <c:tx>
            <c:strRef>
              <c:f>Dati!$D$108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15"/>
              <c:layout>
                <c:manualLayout>
                  <c:x val="-1.4504239766081872E-2"/>
                  <c:y val="1.8323072421314521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5A-4CA0-9F4B-210FD3DD317E}"/>
                </c:ext>
              </c:extLst>
            </c:dLbl>
            <c:dLbl>
              <c:idx val="20"/>
              <c:layout>
                <c:manualLayout>
                  <c:x val="-1.4283479532163742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5A-4CA0-9F4B-210FD3DD31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Dati!$B$109:$B$143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Dati!$D$109:$D$143</c:f>
              <c:numCache>
                <c:formatCode>General</c:formatCode>
                <c:ptCount val="35"/>
                <c:pt idx="0" formatCode="0">
                  <c:v>1.1184934807113143</c:v>
                </c:pt>
                <c:pt idx="2" formatCode="0">
                  <c:v>0</c:v>
                </c:pt>
                <c:pt idx="3" formatCode="0">
                  <c:v>1.6848384718971294</c:v>
                </c:pt>
                <c:pt idx="4" formatCode="0">
                  <c:v>0</c:v>
                </c:pt>
                <c:pt idx="5" formatCode="0">
                  <c:v>1.3452837376156881</c:v>
                </c:pt>
                <c:pt idx="7" formatCode="0">
                  <c:v>1.2516962241285159</c:v>
                </c:pt>
                <c:pt idx="8" formatCode="0">
                  <c:v>0</c:v>
                </c:pt>
                <c:pt idx="9" formatCode="0">
                  <c:v>0</c:v>
                </c:pt>
                <c:pt idx="11" formatCode="0">
                  <c:v>1.2025811167535745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2.7265051219675178</c:v>
                </c:pt>
                <c:pt idx="16" formatCode="0">
                  <c:v>0</c:v>
                </c:pt>
                <c:pt idx="17" formatCode="0">
                  <c:v>0</c:v>
                </c:pt>
                <c:pt idx="19" formatCode="0">
                  <c:v>0.83391490294754</c:v>
                </c:pt>
                <c:pt idx="20" formatCode="0">
                  <c:v>2.8469357096012042</c:v>
                </c:pt>
                <c:pt idx="21" formatCode="0">
                  <c:v>0</c:v>
                </c:pt>
                <c:pt idx="22" formatCode="0">
                  <c:v>0</c:v>
                </c:pt>
                <c:pt idx="23" formatCode="0">
                  <c:v>2.0511908250999698</c:v>
                </c:pt>
                <c:pt idx="24" formatCode="0">
                  <c:v>1.8003798306828516</c:v>
                </c:pt>
                <c:pt idx="26" formatCode="0">
                  <c:v>0.83391490294754</c:v>
                </c:pt>
                <c:pt idx="27" formatCode="0">
                  <c:v>1.4454366642475487</c:v>
                </c:pt>
                <c:pt idx="29" formatCode="0">
                  <c:v>1.6833036732355922</c:v>
                </c:pt>
                <c:pt idx="30" formatCode="0">
                  <c:v>0.95382078962942196</c:v>
                </c:pt>
                <c:pt idx="32" formatCode="0">
                  <c:v>0</c:v>
                </c:pt>
                <c:pt idx="33" formatCode="0">
                  <c:v>0</c:v>
                </c:pt>
                <c:pt idx="34" formatCode="0">
                  <c:v>1.6765173915280773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5A-4CA0-9F4B-210FD3DD317E}"/>
            </c:ext>
          </c:extLst>
        </c:ser>
        <c:ser>
          <c:idx val="2"/>
          <c:order val="2"/>
          <c:tx>
            <c:strRef>
              <c:f>Dati!$E$108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5A-4CA0-9F4B-210FD3DD31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Dati!$B$109:$B$143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Dati!$E$109:$E$143</c:f>
              <c:numCache>
                <c:formatCode>General</c:formatCode>
                <c:ptCount val="35"/>
                <c:pt idx="0" formatCode="0">
                  <c:v>98.597306279466295</c:v>
                </c:pt>
                <c:pt idx="2" formatCode="0">
                  <c:v>99.453071093605331</c:v>
                </c:pt>
                <c:pt idx="3" formatCode="0">
                  <c:v>98.087978005766772</c:v>
                </c:pt>
                <c:pt idx="4" formatCode="0">
                  <c:v>100</c:v>
                </c:pt>
                <c:pt idx="5" formatCode="0">
                  <c:v>98.365354302659043</c:v>
                </c:pt>
                <c:pt idx="7" formatCode="0">
                  <c:v>98.596003733566491</c:v>
                </c:pt>
                <c:pt idx="8" formatCode="0">
                  <c:v>98.360562403933031</c:v>
                </c:pt>
                <c:pt idx="9" formatCode="0">
                  <c:v>100</c:v>
                </c:pt>
                <c:pt idx="11" formatCode="0">
                  <c:v>98.491852648233674</c:v>
                </c:pt>
                <c:pt idx="12" formatCode="0">
                  <c:v>100</c:v>
                </c:pt>
                <c:pt idx="13" formatCode="0">
                  <c:v>100</c:v>
                </c:pt>
                <c:pt idx="15" formatCode="0">
                  <c:v>97.273494878032508</c:v>
                </c:pt>
                <c:pt idx="16" formatCode="0">
                  <c:v>100</c:v>
                </c:pt>
                <c:pt idx="17" formatCode="0">
                  <c:v>99.613309115312518</c:v>
                </c:pt>
                <c:pt idx="19" formatCode="0">
                  <c:v>99.078099843564971</c:v>
                </c:pt>
                <c:pt idx="20" formatCode="0">
                  <c:v>96.05511538009857</c:v>
                </c:pt>
                <c:pt idx="21" formatCode="0">
                  <c:v>100</c:v>
                </c:pt>
                <c:pt idx="22" formatCode="0">
                  <c:v>100</c:v>
                </c:pt>
                <c:pt idx="23" formatCode="0">
                  <c:v>97.948809174900035</c:v>
                </c:pt>
                <c:pt idx="24" formatCode="0">
                  <c:v>97.105355859049311</c:v>
                </c:pt>
                <c:pt idx="26" formatCode="0">
                  <c:v>99.078099843564971</c:v>
                </c:pt>
                <c:pt idx="27" formatCode="0">
                  <c:v>98.044938003170287</c:v>
                </c:pt>
                <c:pt idx="29" formatCode="0">
                  <c:v>98.11896838217146</c:v>
                </c:pt>
                <c:pt idx="30" formatCode="0">
                  <c:v>98.731138648598588</c:v>
                </c:pt>
                <c:pt idx="32" formatCode="0">
                  <c:v>100</c:v>
                </c:pt>
                <c:pt idx="33" formatCode="0">
                  <c:v>100</c:v>
                </c:pt>
                <c:pt idx="34" formatCode="0">
                  <c:v>97.968044430882955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5A-4CA0-9F4B-210FD3DD317E}"/>
            </c:ext>
          </c:extLst>
        </c:ser>
        <c:ser>
          <c:idx val="3"/>
          <c:order val="3"/>
          <c:tx>
            <c:strRef>
              <c:f>Dati!$F$108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Dati!$B$109:$B$143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Dati!$F$109:$F$143</c:f>
              <c:numCache>
                <c:formatCode>0</c:formatCode>
                <c:ptCount val="35"/>
                <c:pt idx="0">
                  <c:v>8.4026937205337049</c:v>
                </c:pt>
                <c:pt idx="1">
                  <c:v>107</c:v>
                </c:pt>
                <c:pt idx="2">
                  <c:v>7.546928906394669</c:v>
                </c:pt>
                <c:pt idx="3">
                  <c:v>8.9120219942332284</c:v>
                </c:pt>
                <c:pt idx="4">
                  <c:v>7</c:v>
                </c:pt>
                <c:pt idx="5">
                  <c:v>8.6346456973409573</c:v>
                </c:pt>
                <c:pt idx="6">
                  <c:v>107</c:v>
                </c:pt>
                <c:pt idx="7">
                  <c:v>8.4039962664335093</c:v>
                </c:pt>
                <c:pt idx="8">
                  <c:v>8.6394375960669691</c:v>
                </c:pt>
                <c:pt idx="9">
                  <c:v>7</c:v>
                </c:pt>
                <c:pt idx="10">
                  <c:v>107</c:v>
                </c:pt>
                <c:pt idx="11">
                  <c:v>8.5081473517663255</c:v>
                </c:pt>
                <c:pt idx="12">
                  <c:v>7</c:v>
                </c:pt>
                <c:pt idx="13">
                  <c:v>7</c:v>
                </c:pt>
                <c:pt idx="14">
                  <c:v>107</c:v>
                </c:pt>
                <c:pt idx="15">
                  <c:v>9.7265051219674916</c:v>
                </c:pt>
                <c:pt idx="16">
                  <c:v>7</c:v>
                </c:pt>
                <c:pt idx="17">
                  <c:v>7.3866908846874821</c:v>
                </c:pt>
                <c:pt idx="18">
                  <c:v>107</c:v>
                </c:pt>
                <c:pt idx="19">
                  <c:v>7.9219001564350293</c:v>
                </c:pt>
                <c:pt idx="20">
                  <c:v>10.94488461990143</c:v>
                </c:pt>
                <c:pt idx="21">
                  <c:v>7</c:v>
                </c:pt>
                <c:pt idx="22">
                  <c:v>7</c:v>
                </c:pt>
                <c:pt idx="23">
                  <c:v>9.0511908250999653</c:v>
                </c:pt>
                <c:pt idx="24">
                  <c:v>9.8946441409506889</c:v>
                </c:pt>
                <c:pt idx="25">
                  <c:v>107</c:v>
                </c:pt>
                <c:pt idx="26">
                  <c:v>7.9219001564350293</c:v>
                </c:pt>
                <c:pt idx="27">
                  <c:v>8.9550619968297127</c:v>
                </c:pt>
                <c:pt idx="28">
                  <c:v>107</c:v>
                </c:pt>
                <c:pt idx="29">
                  <c:v>8.8810316178285404</c:v>
                </c:pt>
                <c:pt idx="30">
                  <c:v>8.2688613514014122</c:v>
                </c:pt>
                <c:pt idx="31">
                  <c:v>107</c:v>
                </c:pt>
                <c:pt idx="32">
                  <c:v>7</c:v>
                </c:pt>
                <c:pt idx="33">
                  <c:v>7</c:v>
                </c:pt>
                <c:pt idx="34">
                  <c:v>9.031955569117045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5A-4CA0-9F4B-210FD3DD317E}"/>
            </c:ext>
          </c:extLst>
        </c:ser>
        <c:ser>
          <c:idx val="4"/>
          <c:order val="4"/>
          <c:tx>
            <c:strRef>
              <c:f>Dati!$G$108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Dati!$B$109:$B$143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Dati!$G$109:$G$143</c:f>
              <c:numCache>
                <c:formatCode>General</c:formatCode>
                <c:ptCount val="35"/>
                <c:pt idx="0" formatCode="0.0">
                  <c:v>0.28420023982237747</c:v>
                </c:pt>
                <c:pt idx="2" formatCode="0">
                  <c:v>0.54692890639466274</c:v>
                </c:pt>
                <c:pt idx="3" formatCode="0.0">
                  <c:v>0.22718352233610742</c:v>
                </c:pt>
                <c:pt idx="4" formatCode="0">
                  <c:v>0</c:v>
                </c:pt>
                <c:pt idx="5" formatCode="0.0">
                  <c:v>0.28936195972527567</c:v>
                </c:pt>
                <c:pt idx="7" formatCode="0.0">
                  <c:v>0.15230004230496183</c:v>
                </c:pt>
                <c:pt idx="8" formatCode="0">
                  <c:v>1.6394375960669869</c:v>
                </c:pt>
                <c:pt idx="9" formatCode="0">
                  <c:v>0</c:v>
                </c:pt>
                <c:pt idx="11" formatCode="0.0">
                  <c:v>0.30556623501271968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0</c:v>
                </c:pt>
                <c:pt idx="16" formatCode="0">
                  <c:v>0</c:v>
                </c:pt>
                <c:pt idx="17" formatCode="0.0">
                  <c:v>0.38669088468748608</c:v>
                </c:pt>
                <c:pt idx="19" formatCode="0.0">
                  <c:v>8.7985253487492393E-2</c:v>
                </c:pt>
                <c:pt idx="20" formatCode="0">
                  <c:v>1.0979489103002384</c:v>
                </c:pt>
                <c:pt idx="21" formatCode="0">
                  <c:v>0</c:v>
                </c:pt>
                <c:pt idx="22" formatCode="0">
                  <c:v>0</c:v>
                </c:pt>
                <c:pt idx="23" formatCode="0">
                  <c:v>0</c:v>
                </c:pt>
                <c:pt idx="24" formatCode="0">
                  <c:v>1.0942643102678249</c:v>
                </c:pt>
                <c:pt idx="26" formatCode="0.0">
                  <c:v>8.7985253487492393E-2</c:v>
                </c:pt>
                <c:pt idx="27" formatCode="0">
                  <c:v>0.50962533258215537</c:v>
                </c:pt>
                <c:pt idx="29" formatCode="0.0">
                  <c:v>0.19772794459295495</c:v>
                </c:pt>
                <c:pt idx="30" formatCode="0.0">
                  <c:v>0.3150405617719923</c:v>
                </c:pt>
                <c:pt idx="32" formatCode="0">
                  <c:v>0</c:v>
                </c:pt>
                <c:pt idx="33" formatCode="0">
                  <c:v>0</c:v>
                </c:pt>
                <c:pt idx="34" formatCode="0.0">
                  <c:v>0.35543817758898133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55A-4CA0-9F4B-210FD3DD31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9.8000000000000007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3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492742384474666"/>
          <c:y val="0.13902210478964508"/>
          <c:w val="0.38624115167422257"/>
          <c:h val="0.72574876967290425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rgbClr val="008A3E"/>
              </a:solidFill>
            </c:spPr>
            <c:extLst>
              <c:ext xmlns:c16="http://schemas.microsoft.com/office/drawing/2014/chart" uri="{C3380CC4-5D6E-409C-BE32-E72D297353CC}">
                <c16:uniqueId val="{00000001-D232-4D56-AB08-36A67BE4A56E}"/>
              </c:ext>
            </c:extLst>
          </c:dPt>
          <c:dPt>
            <c:idx val="1"/>
            <c:bubble3D val="0"/>
            <c:spPr>
              <a:solidFill>
                <a:srgbClr val="004B96"/>
              </a:solidFill>
            </c:spPr>
            <c:extLst>
              <c:ext xmlns:c16="http://schemas.microsoft.com/office/drawing/2014/chart" uri="{C3380CC4-5D6E-409C-BE32-E72D297353CC}">
                <c16:uniqueId val="{00000003-D232-4D56-AB08-36A67BE4A56E}"/>
              </c:ext>
            </c:extLst>
          </c:dPt>
          <c:dPt>
            <c:idx val="2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5-D232-4D56-AB08-36A67BE4A56E}"/>
              </c:ext>
            </c:extLst>
          </c:dPt>
          <c:dPt>
            <c:idx val="3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7-D232-4D56-AB08-36A67BE4A56E}"/>
              </c:ext>
            </c:extLst>
          </c:dPt>
          <c:dPt>
            <c:idx val="4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9-D232-4D56-AB08-36A67BE4A56E}"/>
              </c:ext>
            </c:extLst>
          </c:dPt>
          <c:dLbls>
            <c:dLbl>
              <c:idx val="0"/>
              <c:layout>
                <c:manualLayout>
                  <c:x val="4.9229617191222418E-3"/>
                  <c:y val="-6.9396955089200138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32-4D56-AB08-36A67BE4A56E}"/>
                </c:ext>
              </c:extLst>
            </c:dLbl>
            <c:dLbl>
              <c:idx val="1"/>
              <c:layout>
                <c:manualLayout>
                  <c:x val="5.8109631108782707E-4"/>
                  <c:y val="1.730242706800885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32-4D56-AB08-36A67BE4A56E}"/>
                </c:ext>
              </c:extLst>
            </c:dLbl>
            <c:dLbl>
              <c:idx val="2"/>
              <c:layout>
                <c:manualLayout>
                  <c:x val="2.2013834711273761E-17"/>
                  <c:y val="2.015047166383555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232-4D56-AB08-36A67BE4A56E}"/>
                </c:ext>
              </c:extLst>
            </c:dLbl>
            <c:spPr>
              <a:noFill/>
              <a:ln w="6350"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v-LV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Dati!$B$887:$B$889</c:f>
              <c:strCache>
                <c:ptCount val="3"/>
                <c:pt idx="0">
                  <c:v>Jā</c:v>
                </c:pt>
                <c:pt idx="1">
                  <c:v>Nē</c:v>
                </c:pt>
                <c:pt idx="2">
                  <c:v>Grūti pateikt</c:v>
                </c:pt>
              </c:strCache>
            </c:strRef>
          </c:cat>
          <c:val>
            <c:numRef>
              <c:f>Dati!$C$887:$C$889</c:f>
              <c:numCache>
                <c:formatCode>0</c:formatCode>
                <c:ptCount val="3"/>
                <c:pt idx="0">
                  <c:v>17.447817074144197</c:v>
                </c:pt>
                <c:pt idx="1">
                  <c:v>70.537483813517241</c:v>
                </c:pt>
                <c:pt idx="2">
                  <c:v>12.014699112338354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232-4D56-AB08-36A67BE4A5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97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ysClr val="window" lastClr="FFFFFF"/>
    </a:solidFill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781387114781847"/>
          <c:y val="0.10751982368902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9.784583350801436E-2"/>
          <c:w val="0.83662114314618108"/>
          <c:h val="0.889414678796517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Dati!$C$976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Dati!$B$977:$B$1011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Dati!$C$977:$C$1011</c:f>
              <c:numCache>
                <c:formatCode>0</c:formatCode>
                <c:ptCount val="35"/>
                <c:pt idx="0">
                  <c:v>21.104692622788633</c:v>
                </c:pt>
                <c:pt idx="1">
                  <c:v>91.642176436305874</c:v>
                </c:pt>
                <c:pt idx="2">
                  <c:v>23.72157645990869</c:v>
                </c:pt>
                <c:pt idx="3">
                  <c:v>24.87931559295501</c:v>
                </c:pt>
                <c:pt idx="4">
                  <c:v>34.357853045870002</c:v>
                </c:pt>
                <c:pt idx="5">
                  <c:v>16.508368314802155</c:v>
                </c:pt>
                <c:pt idx="6">
                  <c:v>91.642176436305874</c:v>
                </c:pt>
                <c:pt idx="7">
                  <c:v>20.663062392610627</c:v>
                </c:pt>
                <c:pt idx="8">
                  <c:v>24.015952988732508</c:v>
                </c:pt>
                <c:pt idx="9">
                  <c:v>29.291910640510075</c:v>
                </c:pt>
                <c:pt idx="10">
                  <c:v>91.642176436305874</c:v>
                </c:pt>
                <c:pt idx="11">
                  <c:v>20.273820751522067</c:v>
                </c:pt>
                <c:pt idx="12">
                  <c:v>27.545243373828711</c:v>
                </c:pt>
                <c:pt idx="13">
                  <c:v>36.646392667073258</c:v>
                </c:pt>
                <c:pt idx="14">
                  <c:v>91.642176436305874</c:v>
                </c:pt>
                <c:pt idx="15">
                  <c:v>15.687659378448501</c:v>
                </c:pt>
                <c:pt idx="16">
                  <c:v>19.561226978657189</c:v>
                </c:pt>
                <c:pt idx="17">
                  <c:v>30.205246113303737</c:v>
                </c:pt>
                <c:pt idx="18">
                  <c:v>91.642176436305874</c:v>
                </c:pt>
                <c:pt idx="19">
                  <c:v>23.381082572887166</c:v>
                </c:pt>
                <c:pt idx="20">
                  <c:v>26.412413017792531</c:v>
                </c:pt>
                <c:pt idx="21">
                  <c:v>13.549113844854247</c:v>
                </c:pt>
                <c:pt idx="22">
                  <c:v>15.520447167483141</c:v>
                </c:pt>
                <c:pt idx="23">
                  <c:v>10.413700508617197</c:v>
                </c:pt>
                <c:pt idx="24">
                  <c:v>20.442516642289604</c:v>
                </c:pt>
                <c:pt idx="25">
                  <c:v>91.642176436305874</c:v>
                </c:pt>
                <c:pt idx="26">
                  <c:v>23.381082572887166</c:v>
                </c:pt>
                <c:pt idx="27">
                  <c:v>18.489421357103481</c:v>
                </c:pt>
                <c:pt idx="28">
                  <c:v>91.642176436305874</c:v>
                </c:pt>
                <c:pt idx="29">
                  <c:v>29.618560283702998</c:v>
                </c:pt>
                <c:pt idx="30">
                  <c:v>18.302088272143848</c:v>
                </c:pt>
                <c:pt idx="31">
                  <c:v>91.642176436305874</c:v>
                </c:pt>
                <c:pt idx="32">
                  <c:v>35.599371390192566</c:v>
                </c:pt>
                <c:pt idx="33">
                  <c:v>51.435454059763352</c:v>
                </c:pt>
                <c:pt idx="34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9D-4CC6-A0EB-7BE08C5216F0}"/>
            </c:ext>
          </c:extLst>
        </c:ser>
        <c:ser>
          <c:idx val="1"/>
          <c:order val="1"/>
          <c:tx>
            <c:strRef>
              <c:f>Dati!$D$976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Dati!$B$977:$B$1011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Dati!$D$977:$D$1011</c:f>
              <c:numCache>
                <c:formatCode>General</c:formatCode>
                <c:ptCount val="35"/>
                <c:pt idx="0" formatCode="0">
                  <c:v>70.537483813517241</c:v>
                </c:pt>
                <c:pt idx="2" formatCode="0">
                  <c:v>67.920599976397185</c:v>
                </c:pt>
                <c:pt idx="3" formatCode="0">
                  <c:v>66.762860843350865</c:v>
                </c:pt>
                <c:pt idx="4" formatCode="0">
                  <c:v>57.284323390435873</c:v>
                </c:pt>
                <c:pt idx="5" formatCode="0">
                  <c:v>75.133808121503719</c:v>
                </c:pt>
                <c:pt idx="7" formatCode="0">
                  <c:v>70.979114043695247</c:v>
                </c:pt>
                <c:pt idx="8" formatCode="0">
                  <c:v>67.626223447573366</c:v>
                </c:pt>
                <c:pt idx="9" formatCode="0">
                  <c:v>62.350265795795799</c:v>
                </c:pt>
                <c:pt idx="11" formatCode="0">
                  <c:v>71.368355684783808</c:v>
                </c:pt>
                <c:pt idx="12" formatCode="0">
                  <c:v>64.096933062477163</c:v>
                </c:pt>
                <c:pt idx="13" formatCode="0">
                  <c:v>54.995783769232617</c:v>
                </c:pt>
                <c:pt idx="15" formatCode="0">
                  <c:v>75.954517057857373</c:v>
                </c:pt>
                <c:pt idx="16" formatCode="0">
                  <c:v>72.080949457648686</c:v>
                </c:pt>
                <c:pt idx="17" formatCode="0">
                  <c:v>61.436930323002137</c:v>
                </c:pt>
                <c:pt idx="19" formatCode="0">
                  <c:v>68.261093863418708</c:v>
                </c:pt>
                <c:pt idx="20" formatCode="0">
                  <c:v>65.229763418513343</c:v>
                </c:pt>
                <c:pt idx="21" formatCode="0">
                  <c:v>78.093062591451627</c:v>
                </c:pt>
                <c:pt idx="22" formatCode="0">
                  <c:v>76.121729268822733</c:v>
                </c:pt>
                <c:pt idx="23" formatCode="0">
                  <c:v>81.228475927688677</c:v>
                </c:pt>
                <c:pt idx="24" formatCode="0">
                  <c:v>71.19965979401627</c:v>
                </c:pt>
                <c:pt idx="26" formatCode="0">
                  <c:v>68.261093863418708</c:v>
                </c:pt>
                <c:pt idx="27" formatCode="0">
                  <c:v>73.152755079202393</c:v>
                </c:pt>
                <c:pt idx="29" formatCode="0">
                  <c:v>62.023616152602877</c:v>
                </c:pt>
                <c:pt idx="30" formatCode="0">
                  <c:v>73.340088164162026</c:v>
                </c:pt>
                <c:pt idx="32" formatCode="0">
                  <c:v>56.042805046113308</c:v>
                </c:pt>
                <c:pt idx="33" formatCode="0">
                  <c:v>40.206722376542523</c:v>
                </c:pt>
                <c:pt idx="34" formatCode="0">
                  <c:v>84.642176436305874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9D-4CC6-A0EB-7BE08C5216F0}"/>
            </c:ext>
          </c:extLst>
        </c:ser>
        <c:ser>
          <c:idx val="2"/>
          <c:order val="2"/>
          <c:tx>
            <c:strRef>
              <c:f>Dati!$E$976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79D-4CC6-A0EB-7BE08C5216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Dati!$B$977:$B$1011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Dati!$E$977:$E$1011</c:f>
              <c:numCache>
                <c:formatCode>General</c:formatCode>
                <c:ptCount val="35"/>
                <c:pt idx="0" formatCode="0">
                  <c:v>17.447817074144197</c:v>
                </c:pt>
                <c:pt idx="2" formatCode="0">
                  <c:v>14.102206240862101</c:v>
                </c:pt>
                <c:pt idx="3" formatCode="0">
                  <c:v>26.01762403141948</c:v>
                </c:pt>
                <c:pt idx="4" formatCode="0">
                  <c:v>19.626995742254984</c:v>
                </c:pt>
                <c:pt idx="5" formatCode="0">
                  <c:v>14.132007105589972</c:v>
                </c:pt>
                <c:pt idx="7" formatCode="0">
                  <c:v>16.456009674758871</c:v>
                </c:pt>
                <c:pt idx="8" formatCode="0">
                  <c:v>25.003786926649308</c:v>
                </c:pt>
                <c:pt idx="9" formatCode="0">
                  <c:v>30.114842418952993</c:v>
                </c:pt>
                <c:pt idx="11" formatCode="0">
                  <c:v>16.045613598370419</c:v>
                </c:pt>
                <c:pt idx="12" formatCode="0">
                  <c:v>27.697776757470987</c:v>
                </c:pt>
                <c:pt idx="13" formatCode="0">
                  <c:v>44.279428267171795</c:v>
                </c:pt>
                <c:pt idx="15" formatCode="0">
                  <c:v>15.74632871018003</c:v>
                </c:pt>
                <c:pt idx="16" formatCode="0">
                  <c:v>12.256187427337318</c:v>
                </c:pt>
                <c:pt idx="17" formatCode="0">
                  <c:v>29.390039179978324</c:v>
                </c:pt>
                <c:pt idx="19" formatCode="0">
                  <c:v>22.3438733225268</c:v>
                </c:pt>
                <c:pt idx="20" formatCode="0">
                  <c:v>15.309160921793383</c:v>
                </c:pt>
                <c:pt idx="21" formatCode="0">
                  <c:v>10.911478795196752</c:v>
                </c:pt>
                <c:pt idx="22" formatCode="0">
                  <c:v>13.697167745335385</c:v>
                </c:pt>
                <c:pt idx="23" formatCode="0">
                  <c:v>6.3310790985008776</c:v>
                </c:pt>
                <c:pt idx="24" formatCode="0">
                  <c:v>9.0586770094393927</c:v>
                </c:pt>
                <c:pt idx="26" formatCode="0">
                  <c:v>22.3438733225268</c:v>
                </c:pt>
                <c:pt idx="27" formatCode="0">
                  <c:v>11.822895376955449</c:v>
                </c:pt>
                <c:pt idx="29" formatCode="0">
                  <c:v>27.540223914322041</c:v>
                </c:pt>
                <c:pt idx="30" formatCode="0">
                  <c:v>14.356468073436185</c:v>
                </c:pt>
                <c:pt idx="32" formatCode="0">
                  <c:v>25.623576466674532</c:v>
                </c:pt>
                <c:pt idx="33" formatCode="0">
                  <c:v>42.67493176949084</c:v>
                </c:pt>
                <c:pt idx="34" formatCode="0">
                  <c:v>8.506599361766586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79D-4CC6-A0EB-7BE08C5216F0}"/>
            </c:ext>
          </c:extLst>
        </c:ser>
        <c:ser>
          <c:idx val="3"/>
          <c:order val="3"/>
          <c:tx>
            <c:strRef>
              <c:f>Dati!$F$976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Dati!$B$977:$B$1011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Dati!$F$977:$F$1011</c:f>
              <c:numCache>
                <c:formatCode>0</c:formatCode>
                <c:ptCount val="35"/>
                <c:pt idx="0">
                  <c:v>33.831611193027598</c:v>
                </c:pt>
                <c:pt idx="1">
                  <c:v>51.279428267171795</c:v>
                </c:pt>
                <c:pt idx="2">
                  <c:v>37.177222026309693</c:v>
                </c:pt>
                <c:pt idx="3">
                  <c:v>25.261804235752315</c:v>
                </c:pt>
                <c:pt idx="4">
                  <c:v>31.652432524916811</c:v>
                </c:pt>
                <c:pt idx="5">
                  <c:v>37.147421161581825</c:v>
                </c:pt>
                <c:pt idx="6">
                  <c:v>51.279428267171795</c:v>
                </c:pt>
                <c:pt idx="7">
                  <c:v>34.823418592412921</c:v>
                </c:pt>
                <c:pt idx="8">
                  <c:v>26.275641340522487</c:v>
                </c:pt>
                <c:pt idx="9">
                  <c:v>21.164585848218803</c:v>
                </c:pt>
                <c:pt idx="10">
                  <c:v>51.279428267171795</c:v>
                </c:pt>
                <c:pt idx="11">
                  <c:v>35.233814668801372</c:v>
                </c:pt>
                <c:pt idx="12">
                  <c:v>23.581651509700809</c:v>
                </c:pt>
                <c:pt idx="13">
                  <c:v>7</c:v>
                </c:pt>
                <c:pt idx="14">
                  <c:v>51.279428267171795</c:v>
                </c:pt>
                <c:pt idx="15">
                  <c:v>35.533099556991765</c:v>
                </c:pt>
                <c:pt idx="16">
                  <c:v>39.023240839834479</c:v>
                </c:pt>
                <c:pt idx="17">
                  <c:v>21.889389087193472</c:v>
                </c:pt>
                <c:pt idx="18">
                  <c:v>51.279428267171795</c:v>
                </c:pt>
                <c:pt idx="19">
                  <c:v>28.935554944644995</c:v>
                </c:pt>
                <c:pt idx="20">
                  <c:v>35.97026734537841</c:v>
                </c:pt>
                <c:pt idx="21">
                  <c:v>40.367949471975045</c:v>
                </c:pt>
                <c:pt idx="22">
                  <c:v>37.58226052183641</c:v>
                </c:pt>
                <c:pt idx="23">
                  <c:v>44.948349168670916</c:v>
                </c:pt>
                <c:pt idx="24">
                  <c:v>42.220751257732402</c:v>
                </c:pt>
                <c:pt idx="25">
                  <c:v>51.279428267171795</c:v>
                </c:pt>
                <c:pt idx="26">
                  <c:v>28.935554944644995</c:v>
                </c:pt>
                <c:pt idx="27">
                  <c:v>39.456532890216344</c:v>
                </c:pt>
                <c:pt idx="28">
                  <c:v>51.279428267171795</c:v>
                </c:pt>
                <c:pt idx="29">
                  <c:v>23.739204352849754</c:v>
                </c:pt>
                <c:pt idx="30">
                  <c:v>36.922960193735612</c:v>
                </c:pt>
                <c:pt idx="31">
                  <c:v>51.279428267171795</c:v>
                </c:pt>
                <c:pt idx="32">
                  <c:v>25.655851800497263</c:v>
                </c:pt>
                <c:pt idx="33">
                  <c:v>8.6044964976809553</c:v>
                </c:pt>
                <c:pt idx="34">
                  <c:v>42.772828905405206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79D-4CC6-A0EB-7BE08C5216F0}"/>
            </c:ext>
          </c:extLst>
        </c:ser>
        <c:ser>
          <c:idx val="4"/>
          <c:order val="4"/>
          <c:tx>
            <c:strRef>
              <c:f>Dati!$G$976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1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9D-4CC6-A0EB-7BE08C5216F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Dati!$B$977:$B$1011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Dati!$G$977:$G$1011</c:f>
              <c:numCache>
                <c:formatCode>General</c:formatCode>
                <c:ptCount val="35"/>
                <c:pt idx="0" formatCode="0">
                  <c:v>12.014699112338354</c:v>
                </c:pt>
                <c:pt idx="2" formatCode="0">
                  <c:v>17.977193782740837</c:v>
                </c:pt>
                <c:pt idx="3" formatCode="0">
                  <c:v>7.2195151252296306</c:v>
                </c:pt>
                <c:pt idx="4" formatCode="0">
                  <c:v>23.088680867309261</c:v>
                </c:pt>
                <c:pt idx="5" formatCode="0">
                  <c:v>10.734184772906346</c:v>
                </c:pt>
                <c:pt idx="7" formatCode="0">
                  <c:v>12.564876281545676</c:v>
                </c:pt>
                <c:pt idx="8" formatCode="0">
                  <c:v>7.3699896257773911</c:v>
                </c:pt>
                <c:pt idx="9" formatCode="0">
                  <c:v>7.534891785251328</c:v>
                </c:pt>
                <c:pt idx="11" formatCode="0">
                  <c:v>12.586030716845443</c:v>
                </c:pt>
                <c:pt idx="12" formatCode="0">
                  <c:v>8.2052901800518505</c:v>
                </c:pt>
                <c:pt idx="13" formatCode="0">
                  <c:v>0.72478796359556763</c:v>
                </c:pt>
                <c:pt idx="15" formatCode="0">
                  <c:v>8.2991542319626141</c:v>
                </c:pt>
                <c:pt idx="16" formatCode="0">
                  <c:v>15.662863115014069</c:v>
                </c:pt>
                <c:pt idx="17" formatCode="0">
                  <c:v>9.1730304970195089</c:v>
                </c:pt>
                <c:pt idx="19" formatCode="0">
                  <c:v>9.3950328140546517</c:v>
                </c:pt>
                <c:pt idx="20" formatCode="0">
                  <c:v>19.461075659693304</c:v>
                </c:pt>
                <c:pt idx="21" formatCode="0">
                  <c:v>10.995458613351614</c:v>
                </c:pt>
                <c:pt idx="22" formatCode="0">
                  <c:v>10.181102985841884</c:v>
                </c:pt>
                <c:pt idx="23" formatCode="0">
                  <c:v>12.440444973810484</c:v>
                </c:pt>
                <c:pt idx="24" formatCode="0">
                  <c:v>19.741663196544323</c:v>
                </c:pt>
                <c:pt idx="26" formatCode="0">
                  <c:v>9.3950328140546517</c:v>
                </c:pt>
                <c:pt idx="27" formatCode="0">
                  <c:v>15.024349543842085</c:v>
                </c:pt>
                <c:pt idx="29" formatCode="0">
                  <c:v>10.436159933074949</c:v>
                </c:pt>
                <c:pt idx="30" formatCode="0">
                  <c:v>12.303443762401519</c:v>
                </c:pt>
                <c:pt idx="32" formatCode="0">
                  <c:v>18.333618487212192</c:v>
                </c:pt>
                <c:pt idx="33" formatCode="0">
                  <c:v>17.118345853966645</c:v>
                </c:pt>
                <c:pt idx="34" formatCode="0">
                  <c:v>6.8512242019275238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9D-4CC6-A0EB-7BE08C5216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91.6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7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492742384474666"/>
          <c:y val="0.13902210478964508"/>
          <c:w val="0.38624115167422257"/>
          <c:h val="0.72574876967290425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rgbClr val="008A3E"/>
              </a:solidFill>
            </c:spPr>
            <c:extLst>
              <c:ext xmlns:c16="http://schemas.microsoft.com/office/drawing/2014/chart" uri="{C3380CC4-5D6E-409C-BE32-E72D297353CC}">
                <c16:uniqueId val="{00000001-180A-42EC-A35F-1BD1B2BE0064}"/>
              </c:ext>
            </c:extLst>
          </c:dPt>
          <c:dPt>
            <c:idx val="1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3-180A-42EC-A35F-1BD1B2BE0064}"/>
              </c:ext>
            </c:extLst>
          </c:dPt>
          <c:dPt>
            <c:idx val="2"/>
            <c:bubble3D val="0"/>
            <c:spPr>
              <a:solidFill>
                <a:srgbClr val="FFD966"/>
              </a:solidFill>
            </c:spPr>
            <c:extLst>
              <c:ext xmlns:c16="http://schemas.microsoft.com/office/drawing/2014/chart" uri="{C3380CC4-5D6E-409C-BE32-E72D297353CC}">
                <c16:uniqueId val="{00000005-180A-42EC-A35F-1BD1B2BE0064}"/>
              </c:ext>
            </c:extLst>
          </c:dPt>
          <c:dPt>
            <c:idx val="3"/>
            <c:bubble3D val="0"/>
            <c:spPr>
              <a:solidFill>
                <a:srgbClr val="65B2FF"/>
              </a:solidFill>
            </c:spPr>
            <c:extLst>
              <c:ext xmlns:c16="http://schemas.microsoft.com/office/drawing/2014/chart" uri="{C3380CC4-5D6E-409C-BE32-E72D297353CC}">
                <c16:uniqueId val="{00000007-180A-42EC-A35F-1BD1B2BE0064}"/>
              </c:ext>
            </c:extLst>
          </c:dPt>
          <c:dPt>
            <c:idx val="4"/>
            <c:bubble3D val="0"/>
            <c:spPr>
              <a:solidFill>
                <a:srgbClr val="004B96"/>
              </a:solidFill>
            </c:spPr>
            <c:extLst>
              <c:ext xmlns:c16="http://schemas.microsoft.com/office/drawing/2014/chart" uri="{C3380CC4-5D6E-409C-BE32-E72D297353CC}">
                <c16:uniqueId val="{00000009-180A-42EC-A35F-1BD1B2BE0064}"/>
              </c:ext>
            </c:extLst>
          </c:dPt>
          <c:dPt>
            <c:idx val="5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B-180A-42EC-A35F-1BD1B2BE0064}"/>
              </c:ext>
            </c:extLst>
          </c:dPt>
          <c:dLbls>
            <c:dLbl>
              <c:idx val="0"/>
              <c:layout>
                <c:manualLayout>
                  <c:x val="3.3741405523156867E-2"/>
                  <c:y val="5.1505858549445753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0A-42EC-A35F-1BD1B2BE0064}"/>
                </c:ext>
              </c:extLst>
            </c:dLbl>
            <c:dLbl>
              <c:idx val="1"/>
              <c:layout>
                <c:manualLayout>
                  <c:x val="5.8109631108782707E-4"/>
                  <c:y val="1.730242706800885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0A-42EC-A35F-1BD1B2BE0064}"/>
                </c:ext>
              </c:extLst>
            </c:dLbl>
            <c:dLbl>
              <c:idx val="3"/>
              <c:layout>
                <c:manualLayout>
                  <c:x val="-1.0490029255477974E-2"/>
                  <c:y val="8.0328823471107147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0A-42EC-A35F-1BD1B2BE0064}"/>
                </c:ext>
              </c:extLst>
            </c:dLbl>
            <c:dLbl>
              <c:idx val="4"/>
              <c:layout>
                <c:manualLayout>
                  <c:x val="-1.7060720042987677E-2"/>
                  <c:y val="3.991550203191594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0A-42EC-A35F-1BD1B2BE0064}"/>
                </c:ext>
              </c:extLst>
            </c:dLbl>
            <c:dLbl>
              <c:idx val="5"/>
              <c:layout>
                <c:manualLayout>
                  <c:x val="4.0919656620336309E-2"/>
                  <c:y val="-2.418063108202836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0A-42EC-A35F-1BD1B2BE0064}"/>
                </c:ext>
              </c:extLst>
            </c:dLbl>
            <c:spPr>
              <a:noFill/>
              <a:ln w="6350"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lv-LV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Dati!$B$930:$B$935</c:f>
              <c:strCache>
                <c:ptCount val="6"/>
                <c:pt idx="0">
                  <c:v>Teicamas</c:v>
                </c:pt>
                <c:pt idx="1">
                  <c:v>Labas</c:v>
                </c:pt>
                <c:pt idx="2">
                  <c:v>Viduvējas</c:v>
                </c:pt>
                <c:pt idx="3">
                  <c:v>Vājas</c:v>
                </c:pt>
                <c:pt idx="4">
                  <c:v>Ļoti vājas</c:v>
                </c:pt>
                <c:pt idx="5">
                  <c:v>Grūti pateikt</c:v>
                </c:pt>
              </c:strCache>
            </c:strRef>
          </c:cat>
          <c:val>
            <c:numRef>
              <c:f>Dati!$C$930:$C$935</c:f>
              <c:numCache>
                <c:formatCode>0</c:formatCode>
                <c:ptCount val="6"/>
                <c:pt idx="0">
                  <c:v>8.469232660090551</c:v>
                </c:pt>
                <c:pt idx="1">
                  <c:v>45.738708472524777</c:v>
                </c:pt>
                <c:pt idx="2">
                  <c:v>33</c:v>
                </c:pt>
                <c:pt idx="3">
                  <c:v>7.6697867714617507</c:v>
                </c:pt>
                <c:pt idx="4">
                  <c:v>1.2058453445335344</c:v>
                </c:pt>
                <c:pt idx="5">
                  <c:v>4.421473633474502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80A-42EC-A35F-1BD1B2BE00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4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ysClr val="window" lastClr="FFFFFF"/>
    </a:solidFill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 dirty="0"/>
              <a:t>%</a:t>
            </a:r>
          </a:p>
        </c:rich>
      </c:tx>
      <c:layout>
        <c:manualLayout>
          <c:xMode val="edge"/>
          <c:yMode val="edge"/>
          <c:x val="0.96640624999999991"/>
          <c:y val="5.564219487422592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6280748861370097"/>
          <c:y val="9.8505657347850162E-2"/>
          <c:w val="0.51625134807795636"/>
          <c:h val="0.8866414650675391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Dati!$C$938</c:f>
              <c:strCache>
                <c:ptCount val="1"/>
                <c:pt idx="0">
                  <c:v>Ļoti vājas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3"/>
              <c:layout>
                <c:manualLayout>
                  <c:x val="-1.6627787756633165E-3"/>
                  <c:y val="-2.344430427088746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8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63E-4FCB-8B85-8E2EC4507C50}"/>
                </c:ext>
              </c:extLst>
            </c:dLbl>
            <c:dLbl>
              <c:idx val="16"/>
              <c:layout>
                <c:manualLayout>
                  <c:x val="-8.2608395875044677E-3"/>
                  <c:y val="-6.790813774703466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8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3E-4FCB-8B85-8E2EC4507C50}"/>
                </c:ext>
              </c:extLst>
            </c:dLbl>
            <c:dLbl>
              <c:idx val="17"/>
              <c:layout>
                <c:manualLayout>
                  <c:x val="-4.8507389873901864E-3"/>
                  <c:y val="-1.13184388650295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8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63E-4FCB-8B85-8E2EC4507C50}"/>
                </c:ext>
              </c:extLst>
            </c:dLbl>
            <c:dLbl>
              <c:idx val="29"/>
              <c:layout>
                <c:manualLayout>
                  <c:x val="-1.4944964595473146E-3"/>
                  <c:y val="9.055250180652424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8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63E-4FCB-8B85-8E2EC4507C50}"/>
                </c:ext>
              </c:extLst>
            </c:dLbl>
            <c:dLbl>
              <c:idx val="33"/>
              <c:layout>
                <c:manualLayout>
                  <c:x val="-5.0233710209747874E-3"/>
                  <c:y val="-6.79063552876462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8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63E-4FCB-8B85-8E2EC4507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Dati!$B$939:$B$973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Dati!$C$939:$C$973</c:f>
              <c:numCache>
                <c:formatCode>General</c:formatCode>
                <c:ptCount val="35"/>
                <c:pt idx="0" formatCode="0">
                  <c:v>1.2058453445335344</c:v>
                </c:pt>
                <c:pt idx="2" formatCode="0">
                  <c:v>2.1494007470552159</c:v>
                </c:pt>
                <c:pt idx="3" formatCode="0.0">
                  <c:v>0.22718352233610742</c:v>
                </c:pt>
                <c:pt idx="5" formatCode="0">
                  <c:v>1.6002641528614876</c:v>
                </c:pt>
                <c:pt idx="7" formatCode="0">
                  <c:v>1.1941807578276828</c:v>
                </c:pt>
                <c:pt idx="8" formatCode="0">
                  <c:v>1.2334941555739789</c:v>
                </c:pt>
                <c:pt idx="9" formatCode="0">
                  <c:v>1.6988056725448237</c:v>
                </c:pt>
                <c:pt idx="11" formatCode="0">
                  <c:v>1.2965000387297898</c:v>
                </c:pt>
                <c:pt idx="15" formatCode="0">
                  <c:v>1.8800248884343407</c:v>
                </c:pt>
                <c:pt idx="16" formatCode="0.0">
                  <c:v>0.31090073581651534</c:v>
                </c:pt>
                <c:pt idx="17" formatCode="0.0">
                  <c:v>0.21437511856741842</c:v>
                </c:pt>
                <c:pt idx="19" formatCode="0">
                  <c:v>0.83391490294754</c:v>
                </c:pt>
                <c:pt idx="20" formatCode="0">
                  <c:v>0.96749230387028551</c:v>
                </c:pt>
                <c:pt idx="21" formatCode="0">
                  <c:v>2.4318351323685872</c:v>
                </c:pt>
                <c:pt idx="22" formatCode="0">
                  <c:v>2.763741826525326</c:v>
                </c:pt>
                <c:pt idx="24" formatCode="0">
                  <c:v>1.9810372431395242</c:v>
                </c:pt>
                <c:pt idx="26" formatCode="0">
                  <c:v>0.83391490294754</c:v>
                </c:pt>
                <c:pt idx="27" formatCode="0">
                  <c:v>1.633144277509089</c:v>
                </c:pt>
                <c:pt idx="29" formatCode="0.0">
                  <c:v>0.23551520407249568</c:v>
                </c:pt>
                <c:pt idx="30" formatCode="0">
                  <c:v>1.527401634511661</c:v>
                </c:pt>
                <c:pt idx="32" formatCode="0">
                  <c:v>1.4648871839600741</c:v>
                </c:pt>
                <c:pt idx="33" formatCode="0.0">
                  <c:v>0.14418800709444707</c:v>
                </c:pt>
                <c:pt idx="34" formatCode="0">
                  <c:v>1.5399449110968566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63E-4FCB-8B85-8E2EC4507C50}"/>
            </c:ext>
          </c:extLst>
        </c:ser>
        <c:ser>
          <c:idx val="1"/>
          <c:order val="1"/>
          <c:tx>
            <c:strRef>
              <c:f>Dati!$D$938</c:f>
              <c:strCache>
                <c:ptCount val="1"/>
                <c:pt idx="0">
                  <c:v>Vājas</c:v>
                </c:pt>
              </c:strCache>
            </c:strRef>
          </c:tx>
          <c:spPr>
            <a:solidFill>
              <a:srgbClr val="65B2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Dati!$B$939:$B$973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Dati!$D$939:$D$973</c:f>
              <c:numCache>
                <c:formatCode>General</c:formatCode>
                <c:ptCount val="35"/>
                <c:pt idx="0" formatCode="0">
                  <c:v>7.6697867714617507</c:v>
                </c:pt>
                <c:pt idx="2" formatCode="0">
                  <c:v>15.988039870028814</c:v>
                </c:pt>
                <c:pt idx="3" formatCode="0">
                  <c:v>6.3064227694566473</c:v>
                </c:pt>
                <c:pt idx="4" formatCode="0">
                  <c:v>9.5720687736392112</c:v>
                </c:pt>
                <c:pt idx="5" formatCode="0">
                  <c:v>5.7971960178741266</c:v>
                </c:pt>
                <c:pt idx="7" formatCode="0">
                  <c:v>8.2626150260410682</c:v>
                </c:pt>
                <c:pt idx="8" formatCode="0">
                  <c:v>2.7053253011708223</c:v>
                </c:pt>
                <c:pt idx="9" formatCode="0">
                  <c:v>2.6161450969301709</c:v>
                </c:pt>
                <c:pt idx="11" formatCode="0">
                  <c:v>8.1688554162051759</c:v>
                </c:pt>
                <c:pt idx="12" formatCode="0">
                  <c:v>0.87140142003912302</c:v>
                </c:pt>
                <c:pt idx="13" formatCode="0">
                  <c:v>1.1872127281139719</c:v>
                </c:pt>
                <c:pt idx="15" formatCode="0">
                  <c:v>13.338952370268139</c:v>
                </c:pt>
                <c:pt idx="16" formatCode="0">
                  <c:v>2.2188770765592527</c:v>
                </c:pt>
                <c:pt idx="17" formatCode="0">
                  <c:v>6.7865133364336208</c:v>
                </c:pt>
                <c:pt idx="19" formatCode="0">
                  <c:v>7.8205676084701912</c:v>
                </c:pt>
                <c:pt idx="20" formatCode="0">
                  <c:v>1.7182316876841124</c:v>
                </c:pt>
                <c:pt idx="21" formatCode="0">
                  <c:v>11.6371356131387</c:v>
                </c:pt>
                <c:pt idx="22" formatCode="0">
                  <c:v>5.0766142576162601</c:v>
                </c:pt>
                <c:pt idx="23" formatCode="0">
                  <c:v>9.3635770940120135</c:v>
                </c:pt>
                <c:pt idx="24" formatCode="0">
                  <c:v>14.372955106401864</c:v>
                </c:pt>
                <c:pt idx="26" formatCode="0">
                  <c:v>7.8205676084701912</c:v>
                </c:pt>
                <c:pt idx="27" formatCode="0">
                  <c:v>7.4965595129128193</c:v>
                </c:pt>
                <c:pt idx="29" formatCode="0">
                  <c:v>4.560994277426043</c:v>
                </c:pt>
                <c:pt idx="30" formatCode="0">
                  <c:v>8.4641330601482636</c:v>
                </c:pt>
                <c:pt idx="32" formatCode="0">
                  <c:v>4.3171275619365543</c:v>
                </c:pt>
                <c:pt idx="33" formatCode="0">
                  <c:v>4.7333594207397232</c:v>
                </c:pt>
                <c:pt idx="34" formatCode="0">
                  <c:v>9.1352987730964479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3E-4FCB-8B85-8E2EC4507C50}"/>
            </c:ext>
          </c:extLst>
        </c:ser>
        <c:ser>
          <c:idx val="2"/>
          <c:order val="2"/>
          <c:tx>
            <c:strRef>
              <c:f>Dati!$E$938</c:f>
              <c:strCache>
                <c:ptCount val="1"/>
                <c:pt idx="0">
                  <c:v>Viduvējas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63E-4FCB-8B85-8E2EC4507C50}"/>
                </c:ext>
              </c:extLst>
            </c:dLbl>
            <c:dLbl>
              <c:idx val="12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63E-4FCB-8B85-8E2EC4507C50}"/>
                </c:ext>
              </c:extLst>
            </c:dLbl>
            <c:dLbl>
              <c:idx val="13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63E-4FCB-8B85-8E2EC4507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Dati!$B$939:$B$973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Dati!$E$939:$E$973</c:f>
              <c:numCache>
                <c:formatCode>General</c:formatCode>
                <c:ptCount val="35"/>
                <c:pt idx="0" formatCode="0">
                  <c:v>33</c:v>
                </c:pt>
                <c:pt idx="2" formatCode="0">
                  <c:v>33.289378219889613</c:v>
                </c:pt>
                <c:pt idx="3" formatCode="0">
                  <c:v>30.396968897848193</c:v>
                </c:pt>
                <c:pt idx="4" formatCode="0">
                  <c:v>49.930741182318016</c:v>
                </c:pt>
                <c:pt idx="5" formatCode="0">
                  <c:v>30.28107352766532</c:v>
                </c:pt>
                <c:pt idx="7" formatCode="0">
                  <c:v>32.508511284830284</c:v>
                </c:pt>
                <c:pt idx="8" formatCode="0">
                  <c:v>31.736527218062331</c:v>
                </c:pt>
                <c:pt idx="9" formatCode="0">
                  <c:v>36.003087551674582</c:v>
                </c:pt>
                <c:pt idx="11" formatCode="0">
                  <c:v>32.993513540260096</c:v>
                </c:pt>
                <c:pt idx="12" formatCode="0">
                  <c:v>33.82508739996829</c:v>
                </c:pt>
                <c:pt idx="13" formatCode="0">
                  <c:v>18.111319327898364</c:v>
                </c:pt>
                <c:pt idx="15" formatCode="0">
                  <c:v>35.779658405444515</c:v>
                </c:pt>
                <c:pt idx="16" formatCode="0">
                  <c:v>35.173142270725222</c:v>
                </c:pt>
                <c:pt idx="17" formatCode="0">
                  <c:v>27.736492935843692</c:v>
                </c:pt>
                <c:pt idx="19" formatCode="0">
                  <c:v>27.727315979564626</c:v>
                </c:pt>
                <c:pt idx="20" formatCode="0">
                  <c:v>32.889986438024046</c:v>
                </c:pt>
                <c:pt idx="21" formatCode="0">
                  <c:v>52.190374444419831</c:v>
                </c:pt>
                <c:pt idx="22" formatCode="0">
                  <c:v>27.204673449735399</c:v>
                </c:pt>
                <c:pt idx="23" formatCode="0">
                  <c:v>40.137692306602688</c:v>
                </c:pt>
                <c:pt idx="24" formatCode="0">
                  <c:v>40.758076784643208</c:v>
                </c:pt>
                <c:pt idx="26" formatCode="0">
                  <c:v>27.727315979564626</c:v>
                </c:pt>
                <c:pt idx="27" formatCode="0">
                  <c:v>37.972338226120279</c:v>
                </c:pt>
                <c:pt idx="29" formatCode="0">
                  <c:v>28.193458576342618</c:v>
                </c:pt>
                <c:pt idx="30" formatCode="0">
                  <c:v>34.255969239210941</c:v>
                </c:pt>
                <c:pt idx="32" formatCode="0">
                  <c:v>24.896541231485489</c:v>
                </c:pt>
                <c:pt idx="33" formatCode="0">
                  <c:v>37.88235321099485</c:v>
                </c:pt>
                <c:pt idx="34" formatCode="0">
                  <c:v>31.3169469482708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63E-4FCB-8B85-8E2EC4507C50}"/>
            </c:ext>
          </c:extLst>
        </c:ser>
        <c:ser>
          <c:idx val="3"/>
          <c:order val="3"/>
          <c:tx>
            <c:strRef>
              <c:f>Dati!$F$938</c:f>
              <c:strCache>
                <c:ptCount val="1"/>
                <c:pt idx="0">
                  <c:v>Labas</c:v>
                </c:pt>
              </c:strCache>
            </c:strRef>
          </c:tx>
          <c:spPr>
            <a:solidFill>
              <a:srgbClr val="72DC7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Dati!$B$939:$B$973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Dati!$F$939:$F$973</c:f>
              <c:numCache>
                <c:formatCode>General</c:formatCode>
                <c:ptCount val="35"/>
                <c:pt idx="0" formatCode="0">
                  <c:v>45.738708472524777</c:v>
                </c:pt>
                <c:pt idx="2" formatCode="0">
                  <c:v>37.405527544268615</c:v>
                </c:pt>
                <c:pt idx="3" formatCode="0">
                  <c:v>49.062780014488268</c:v>
                </c:pt>
                <c:pt idx="4" formatCode="0">
                  <c:v>36.314194832631927</c:v>
                </c:pt>
                <c:pt idx="5" formatCode="0">
                  <c:v>48.01126913341939</c:v>
                </c:pt>
                <c:pt idx="7" formatCode="0">
                  <c:v>44.996665282759515</c:v>
                </c:pt>
                <c:pt idx="8" formatCode="0">
                  <c:v>52.122205587959499</c:v>
                </c:pt>
                <c:pt idx="9" formatCode="0">
                  <c:v>51.112019074898875</c:v>
                </c:pt>
                <c:pt idx="11" formatCode="0">
                  <c:v>44.467342510691665</c:v>
                </c:pt>
                <c:pt idx="12" formatCode="0">
                  <c:v>52.841263651269308</c:v>
                </c:pt>
                <c:pt idx="13" formatCode="0">
                  <c:v>72.199983922375367</c:v>
                </c:pt>
                <c:pt idx="15" formatCode="0">
                  <c:v>36.77651222365261</c:v>
                </c:pt>
                <c:pt idx="16" formatCode="0">
                  <c:v>49.827809924101494</c:v>
                </c:pt>
                <c:pt idx="17" formatCode="0">
                  <c:v>58.46704871834266</c:v>
                </c:pt>
                <c:pt idx="19" formatCode="0">
                  <c:v>49.259249243131876</c:v>
                </c:pt>
                <c:pt idx="20" formatCode="0">
                  <c:v>50.940165239163761</c:v>
                </c:pt>
                <c:pt idx="21" formatCode="0">
                  <c:v>26.306971784606908</c:v>
                </c:pt>
                <c:pt idx="22" formatCode="0">
                  <c:v>54.499129539373904</c:v>
                </c:pt>
                <c:pt idx="23" formatCode="0">
                  <c:v>40.732177640273918</c:v>
                </c:pt>
                <c:pt idx="24" formatCode="0">
                  <c:v>29.131193315059399</c:v>
                </c:pt>
                <c:pt idx="26" formatCode="0">
                  <c:v>49.259249243131876</c:v>
                </c:pt>
                <c:pt idx="27" formatCode="0">
                  <c:v>41.694072307863671</c:v>
                </c:pt>
                <c:pt idx="29" formatCode="0">
                  <c:v>51.668558498463298</c:v>
                </c:pt>
                <c:pt idx="30" formatCode="0">
                  <c:v>43.539470667067491</c:v>
                </c:pt>
                <c:pt idx="32" formatCode="0">
                  <c:v>60.74641748373999</c:v>
                </c:pt>
                <c:pt idx="33" formatCode="0">
                  <c:v>44.449059175312641</c:v>
                </c:pt>
                <c:pt idx="34" formatCode="0">
                  <c:v>45.107927345630998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63E-4FCB-8B85-8E2EC4507C50}"/>
            </c:ext>
          </c:extLst>
        </c:ser>
        <c:ser>
          <c:idx val="4"/>
          <c:order val="4"/>
          <c:tx>
            <c:strRef>
              <c:f>Dati!$G$938</c:f>
              <c:strCache>
                <c:ptCount val="1"/>
                <c:pt idx="0">
                  <c:v>Teicamas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Dati!$B$939:$B$973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Dati!$G$939:$G$973</c:f>
              <c:numCache>
                <c:formatCode>General</c:formatCode>
                <c:ptCount val="35"/>
                <c:pt idx="0" formatCode="0">
                  <c:v>8.469232660090551</c:v>
                </c:pt>
                <c:pt idx="2" formatCode="0">
                  <c:v>4.9815294521455442</c:v>
                </c:pt>
                <c:pt idx="3" formatCode="0">
                  <c:v>8.724945857843279</c:v>
                </c:pt>
                <c:pt idx="4" formatCode="0">
                  <c:v>0.61983639170723093</c:v>
                </c:pt>
                <c:pt idx="5" formatCode="0">
                  <c:v>10.584940942542566</c:v>
                </c:pt>
                <c:pt idx="7" formatCode="0">
                  <c:v>8.5476394026709652</c:v>
                </c:pt>
                <c:pt idx="8" formatCode="0">
                  <c:v>8.074685249154669</c:v>
                </c:pt>
                <c:pt idx="9" formatCode="0">
                  <c:v>6.3283690816599778</c:v>
                </c:pt>
                <c:pt idx="11" formatCode="0">
                  <c:v>8.3492767351976305</c:v>
                </c:pt>
                <c:pt idx="12" formatCode="0">
                  <c:v>12.462247528723282</c:v>
                </c:pt>
                <c:pt idx="13" formatCode="0">
                  <c:v>7.7305620573053098</c:v>
                </c:pt>
                <c:pt idx="15" formatCode="0">
                  <c:v>9.6854114116009242</c:v>
                </c:pt>
                <c:pt idx="16" formatCode="0">
                  <c:v>9.0795257262557971</c:v>
                </c:pt>
                <c:pt idx="17" formatCode="0">
                  <c:v>4.6111699243128879</c:v>
                </c:pt>
                <c:pt idx="19" formatCode="0">
                  <c:v>10.822862363211321</c:v>
                </c:pt>
                <c:pt idx="20" formatCode="0">
                  <c:v>8.9635584946574358</c:v>
                </c:pt>
                <c:pt idx="21" formatCode="0">
                  <c:v>6.6662215584388864</c:v>
                </c:pt>
                <c:pt idx="22" formatCode="0">
                  <c:v>0.60291758687176167</c:v>
                </c:pt>
                <c:pt idx="23" formatCode="0">
                  <c:v>2.4840276626711355</c:v>
                </c:pt>
                <c:pt idx="24" formatCode="0">
                  <c:v>7.6991304186809915</c:v>
                </c:pt>
                <c:pt idx="26" formatCode="0">
                  <c:v>10.822862363211321</c:v>
                </c:pt>
                <c:pt idx="27" formatCode="0">
                  <c:v>5.7652231241287595</c:v>
                </c:pt>
                <c:pt idx="29" formatCode="0">
                  <c:v>11.868288733674914</c:v>
                </c:pt>
                <c:pt idx="30" formatCode="0">
                  <c:v>7.4997057815612989</c:v>
                </c:pt>
                <c:pt idx="32" formatCode="0">
                  <c:v>6.1755210318867917</c:v>
                </c:pt>
                <c:pt idx="33" formatCode="0">
                  <c:v>12.619934463322958</c:v>
                </c:pt>
                <c:pt idx="34" formatCode="0">
                  <c:v>7.747878088555014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63E-4FCB-8B85-8E2EC4507C50}"/>
            </c:ext>
          </c:extLst>
        </c:ser>
        <c:ser>
          <c:idx val="5"/>
          <c:order val="5"/>
          <c:tx>
            <c:strRef>
              <c:f>Dati!$H$938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33"/>
              <c:layout>
                <c:manualLayout>
                  <c:x val="1.3217993799817212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8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63E-4FCB-8B85-8E2EC4507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Dati!$B$939:$B$973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Dati!$H$939:$H$973</c:f>
              <c:numCache>
                <c:formatCode>General</c:formatCode>
                <c:ptCount val="35"/>
                <c:pt idx="0" formatCode="0">
                  <c:v>4.421473633474502</c:v>
                </c:pt>
                <c:pt idx="2" formatCode="0">
                  <c:v>6.1861241666123234</c:v>
                </c:pt>
                <c:pt idx="3" formatCode="0">
                  <c:v>5.2816989380274961</c:v>
                </c:pt>
                <c:pt idx="4" formatCode="0">
                  <c:v>3.5631588197037316</c:v>
                </c:pt>
                <c:pt idx="5" formatCode="0">
                  <c:v>3.7252562256371786</c:v>
                </c:pt>
                <c:pt idx="7" formatCode="0">
                  <c:v>4.4903882458700517</c:v>
                </c:pt>
                <c:pt idx="8" formatCode="0">
                  <c:v>4.1277624880787593</c:v>
                </c:pt>
                <c:pt idx="9" formatCode="0">
                  <c:v>2.2415735222916853</c:v>
                </c:pt>
                <c:pt idx="11" formatCode="0">
                  <c:v>4.7245117589151047</c:v>
                </c:pt>
                <c:pt idx="13" formatCode="0">
                  <c:v>0.77092196430696047</c:v>
                </c:pt>
                <c:pt idx="15" formatCode="0">
                  <c:v>2.5394407005995316</c:v>
                </c:pt>
                <c:pt idx="16" formatCode="0">
                  <c:v>3.3897442665418041</c:v>
                </c:pt>
                <c:pt idx="17" formatCode="0">
                  <c:v>2.1843999664996856</c:v>
                </c:pt>
                <c:pt idx="19" formatCode="0">
                  <c:v>3.5360899026745449</c:v>
                </c:pt>
                <c:pt idx="20" formatCode="0">
                  <c:v>4.5205658366003476</c:v>
                </c:pt>
                <c:pt idx="21" formatCode="0">
                  <c:v>0.76746146702709439</c:v>
                </c:pt>
                <c:pt idx="22" formatCode="0">
                  <c:v>9.852923339877357</c:v>
                </c:pt>
                <c:pt idx="23" formatCode="0">
                  <c:v>7.2825252964403218</c:v>
                </c:pt>
                <c:pt idx="24" formatCode="0">
                  <c:v>6.0576071320750371</c:v>
                </c:pt>
                <c:pt idx="26" formatCode="0">
                  <c:v>3.5360899026745449</c:v>
                </c:pt>
                <c:pt idx="27" formatCode="0">
                  <c:v>5.4386625514654252</c:v>
                </c:pt>
                <c:pt idx="29" formatCode="0">
                  <c:v>3.4731847100205</c:v>
                </c:pt>
                <c:pt idx="30" formatCode="0">
                  <c:v>4.7133196174998426</c:v>
                </c:pt>
                <c:pt idx="32" formatCode="0">
                  <c:v>2.3995055069911069</c:v>
                </c:pt>
                <c:pt idx="33" formatCode="0.0">
                  <c:v>0.17110572253535369</c:v>
                </c:pt>
                <c:pt idx="34" formatCode="0">
                  <c:v>5.1520039333496204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63E-4FCB-8B85-8E2EC4507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0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1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Vid. vērtība*</a:t>
            </a:r>
          </a:p>
        </c:rich>
      </c:tx>
      <c:layout>
        <c:manualLayout>
          <c:xMode val="edge"/>
          <c:yMode val="edge"/>
          <c:x val="0.15379197600299965"/>
          <c:y val="5.304706298655343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title>
    <c:autoTitleDeleted val="0"/>
    <c:plotArea>
      <c:layout>
        <c:manualLayout>
          <c:layoutTarget val="inner"/>
          <c:xMode val="edge"/>
          <c:yMode val="edge"/>
          <c:x val="3.2192115691420942E-2"/>
          <c:y val="0.11929508811398574"/>
          <c:w val="0.96780784195284875"/>
          <c:h val="0.8761656012510631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Dati!$J$938</c:f>
              <c:strCache>
                <c:ptCount val="1"/>
                <c:pt idx="0">
                  <c:v>Vid. vērtība*</c:v>
                </c:pt>
              </c:strCache>
            </c:strRef>
          </c:tx>
          <c:spPr>
            <a:pattFill prst="wdUpDiag">
              <a:fgClr>
                <a:srgbClr val="8EBE19"/>
              </a:fgClr>
              <a:bgClr>
                <a:schemeClr val="bg1"/>
              </a:bgClr>
            </a:pattFill>
            <a:ln>
              <a:solidFill>
                <a:srgbClr val="008A3E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/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Dati!$J$939:$J$973</c:f>
              <c:numCache>
                <c:formatCode>General</c:formatCode>
                <c:ptCount val="35"/>
                <c:pt idx="0" formatCode="0.00">
                  <c:v>3.5502877929973753</c:v>
                </c:pt>
                <c:pt idx="2" formatCode="0.00">
                  <c:v>3.2886752609232146</c:v>
                </c:pt>
                <c:pt idx="3" formatCode="0.00">
                  <c:v>3.6308377710127182</c:v>
                </c:pt>
                <c:pt idx="4" formatCode="0.00">
                  <c:v>3.2901567336708308</c:v>
                </c:pt>
                <c:pt idx="5" formatCode="0.00">
                  <c:v>3.6251216501386763</c:v>
                </c:pt>
                <c:pt idx="7" formatCode="0.00">
                  <c:v>3.5385946670878399</c:v>
                </c:pt>
                <c:pt idx="8" formatCode="0.00">
                  <c:v>3.6581599022981446</c:v>
                </c:pt>
                <c:pt idx="9" formatCode="0.00">
                  <c:v>3.5907930689675016</c:v>
                </c:pt>
                <c:pt idx="11" formatCode="0.00">
                  <c:v>3.5290347120539458</c:v>
                </c:pt>
                <c:pt idx="12" formatCode="0.00">
                  <c:v>3.7689435728867671</c:v>
                </c:pt>
                <c:pt idx="13" formatCode="0.00">
                  <c:v>3.8714572081156189</c:v>
                </c:pt>
                <c:pt idx="15" formatCode="0.00">
                  <c:v>3.4006577961425504</c:v>
                </c:pt>
                <c:pt idx="16" formatCode="0.00">
                  <c:v>3.6743195360972369</c:v>
                </c:pt>
                <c:pt idx="17" formatCode="0.00">
                  <c:v>3.6182462201600556</c:v>
                </c:pt>
                <c:pt idx="19" formatCode="0.00">
                  <c:v>3.6366793186511295</c:v>
                </c:pt>
                <c:pt idx="20" formatCode="0.00">
                  <c:v>3.6830168874005795</c:v>
                </c:pt>
                <c:pt idx="21" formatCode="0.00">
                  <c:v>3.2331756232953826</c:v>
                </c:pt>
                <c:pt idx="22" formatCode="0.00">
                  <c:v>3.5003031542829985</c:v>
                </c:pt>
                <c:pt idx="23" formatCode="0.00">
                  <c:v>3.3919073075251607</c:v>
                </c:pt>
                <c:pt idx="24" formatCode="0.00">
                  <c:v>3.2788349727962283</c:v>
                </c:pt>
                <c:pt idx="26" formatCode="0.00">
                  <c:v>3.6366793186511295</c:v>
                </c:pt>
                <c:pt idx="27" formatCode="0.00">
                  <c:v>3.4490383875048303</c:v>
                </c:pt>
                <c:pt idx="29" formatCode="0.00">
                  <c:v>3.7290524510606846</c:v>
                </c:pt>
                <c:pt idx="30" formatCode="0.00">
                  <c:v>3.4934576974690539</c:v>
                </c:pt>
                <c:pt idx="32" formatCode="0.00">
                  <c:v>3.6746949178866508</c:v>
                </c:pt>
                <c:pt idx="33" formatCode="0.00">
                  <c:v>3.6477803158601936</c:v>
                </c:pt>
                <c:pt idx="34" formatCode="0.00">
                  <c:v>3.5101688694977522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2B-4B4D-BCC9-471608A4E53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0"/>
        <c:axId val="316387392"/>
        <c:axId val="316394448"/>
      </c:barChart>
      <c:catAx>
        <c:axId val="316387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3175">
            <a:solidFill>
              <a:srgbClr val="000000"/>
            </a:solidFill>
            <a:prstDash val="solid"/>
          </a:ln>
        </c:spPr>
        <c:crossAx val="316394448"/>
        <c:crossesAt val="0"/>
        <c:auto val="1"/>
        <c:lblAlgn val="ctr"/>
        <c:lblOffset val="100"/>
        <c:noMultiLvlLbl val="0"/>
      </c:catAx>
      <c:valAx>
        <c:axId val="316394448"/>
        <c:scaling>
          <c:orientation val="minMax"/>
          <c:max val="7"/>
          <c:min val="0"/>
        </c:scaling>
        <c:delete val="1"/>
        <c:axPos val="t"/>
        <c:majorGridlines>
          <c:spPr>
            <a:ln w="3175">
              <a:noFill/>
              <a:prstDash val="sysDash"/>
            </a:ln>
          </c:spPr>
        </c:majorGridlines>
        <c:numFmt formatCode="0.00" sourceLinked="1"/>
        <c:majorTickMark val="out"/>
        <c:minorTickMark val="none"/>
        <c:tickLblPos val="nextTo"/>
        <c:crossAx val="316387392"/>
        <c:crosses val="autoZero"/>
        <c:crossBetween val="between"/>
        <c:majorUnit val="50"/>
        <c:minorUnit val="50"/>
      </c:valAx>
      <c:spPr>
        <a:noFill/>
        <a:ln w="3175">
          <a:noFill/>
        </a:ln>
      </c:spPr>
    </c:plotArea>
    <c:plotVisOnly val="1"/>
    <c:dispBlanksAs val="gap"/>
    <c:showDLblsOverMax val="0"/>
  </c:chart>
  <c:spPr>
    <a:solidFill>
      <a:sysClr val="window" lastClr="FFFFFF"/>
    </a:solidFill>
    <a:ln w="6350">
      <a:noFill/>
    </a:ln>
  </c:spPr>
  <c:txPr>
    <a:bodyPr/>
    <a:lstStyle/>
    <a:p>
      <a:pPr>
        <a:defRPr sz="1000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492742384474666"/>
          <c:y val="0.13902210478964508"/>
          <c:w val="0.38624115167422257"/>
          <c:h val="0.72574876967290425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rgbClr val="008A3E"/>
              </a:solidFill>
            </c:spPr>
            <c:extLst>
              <c:ext xmlns:c16="http://schemas.microsoft.com/office/drawing/2014/chart" uri="{C3380CC4-5D6E-409C-BE32-E72D297353CC}">
                <c16:uniqueId val="{00000001-AF74-4ECD-B0FB-A374322FC77D}"/>
              </c:ext>
            </c:extLst>
          </c:dPt>
          <c:dPt>
            <c:idx val="1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3-AF74-4ECD-B0FB-A374322FC77D}"/>
              </c:ext>
            </c:extLst>
          </c:dPt>
          <c:dPt>
            <c:idx val="2"/>
            <c:bubble3D val="0"/>
            <c:spPr>
              <a:solidFill>
                <a:srgbClr val="004B96"/>
              </a:solidFill>
            </c:spPr>
            <c:extLst>
              <c:ext xmlns:c16="http://schemas.microsoft.com/office/drawing/2014/chart" uri="{C3380CC4-5D6E-409C-BE32-E72D297353CC}">
                <c16:uniqueId val="{00000005-AF74-4ECD-B0FB-A374322FC77D}"/>
              </c:ext>
            </c:extLst>
          </c:dPt>
          <c:dPt>
            <c:idx val="3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7-AF74-4ECD-B0FB-A374322FC77D}"/>
              </c:ext>
            </c:extLst>
          </c:dPt>
          <c:dPt>
            <c:idx val="4"/>
            <c:bubble3D val="0"/>
            <c:spPr>
              <a:solidFill>
                <a:srgbClr val="4F81BD">
                  <a:lumMod val="75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9-AF74-4ECD-B0FB-A374322FC77D}"/>
              </c:ext>
            </c:extLst>
          </c:dPt>
          <c:dPt>
            <c:idx val="5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B-AF74-4ECD-B0FB-A374322FC77D}"/>
              </c:ext>
            </c:extLst>
          </c:dPt>
          <c:dLbls>
            <c:dLbl>
              <c:idx val="0"/>
              <c:layout>
                <c:manualLayout>
                  <c:x val="-1.0620037017135351E-3"/>
                  <c:y val="5.412156804440479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74-4ECD-B0FB-A374322FC77D}"/>
                </c:ext>
              </c:extLst>
            </c:dLbl>
            <c:dLbl>
              <c:idx val="1"/>
              <c:layout>
                <c:manualLayout>
                  <c:x val="5.087341035285689E-2"/>
                  <c:y val="-0.11643881950639311"/>
                </c:manualLayout>
              </c:layout>
              <c:spPr>
                <a:noFill/>
                <a:ln w="6350"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/>
                  </a:pPr>
                  <a:endParaRPr lang="lv-LV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941621850582797"/>
                      <c:h val="0.1984980124019013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F74-4ECD-B0FB-A374322FC77D}"/>
                </c:ext>
              </c:extLst>
            </c:dLbl>
            <c:spPr>
              <a:noFill/>
              <a:ln w="6350"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v-LV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Dati!$B$980:$B$983</c:f>
              <c:strCache>
                <c:ptCount val="4"/>
                <c:pt idx="0">
                  <c:v>Ir ļoti lieli ieguvumi</c:v>
                </c:pt>
                <c:pt idx="1">
                  <c:v>Ir nelieli ieguvumi</c:v>
                </c:pt>
                <c:pt idx="2">
                  <c:v>Nav ieguvumu</c:v>
                </c:pt>
                <c:pt idx="3">
                  <c:v>Grūti pateikt</c:v>
                </c:pt>
              </c:strCache>
            </c:strRef>
          </c:cat>
          <c:val>
            <c:numRef>
              <c:f>Dati!$C$980:$C$983</c:f>
              <c:numCache>
                <c:formatCode>0</c:formatCode>
                <c:ptCount val="4"/>
                <c:pt idx="0">
                  <c:v>25.394804690296958</c:v>
                </c:pt>
                <c:pt idx="1">
                  <c:v>47.756570383638767</c:v>
                </c:pt>
                <c:pt idx="2">
                  <c:v>17.085050352609752</c:v>
                </c:pt>
                <c:pt idx="3">
                  <c:v>9.763574573454088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F74-4ECD-B0FB-A374322FC7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343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ysClr val="window" lastClr="FFFFFF"/>
    </a:solidFill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729883685702343"/>
          <c:y val="9.432634358949547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9.784583350801436E-2"/>
          <c:w val="0.83662114314618108"/>
          <c:h val="0.889414678796517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Dati!$C$986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Dati!$B$987:$B$1021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Dati!$C$987:$C$1021</c:f>
              <c:numCache>
                <c:formatCode>0</c:formatCode>
                <c:ptCount val="35"/>
                <c:pt idx="0">
                  <c:v>12.420998129179349</c:v>
                </c:pt>
                <c:pt idx="1">
                  <c:v>29.506048481789101</c:v>
                </c:pt>
                <c:pt idx="2">
                  <c:v>11.744945020583266</c:v>
                </c:pt>
                <c:pt idx="3">
                  <c:v>16.874987307208819</c:v>
                </c:pt>
                <c:pt idx="4">
                  <c:v>13.582090694075667</c:v>
                </c:pt>
                <c:pt idx="5">
                  <c:v>10.417052437768277</c:v>
                </c:pt>
                <c:pt idx="6">
                  <c:v>29.506048481789101</c:v>
                </c:pt>
                <c:pt idx="7">
                  <c:v>11.321780623852057</c:v>
                </c:pt>
                <c:pt idx="8">
                  <c:v>20.411364839942536</c:v>
                </c:pt>
                <c:pt idx="9">
                  <c:v>28.616987222501837</c:v>
                </c:pt>
                <c:pt idx="10">
                  <c:v>29.506048481789101</c:v>
                </c:pt>
                <c:pt idx="11">
                  <c:v>11.781970441178185</c:v>
                </c:pt>
                <c:pt idx="12">
                  <c:v>19.098242052840948</c:v>
                </c:pt>
                <c:pt idx="13">
                  <c:v>22.695819734344777</c:v>
                </c:pt>
                <c:pt idx="14">
                  <c:v>29.506048481789101</c:v>
                </c:pt>
                <c:pt idx="15">
                  <c:v>12.046347626308052</c:v>
                </c:pt>
                <c:pt idx="16">
                  <c:v>18.717307645878236</c:v>
                </c:pt>
                <c:pt idx="17">
                  <c:v>11.956181995294489</c:v>
                </c:pt>
                <c:pt idx="18">
                  <c:v>29.506048481789101</c:v>
                </c:pt>
                <c:pt idx="19">
                  <c:v>10.302028707976692</c:v>
                </c:pt>
                <c:pt idx="20">
                  <c:v>14.555592024005477</c:v>
                </c:pt>
                <c:pt idx="21">
                  <c:v>21.93057636576949</c:v>
                </c:pt>
                <c:pt idx="22">
                  <c:v>17.710020250924018</c:v>
                </c:pt>
                <c:pt idx="23">
                  <c:v>10.649443640268615</c:v>
                </c:pt>
                <c:pt idx="24">
                  <c:v>7</c:v>
                </c:pt>
                <c:pt idx="25">
                  <c:v>29.506048481789101</c:v>
                </c:pt>
                <c:pt idx="26">
                  <c:v>10.302028707976692</c:v>
                </c:pt>
                <c:pt idx="27">
                  <c:v>14.855414007660958</c:v>
                </c:pt>
                <c:pt idx="28">
                  <c:v>29.506048481789101</c:v>
                </c:pt>
                <c:pt idx="29">
                  <c:v>15.781075996459236</c:v>
                </c:pt>
                <c:pt idx="30">
                  <c:v>11.430871407757632</c:v>
                </c:pt>
                <c:pt idx="31">
                  <c:v>29.506048481789101</c:v>
                </c:pt>
                <c:pt idx="32">
                  <c:v>20.312375915926665</c:v>
                </c:pt>
                <c:pt idx="33">
                  <c:v>24.120208641215733</c:v>
                </c:pt>
                <c:pt idx="34">
                  <c:v>7.7680794755158544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05-42B3-8E5D-8DD0D91CCBFB}"/>
            </c:ext>
          </c:extLst>
        </c:ser>
        <c:ser>
          <c:idx val="1"/>
          <c:order val="1"/>
          <c:tx>
            <c:strRef>
              <c:f>Dati!$D$986</c:f>
              <c:strCache>
                <c:ptCount val="1"/>
                <c:pt idx="0">
                  <c:v>Nav ieguvumu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B05-42B3-8E5D-8DD0D91CCB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Dati!$B$987:$B$1021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Dati!$D$987:$D$1021</c:f>
              <c:numCache>
                <c:formatCode>General</c:formatCode>
                <c:ptCount val="35"/>
                <c:pt idx="0" formatCode="0">
                  <c:v>17.085050352609752</c:v>
                </c:pt>
                <c:pt idx="2" formatCode="0">
                  <c:v>17.761103461205835</c:v>
                </c:pt>
                <c:pt idx="3" formatCode="0">
                  <c:v>12.63106117458028</c:v>
                </c:pt>
                <c:pt idx="4" formatCode="0">
                  <c:v>15.923957787713434</c:v>
                </c:pt>
                <c:pt idx="5" formatCode="0">
                  <c:v>19.088996044020824</c:v>
                </c:pt>
                <c:pt idx="7" formatCode="0">
                  <c:v>18.184267857937044</c:v>
                </c:pt>
                <c:pt idx="8" formatCode="0">
                  <c:v>9.0946836418465651</c:v>
                </c:pt>
                <c:pt idx="9" formatCode="0">
                  <c:v>0.88906125928726254</c:v>
                </c:pt>
                <c:pt idx="11" formatCode="0">
                  <c:v>17.724078040610916</c:v>
                </c:pt>
                <c:pt idx="12" formatCode="0">
                  <c:v>10.407806428948152</c:v>
                </c:pt>
                <c:pt idx="13" formatCode="0">
                  <c:v>6.8102287474443228</c:v>
                </c:pt>
                <c:pt idx="15" formatCode="0">
                  <c:v>17.459700855481049</c:v>
                </c:pt>
                <c:pt idx="16" formatCode="0">
                  <c:v>10.788740835910863</c:v>
                </c:pt>
                <c:pt idx="17" formatCode="0">
                  <c:v>17.549866486494611</c:v>
                </c:pt>
                <c:pt idx="19" formatCode="0">
                  <c:v>19.204019773812409</c:v>
                </c:pt>
                <c:pt idx="20" formatCode="0">
                  <c:v>14.950456457783623</c:v>
                </c:pt>
                <c:pt idx="21" formatCode="0">
                  <c:v>7.575472116019613</c:v>
                </c:pt>
                <c:pt idx="22" formatCode="0">
                  <c:v>11.796028230865085</c:v>
                </c:pt>
                <c:pt idx="23" formatCode="0">
                  <c:v>18.856604841520486</c:v>
                </c:pt>
                <c:pt idx="24" formatCode="0">
                  <c:v>22.506048481789101</c:v>
                </c:pt>
                <c:pt idx="26" formatCode="0">
                  <c:v>19.204019773812409</c:v>
                </c:pt>
                <c:pt idx="27" formatCode="0">
                  <c:v>14.650634474128143</c:v>
                </c:pt>
                <c:pt idx="29" formatCode="0">
                  <c:v>13.724972485329864</c:v>
                </c:pt>
                <c:pt idx="30" formatCode="0">
                  <c:v>18.075177074031469</c:v>
                </c:pt>
                <c:pt idx="32" formatCode="0">
                  <c:v>9.1936725658624372</c:v>
                </c:pt>
                <c:pt idx="33" formatCode="0">
                  <c:v>5.3858398405733681</c:v>
                </c:pt>
                <c:pt idx="34" formatCode="0">
                  <c:v>21.737969006273246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05-42B3-8E5D-8DD0D91CCBFB}"/>
            </c:ext>
          </c:extLst>
        </c:ser>
        <c:ser>
          <c:idx val="2"/>
          <c:order val="2"/>
          <c:tx>
            <c:strRef>
              <c:f>Dati!$E$986</c:f>
              <c:strCache>
                <c:ptCount val="1"/>
                <c:pt idx="0">
                  <c:v>Ir nelieli ieguvumi</c:v>
                </c:pt>
              </c:strCache>
            </c:strRef>
          </c:tx>
          <c:spPr>
            <a:solidFill>
              <a:srgbClr val="72DC72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B05-42B3-8E5D-8DD0D91CCB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Dati!$B$987:$B$1021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Dati!$E$987:$E$1021</c:f>
              <c:numCache>
                <c:formatCode>General</c:formatCode>
                <c:ptCount val="35"/>
                <c:pt idx="0" formatCode="0">
                  <c:v>47.756570383638767</c:v>
                </c:pt>
                <c:pt idx="2" formatCode="0">
                  <c:v>42.908923752845816</c:v>
                </c:pt>
                <c:pt idx="3" formatCode="0">
                  <c:v>47.48732131116649</c:v>
                </c:pt>
                <c:pt idx="4" formatCode="0">
                  <c:v>61.228790442465694</c:v>
                </c:pt>
                <c:pt idx="5" formatCode="0">
                  <c:v>46.861323888557607</c:v>
                </c:pt>
                <c:pt idx="7" formatCode="0">
                  <c:v>47.095050349768798</c:v>
                </c:pt>
                <c:pt idx="8" formatCode="0">
                  <c:v>55.206934799143085</c:v>
                </c:pt>
                <c:pt idx="9" formatCode="0">
                  <c:v>42.659488299013475</c:v>
                </c:pt>
                <c:pt idx="11" formatCode="0">
                  <c:v>47.915676528763569</c:v>
                </c:pt>
                <c:pt idx="12" formatCode="0">
                  <c:v>61.287770543806786</c:v>
                </c:pt>
                <c:pt idx="13" formatCode="0">
                  <c:v>30.404843285045569</c:v>
                </c:pt>
                <c:pt idx="15" formatCode="0">
                  <c:v>47.685143672354741</c:v>
                </c:pt>
                <c:pt idx="16" formatCode="0">
                  <c:v>46.85369588027595</c:v>
                </c:pt>
                <c:pt idx="17" formatCode="0">
                  <c:v>45.006048022020465</c:v>
                </c:pt>
                <c:pt idx="19" formatCode="0">
                  <c:v>44.898298388630877</c:v>
                </c:pt>
                <c:pt idx="20" formatCode="0">
                  <c:v>48.51989542078104</c:v>
                </c:pt>
                <c:pt idx="21" formatCode="0">
                  <c:v>62.707135221409736</c:v>
                </c:pt>
                <c:pt idx="22" formatCode="0">
                  <c:v>52.721657506000852</c:v>
                </c:pt>
                <c:pt idx="23" formatCode="0">
                  <c:v>43.982556339674538</c:v>
                </c:pt>
                <c:pt idx="24" formatCode="0">
                  <c:v>45.549592230750662</c:v>
                </c:pt>
                <c:pt idx="26" formatCode="0">
                  <c:v>44.898298388630877</c:v>
                </c:pt>
                <c:pt idx="27" formatCode="0">
                  <c:v>51.04034723291435</c:v>
                </c:pt>
                <c:pt idx="29" formatCode="0">
                  <c:v>43.471673952216115</c:v>
                </c:pt>
                <c:pt idx="30" formatCode="0">
                  <c:v>49.224854123615422</c:v>
                </c:pt>
                <c:pt idx="32" formatCode="0">
                  <c:v>48.252323456158351</c:v>
                </c:pt>
                <c:pt idx="33" formatCode="0">
                  <c:v>59.379276991826458</c:v>
                </c:pt>
                <c:pt idx="34" formatCode="0">
                  <c:v>45.455259909941034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B05-42B3-8E5D-8DD0D91CCBFB}"/>
            </c:ext>
          </c:extLst>
        </c:ser>
        <c:ser>
          <c:idx val="3"/>
          <c:order val="3"/>
          <c:tx>
            <c:strRef>
              <c:f>Dati!$F$986</c:f>
              <c:strCache>
                <c:ptCount val="1"/>
                <c:pt idx="0">
                  <c:v>Ir ļoti lieli ieguvumi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Dati!$B$987:$B$1021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Dati!$F$987:$F$1021</c:f>
              <c:numCache>
                <c:formatCode>General</c:formatCode>
                <c:ptCount val="35"/>
                <c:pt idx="0" formatCode="0">
                  <c:v>25.394804690296958</c:v>
                </c:pt>
                <c:pt idx="2" formatCode="0">
                  <c:v>19.862286946684854</c:v>
                </c:pt>
                <c:pt idx="3" formatCode="0">
                  <c:v>24.862897332848132</c:v>
                </c:pt>
                <c:pt idx="4" formatCode="0">
                  <c:v>13.755063985050178</c:v>
                </c:pt>
                <c:pt idx="5" formatCode="0">
                  <c:v>29.031489510372115</c:v>
                </c:pt>
                <c:pt idx="7" formatCode="0">
                  <c:v>24.193904969544803</c:v>
                </c:pt>
                <c:pt idx="8" formatCode="0">
                  <c:v>32.342444118501589</c:v>
                </c:pt>
                <c:pt idx="9" formatCode="0">
                  <c:v>53.101570255257222</c:v>
                </c:pt>
                <c:pt idx="11" formatCode="0">
                  <c:v>24.137200327626527</c:v>
                </c:pt>
                <c:pt idx="12" formatCode="0">
                  <c:v>22.130208350127383</c:v>
                </c:pt>
                <c:pt idx="13" formatCode="0">
                  <c:v>61.588866373739336</c:v>
                </c:pt>
                <c:pt idx="15" formatCode="0">
                  <c:v>28.030860243614004</c:v>
                </c:pt>
                <c:pt idx="16" formatCode="0">
                  <c:v>26.904247147220218</c:v>
                </c:pt>
                <c:pt idx="17" formatCode="0">
                  <c:v>32.133644178397631</c:v>
                </c:pt>
                <c:pt idx="19" formatCode="0">
                  <c:v>27.978617984936268</c:v>
                </c:pt>
                <c:pt idx="20" formatCode="0">
                  <c:v>28.940550342003242</c:v>
                </c:pt>
                <c:pt idx="21" formatCode="0">
                  <c:v>19.389394922524978</c:v>
                </c:pt>
                <c:pt idx="22" formatCode="0">
                  <c:v>14.731438064747888</c:v>
                </c:pt>
                <c:pt idx="23" formatCode="0">
                  <c:v>31.033969699850644</c:v>
                </c:pt>
                <c:pt idx="24" formatCode="0">
                  <c:v>15.610437912742995</c:v>
                </c:pt>
                <c:pt idx="26" formatCode="0">
                  <c:v>27.978617984936268</c:v>
                </c:pt>
                <c:pt idx="27" formatCode="0">
                  <c:v>22.42634462260434</c:v>
                </c:pt>
                <c:pt idx="29" formatCode="0">
                  <c:v>35.065090738005935</c:v>
                </c:pt>
                <c:pt idx="30" formatCode="0">
                  <c:v>22.17566452504817</c:v>
                </c:pt>
                <c:pt idx="32" formatCode="0">
                  <c:v>42.554003977979207</c:v>
                </c:pt>
                <c:pt idx="33" formatCode="0">
                  <c:v>30.727860200848177</c:v>
                </c:pt>
                <c:pt idx="34" formatCode="0">
                  <c:v>22.600973132567464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B05-42B3-8E5D-8DD0D91CCBFB}"/>
            </c:ext>
          </c:extLst>
        </c:ser>
        <c:ser>
          <c:idx val="4"/>
          <c:order val="4"/>
          <c:tx>
            <c:strRef>
              <c:f>Dati!$G$986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Dati!$B$987:$B$1021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Dati!$G$987:$G$1021</c:f>
              <c:numCache>
                <c:formatCode>0</c:formatCode>
                <c:ptCount val="35"/>
                <c:pt idx="0">
                  <c:v>51.144626521213361</c:v>
                </c:pt>
                <c:pt idx="1">
                  <c:v>124.29600159514908</c:v>
                </c:pt>
                <c:pt idx="2">
                  <c:v>61.524790895618402</c:v>
                </c:pt>
                <c:pt idx="3">
                  <c:v>51.945782951134454</c:v>
                </c:pt>
                <c:pt idx="4">
                  <c:v>49.312147167633199</c:v>
                </c:pt>
                <c:pt idx="5">
                  <c:v>48.403188196219361</c:v>
                </c:pt>
                <c:pt idx="6">
                  <c:v>124.29600159514908</c:v>
                </c:pt>
                <c:pt idx="7">
                  <c:v>53.007046275835478</c:v>
                </c:pt>
                <c:pt idx="8">
                  <c:v>36.746622677504405</c:v>
                </c:pt>
                <c:pt idx="9">
                  <c:v>28.534943040878375</c:v>
                </c:pt>
                <c:pt idx="10">
                  <c:v>124.29600159514908</c:v>
                </c:pt>
                <c:pt idx="11">
                  <c:v>52.243124738758979</c:v>
                </c:pt>
                <c:pt idx="12">
                  <c:v>40.878022701214903</c:v>
                </c:pt>
                <c:pt idx="13">
                  <c:v>32.302291936364171</c:v>
                </c:pt>
                <c:pt idx="14">
                  <c:v>124.29600159514908</c:v>
                </c:pt>
                <c:pt idx="15">
                  <c:v>48.579997679180337</c:v>
                </c:pt>
                <c:pt idx="16">
                  <c:v>50.538058567652911</c:v>
                </c:pt>
                <c:pt idx="17">
                  <c:v>47.156309394730982</c:v>
                </c:pt>
                <c:pt idx="18">
                  <c:v>124.29600159514908</c:v>
                </c:pt>
                <c:pt idx="19">
                  <c:v>51.419085221581938</c:v>
                </c:pt>
                <c:pt idx="20">
                  <c:v>46.835555832364804</c:v>
                </c:pt>
                <c:pt idx="21">
                  <c:v>42.199471451214357</c:v>
                </c:pt>
                <c:pt idx="22">
                  <c:v>56.842906024400335</c:v>
                </c:pt>
                <c:pt idx="23">
                  <c:v>49.279475555623897</c:v>
                </c:pt>
                <c:pt idx="24">
                  <c:v>63.135971451655422</c:v>
                </c:pt>
                <c:pt idx="25">
                  <c:v>124.29600159514908</c:v>
                </c:pt>
                <c:pt idx="26">
                  <c:v>51.419085221581938</c:v>
                </c:pt>
                <c:pt idx="27">
                  <c:v>50.829309739630382</c:v>
                </c:pt>
                <c:pt idx="28">
                  <c:v>124.29600159514908</c:v>
                </c:pt>
                <c:pt idx="29">
                  <c:v>45.759236904927029</c:v>
                </c:pt>
                <c:pt idx="30">
                  <c:v>52.89548294648548</c:v>
                </c:pt>
                <c:pt idx="31">
                  <c:v>124.29600159514908</c:v>
                </c:pt>
                <c:pt idx="32">
                  <c:v>33.489674161011521</c:v>
                </c:pt>
                <c:pt idx="33">
                  <c:v>34.188864402474451</c:v>
                </c:pt>
                <c:pt idx="34">
                  <c:v>56.239768552640584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B05-42B3-8E5D-8DD0D91CCBFB}"/>
            </c:ext>
          </c:extLst>
        </c:ser>
        <c:ser>
          <c:idx val="5"/>
          <c:order val="5"/>
          <c:tx>
            <c:strRef>
              <c:f>Dati!$H$986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047755440643324E-2"/>
                      <c:h val="2.51683925152671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DB05-42B3-8E5D-8DD0D91CCBFB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047755440643324E-2"/>
                      <c:h val="3.18237398510320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DB05-42B3-8E5D-8DD0D91CCBFB}"/>
                </c:ext>
              </c:extLst>
            </c:dLbl>
            <c:dLbl>
              <c:idx val="1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05-42B3-8E5D-8DD0D91CCB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Dati!$B$987:$B$1021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Dati!$H$987:$H$1021</c:f>
              <c:numCache>
                <c:formatCode>General</c:formatCode>
                <c:ptCount val="35"/>
                <c:pt idx="0" formatCode="0">
                  <c:v>9.763574573454088</c:v>
                </c:pt>
                <c:pt idx="2" formatCode="0">
                  <c:v>19.46768583926362</c:v>
                </c:pt>
                <c:pt idx="3" formatCode="0">
                  <c:v>15.018720181405095</c:v>
                </c:pt>
                <c:pt idx="4" formatCode="0">
                  <c:v>9.0921877847708075</c:v>
                </c:pt>
                <c:pt idx="5" formatCode="0">
                  <c:v>5.0181905570494463</c:v>
                </c:pt>
                <c:pt idx="7" formatCode="0">
                  <c:v>10.52677682274898</c:v>
                </c:pt>
                <c:pt idx="8" formatCode="0">
                  <c:v>3.3559374405087929</c:v>
                </c:pt>
                <c:pt idx="9" formatCode="0">
                  <c:v>3.349880186442157</c:v>
                </c:pt>
                <c:pt idx="11" formatCode="0">
                  <c:v>10.22304510299853</c:v>
                </c:pt>
                <c:pt idx="12" formatCode="0">
                  <c:v>6.1742146771176669</c:v>
                </c:pt>
                <c:pt idx="13" formatCode="0">
                  <c:v>1.1960615937707582</c:v>
                </c:pt>
                <c:pt idx="15" formatCode="0">
                  <c:v>6.8242952285502438</c:v>
                </c:pt>
                <c:pt idx="16" formatCode="0">
                  <c:v>15.453316136593081</c:v>
                </c:pt>
                <c:pt idx="17" formatCode="0">
                  <c:v>5.3104413130873223</c:v>
                </c:pt>
                <c:pt idx="19" formatCode="0">
                  <c:v>7.9190638526205195</c:v>
                </c:pt>
                <c:pt idx="20" formatCode="0">
                  <c:v>7.5890977794320813</c:v>
                </c:pt>
                <c:pt idx="21" formatCode="0">
                  <c:v>10.327997740045678</c:v>
                </c:pt>
                <c:pt idx="22" formatCode="0">
                  <c:v>20.750876198386187</c:v>
                </c:pt>
                <c:pt idx="23" formatCode="0">
                  <c:v>6.1268691189544064</c:v>
                </c:pt>
                <c:pt idx="24" formatCode="0">
                  <c:v>16.333921374717271</c:v>
                </c:pt>
                <c:pt idx="26" formatCode="0">
                  <c:v>7.9190638526205195</c:v>
                </c:pt>
                <c:pt idx="27" formatCode="0">
                  <c:v>11.882673670353205</c:v>
                </c:pt>
                <c:pt idx="29" formatCode="0">
                  <c:v>7.7382628244479585</c:v>
                </c:pt>
                <c:pt idx="30" formatCode="0">
                  <c:v>10.524304277304454</c:v>
                </c:pt>
                <c:pt idx="32" formatCode="0">
                  <c:v>0</c:v>
                </c:pt>
                <c:pt idx="33" formatCode="0">
                  <c:v>4.507022966751987</c:v>
                </c:pt>
                <c:pt idx="34" formatCode="0">
                  <c:v>10.205797951217949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B05-42B3-8E5D-8DD0D91CCB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29.5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9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3492742384474666"/>
          <c:y val="0.13902210478964508"/>
          <c:w val="0.38624115167422257"/>
          <c:h val="0.72574876967290425"/>
        </c:manualLayout>
      </c:layout>
      <c:pieChart>
        <c:varyColors val="1"/>
        <c:ser>
          <c:idx val="1"/>
          <c:order val="0"/>
          <c:dPt>
            <c:idx val="0"/>
            <c:bubble3D val="0"/>
            <c:spPr>
              <a:solidFill>
                <a:srgbClr val="008A3E"/>
              </a:solidFill>
            </c:spPr>
            <c:extLst>
              <c:ext xmlns:c16="http://schemas.microsoft.com/office/drawing/2014/chart" uri="{C3380CC4-5D6E-409C-BE32-E72D297353CC}">
                <c16:uniqueId val="{00000001-B0BC-4A62-A171-A98083BC0999}"/>
              </c:ext>
            </c:extLst>
          </c:dPt>
          <c:dPt>
            <c:idx val="1"/>
            <c:bubble3D val="0"/>
            <c:spPr>
              <a:solidFill>
                <a:srgbClr val="004B96"/>
              </a:solidFill>
            </c:spPr>
            <c:extLst>
              <c:ext xmlns:c16="http://schemas.microsoft.com/office/drawing/2014/chart" uri="{C3380CC4-5D6E-409C-BE32-E72D297353CC}">
                <c16:uniqueId val="{00000003-B0BC-4A62-A171-A98083BC0999}"/>
              </c:ext>
            </c:extLst>
          </c:dPt>
          <c:dPt>
            <c:idx val="2"/>
            <c:bubble3D val="0"/>
            <c:spPr>
              <a:solidFill>
                <a:srgbClr val="65B2FF"/>
              </a:solidFill>
            </c:spPr>
            <c:extLst>
              <c:ext xmlns:c16="http://schemas.microsoft.com/office/drawing/2014/chart" uri="{C3380CC4-5D6E-409C-BE32-E72D297353CC}">
                <c16:uniqueId val="{00000005-B0BC-4A62-A171-A98083BC0999}"/>
              </c:ext>
            </c:extLst>
          </c:dPt>
          <c:dPt>
            <c:idx val="3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7-B0BC-4A62-A171-A98083BC0999}"/>
              </c:ext>
            </c:extLst>
          </c:dPt>
          <c:dPt>
            <c:idx val="4"/>
            <c:bubble3D val="0"/>
            <c:spPr>
              <a:solidFill>
                <a:srgbClr val="4F81BD">
                  <a:lumMod val="75000"/>
                </a:srgbClr>
              </a:solidFill>
            </c:spPr>
            <c:extLst>
              <c:ext xmlns:c16="http://schemas.microsoft.com/office/drawing/2014/chart" uri="{C3380CC4-5D6E-409C-BE32-E72D297353CC}">
                <c16:uniqueId val="{00000009-B0BC-4A62-A171-A98083BC0999}"/>
              </c:ext>
            </c:extLst>
          </c:dPt>
          <c:dPt>
            <c:idx val="5"/>
            <c:bubble3D val="0"/>
            <c:spPr>
              <a:solidFill>
                <a:sysClr val="window" lastClr="FFFFFF">
                  <a:lumMod val="75000"/>
                </a:sysClr>
              </a:solidFill>
            </c:spPr>
            <c:extLst>
              <c:ext xmlns:c16="http://schemas.microsoft.com/office/drawing/2014/chart" uri="{C3380CC4-5D6E-409C-BE32-E72D297353CC}">
                <c16:uniqueId val="{0000000B-B0BC-4A62-A171-A98083BC0999}"/>
              </c:ext>
            </c:extLst>
          </c:dPt>
          <c:dLbls>
            <c:dLbl>
              <c:idx val="0"/>
              <c:layout>
                <c:manualLayout>
                  <c:x val="-9.2302525523911879E-3"/>
                  <c:y val="2.287640003964714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BC-4A62-A171-A98083BC0999}"/>
                </c:ext>
              </c:extLst>
            </c:dLbl>
            <c:dLbl>
              <c:idx val="1"/>
              <c:layout>
                <c:manualLayout>
                  <c:x val="0.37781255597349095"/>
                  <c:y val="-0.2501917930419268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0BC-4A62-A171-A98083BC0999}"/>
                </c:ext>
              </c:extLst>
            </c:dLbl>
            <c:dLbl>
              <c:idx val="2"/>
              <c:layout>
                <c:manualLayout>
                  <c:x val="-9.9840288972475964E-3"/>
                  <c:y val="-2.2253444345326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0BC-4A62-A171-A98083BC0999}"/>
                </c:ext>
              </c:extLst>
            </c:dLbl>
            <c:dLbl>
              <c:idx val="3"/>
              <c:layout>
                <c:manualLayout>
                  <c:x val="-3.7912711206639204E-3"/>
                  <c:y val="7.5624442462087424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0BC-4A62-A171-A98083BC0999}"/>
                </c:ext>
              </c:extLst>
            </c:dLbl>
            <c:spPr>
              <a:noFill/>
              <a:ln w="6350"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lv-LV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Dati!$B$1028:$B$1031</c:f>
              <c:strCache>
                <c:ptCount val="4"/>
                <c:pt idx="0">
                  <c:v>Jā</c:v>
                </c:pt>
                <c:pt idx="1">
                  <c:v>Nē</c:v>
                </c:pt>
                <c:pt idx="2">
                  <c:v>Nē, bet plāno</c:v>
                </c:pt>
                <c:pt idx="3">
                  <c:v>Grūti pateikt</c:v>
                </c:pt>
              </c:strCache>
            </c:strRef>
          </c:cat>
          <c:val>
            <c:numRef>
              <c:f>Dati!$C$1028:$C$1031</c:f>
              <c:numCache>
                <c:formatCode>0</c:formatCode>
                <c:ptCount val="4"/>
                <c:pt idx="0">
                  <c:v>3.2063246729096351</c:v>
                </c:pt>
                <c:pt idx="1">
                  <c:v>91.235444778602144</c:v>
                </c:pt>
                <c:pt idx="2">
                  <c:v>3.8058335406458172</c:v>
                </c:pt>
                <c:pt idx="3">
                  <c:v>1.7523970078422459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0BC-4A62-A171-A98083BC0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03"/>
      </c:pieChart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ysClr val="window" lastClr="FFFFFF"/>
    </a:solidFill>
    <a:ln w="6350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4094076162"/>
          <c:y val="0.10985550384996995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9.784583350801436E-2"/>
          <c:w val="0.83662114314618108"/>
          <c:h val="0.88941467879651759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Dati!$C$1034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Dati!$B$1035:$B$1069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Dati!$C$1035:$C$1069</c:f>
              <c:numCache>
                <c:formatCode>0</c:formatCode>
                <c:ptCount val="35"/>
                <c:pt idx="0">
                  <c:v>18.791552054845301</c:v>
                </c:pt>
                <c:pt idx="1">
                  <c:v>113.83283037409326</c:v>
                </c:pt>
                <c:pt idx="2">
                  <c:v>17.266791495551743</c:v>
                </c:pt>
                <c:pt idx="3">
                  <c:v>18.313992661257693</c:v>
                </c:pt>
                <c:pt idx="4">
                  <c:v>25.400477637360872</c:v>
                </c:pt>
                <c:pt idx="5">
                  <c:v>18.28478214899804</c:v>
                </c:pt>
                <c:pt idx="6">
                  <c:v>113.83283037409326</c:v>
                </c:pt>
                <c:pt idx="7">
                  <c:v>18.309896057006746</c:v>
                </c:pt>
                <c:pt idx="8">
                  <c:v>22.180693709851546</c:v>
                </c:pt>
                <c:pt idx="9">
                  <c:v>26.518136944648113</c:v>
                </c:pt>
                <c:pt idx="10">
                  <c:v>113.83283037409326</c:v>
                </c:pt>
                <c:pt idx="11">
                  <c:v>18.712511068707272</c:v>
                </c:pt>
                <c:pt idx="12">
                  <c:v>23.315267727406528</c:v>
                </c:pt>
                <c:pt idx="13">
                  <c:v>16.462034144114948</c:v>
                </c:pt>
                <c:pt idx="14">
                  <c:v>113.83283037409326</c:v>
                </c:pt>
                <c:pt idx="15">
                  <c:v>16.559335496060747</c:v>
                </c:pt>
                <c:pt idx="16">
                  <c:v>17.337171298067297</c:v>
                </c:pt>
                <c:pt idx="17">
                  <c:v>19.992603358590785</c:v>
                </c:pt>
                <c:pt idx="18">
                  <c:v>113.83283037409326</c:v>
                </c:pt>
                <c:pt idx="19">
                  <c:v>17.688649404549064</c:v>
                </c:pt>
                <c:pt idx="20">
                  <c:v>22.654161866505685</c:v>
                </c:pt>
                <c:pt idx="21">
                  <c:v>20.60014133837948</c:v>
                </c:pt>
                <c:pt idx="22">
                  <c:v>21.627692778584134</c:v>
                </c:pt>
                <c:pt idx="23">
                  <c:v>17.619117543966482</c:v>
                </c:pt>
                <c:pt idx="24">
                  <c:v>14.843280695738807</c:v>
                </c:pt>
                <c:pt idx="25">
                  <c:v>113.83283037409326</c:v>
                </c:pt>
                <c:pt idx="26">
                  <c:v>17.688649404549064</c:v>
                </c:pt>
                <c:pt idx="27">
                  <c:v>20.058641469838506</c:v>
                </c:pt>
                <c:pt idx="28">
                  <c:v>113.83283037409326</c:v>
                </c:pt>
                <c:pt idx="29">
                  <c:v>20.492066966583351</c:v>
                </c:pt>
                <c:pt idx="30">
                  <c:v>18.315426232349189</c:v>
                </c:pt>
                <c:pt idx="31">
                  <c:v>113.83283037409326</c:v>
                </c:pt>
                <c:pt idx="32">
                  <c:v>20.88280030219552</c:v>
                </c:pt>
                <c:pt idx="33">
                  <c:v>20.784573109723446</c:v>
                </c:pt>
                <c:pt idx="34">
                  <c:v>17.540131548489821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BE-4DD1-AF46-F3D5744859BB}"/>
            </c:ext>
          </c:extLst>
        </c:ser>
        <c:ser>
          <c:idx val="1"/>
          <c:order val="1"/>
          <c:tx>
            <c:strRef>
              <c:f>Dati!$D$1034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Dati!$B$1035:$B$1069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Dati!$D$1035:$D$1069</c:f>
              <c:numCache>
                <c:formatCode>General</c:formatCode>
                <c:ptCount val="35"/>
                <c:pt idx="0" formatCode="0">
                  <c:v>91.235444778602144</c:v>
                </c:pt>
                <c:pt idx="2" formatCode="0">
                  <c:v>92.298449850354785</c:v>
                </c:pt>
                <c:pt idx="3" formatCode="0">
                  <c:v>91.560422387996411</c:v>
                </c:pt>
                <c:pt idx="4" formatCode="0">
                  <c:v>87.812516345025159</c:v>
                </c:pt>
                <c:pt idx="5" formatCode="0">
                  <c:v>91.392414398555928</c:v>
                </c:pt>
                <c:pt idx="7" formatCode="0">
                  <c:v>91.956676803199912</c:v>
                </c:pt>
                <c:pt idx="8" formatCode="0">
                  <c:v>85.205269626678515</c:v>
                </c:pt>
                <c:pt idx="9" formatCode="0">
                  <c:v>85.033461484138613</c:v>
                </c:pt>
                <c:pt idx="11" formatCode="0">
                  <c:v>91.534221043454906</c:v>
                </c:pt>
                <c:pt idx="12" formatCode="0">
                  <c:v>79.856783207676969</c:v>
                </c:pt>
                <c:pt idx="13" formatCode="0">
                  <c:v>94.470703203846014</c:v>
                </c:pt>
                <c:pt idx="15" formatCode="0">
                  <c:v>92.891788296968556</c:v>
                </c:pt>
                <c:pt idx="16" formatCode="0">
                  <c:v>94.105419278613468</c:v>
                </c:pt>
                <c:pt idx="17" formatCode="0">
                  <c:v>88.605312741870577</c:v>
                </c:pt>
                <c:pt idx="19" formatCode="0">
                  <c:v>91.191878902737216</c:v>
                </c:pt>
                <c:pt idx="20" formatCode="0">
                  <c:v>88.21415619787534</c:v>
                </c:pt>
                <c:pt idx="21" formatCode="0">
                  <c:v>90.94738697891421</c:v>
                </c:pt>
                <c:pt idx="22" formatCode="0">
                  <c:v>89.479772510567187</c:v>
                </c:pt>
                <c:pt idx="23" formatCode="0">
                  <c:v>95.142214350350372</c:v>
                </c:pt>
                <c:pt idx="24" formatCode="0">
                  <c:v>96.172050935083504</c:v>
                </c:pt>
                <c:pt idx="26" formatCode="0">
                  <c:v>91.191878902737216</c:v>
                </c:pt>
                <c:pt idx="27" formatCode="0">
                  <c:v>91.285496213467084</c:v>
                </c:pt>
                <c:pt idx="29" formatCode="0">
                  <c:v>86.571836508945978</c:v>
                </c:pt>
                <c:pt idx="30" formatCode="0">
                  <c:v>92.663445059400004</c:v>
                </c:pt>
                <c:pt idx="32" formatCode="0">
                  <c:v>87.979708164606876</c:v>
                </c:pt>
                <c:pt idx="33" formatCode="0">
                  <c:v>85.328974180343508</c:v>
                </c:pt>
                <c:pt idx="34" formatCode="0">
                  <c:v>93.963927705597968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BE-4DD1-AF46-F3D5744859BB}"/>
            </c:ext>
          </c:extLst>
        </c:ser>
        <c:ser>
          <c:idx val="2"/>
          <c:order val="2"/>
          <c:tx>
            <c:strRef>
              <c:f>Dati!$E$1034</c:f>
              <c:strCache>
                <c:ptCount val="1"/>
                <c:pt idx="0">
                  <c:v>Nē, bet plāno</c:v>
                </c:pt>
              </c:strCache>
            </c:strRef>
          </c:tx>
          <c:spPr>
            <a:solidFill>
              <a:srgbClr val="65B2FF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FBE-4DD1-AF46-F3D5744859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Dati!$B$1035:$B$1069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Dati!$E$1035:$E$1069</c:f>
              <c:numCache>
                <c:formatCode>General</c:formatCode>
                <c:ptCount val="35"/>
                <c:pt idx="0" formatCode="0">
                  <c:v>3.8058335406458172</c:v>
                </c:pt>
                <c:pt idx="2" formatCode="0">
                  <c:v>4.2675890281867339</c:v>
                </c:pt>
                <c:pt idx="3" formatCode="0">
                  <c:v>3.9584153248391587</c:v>
                </c:pt>
                <c:pt idx="4" formatCode="0">
                  <c:v>0.61983639170723093</c:v>
                </c:pt>
                <c:pt idx="5" formatCode="0">
                  <c:v>4.1556338265392956</c:v>
                </c:pt>
                <c:pt idx="7" formatCode="0">
                  <c:v>3.5662575138866024</c:v>
                </c:pt>
                <c:pt idx="8" formatCode="0">
                  <c:v>6.4468670375632033</c:v>
                </c:pt>
                <c:pt idx="9" formatCode="0">
                  <c:v>2.2812319453065357</c:v>
                </c:pt>
                <c:pt idx="11" formatCode="0">
                  <c:v>3.5860982619310846</c:v>
                </c:pt>
                <c:pt idx="12" formatCode="0">
                  <c:v>10.660779439009763</c:v>
                </c:pt>
                <c:pt idx="13" formatCode="0">
                  <c:v>2.9000930261322999</c:v>
                </c:pt>
                <c:pt idx="15" formatCode="0">
                  <c:v>4.3817065810639582</c:v>
                </c:pt>
                <c:pt idx="16" formatCode="0">
                  <c:v>2.3902397974124998</c:v>
                </c:pt>
                <c:pt idx="17" formatCode="0">
                  <c:v>5.234914273631901</c:v>
                </c:pt>
                <c:pt idx="19" formatCode="0">
                  <c:v>4.9523020668069817</c:v>
                </c:pt>
                <c:pt idx="20" formatCode="0">
                  <c:v>2.9645123097122363</c:v>
                </c:pt>
                <c:pt idx="21" formatCode="0">
                  <c:v>2.2853020567995741</c:v>
                </c:pt>
                <c:pt idx="22" formatCode="0">
                  <c:v>2.7253650849419433</c:v>
                </c:pt>
                <c:pt idx="23" formatCode="0">
                  <c:v>1.0714984797764078</c:v>
                </c:pt>
                <c:pt idx="24" formatCode="0">
                  <c:v>2.8174987432709511</c:v>
                </c:pt>
                <c:pt idx="26" formatCode="0">
                  <c:v>4.9523020668069817</c:v>
                </c:pt>
                <c:pt idx="27" formatCode="0">
                  <c:v>2.488692690787671</c:v>
                </c:pt>
                <c:pt idx="29" formatCode="0">
                  <c:v>6.7689268985639348</c:v>
                </c:pt>
                <c:pt idx="30" formatCode="0">
                  <c:v>2.8539590823440668</c:v>
                </c:pt>
                <c:pt idx="32" formatCode="0">
                  <c:v>4.9703219072908675</c:v>
                </c:pt>
                <c:pt idx="33" formatCode="0">
                  <c:v>7.7192830840263067</c:v>
                </c:pt>
                <c:pt idx="34" formatCode="0">
                  <c:v>2.3287711200054737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FBE-4DD1-AF46-F3D5744859BB}"/>
            </c:ext>
          </c:extLst>
        </c:ser>
        <c:ser>
          <c:idx val="3"/>
          <c:order val="3"/>
          <c:tx>
            <c:strRef>
              <c:f>Dati!$F$1034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33910719362504E-2"/>
                      <c:h val="2.51683925152671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8FBE-4DD1-AF46-F3D5744859B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047755440643324E-2"/>
                      <c:h val="2.73868416271887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FBE-4DD1-AF46-F3D5744859B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33910719362504E-2"/>
                      <c:h val="3.6260638074875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8FBE-4DD1-AF46-F3D5744859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33910719362504E-2"/>
                      <c:h val="2.73868416271887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FBE-4DD1-AF46-F3D5744859BB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047755440643324E-2"/>
                      <c:h val="3.40421889629536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8FBE-4DD1-AF46-F3D5744859BB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4693431317134178E-2"/>
                      <c:h val="3.40421889629536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8FBE-4DD1-AF46-F3D5744859BB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FBE-4DD1-AF46-F3D5744859BB}"/>
                </c:ext>
              </c:extLst>
            </c:dLbl>
            <c:dLbl>
              <c:idx val="15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FBE-4DD1-AF46-F3D5744859BB}"/>
                </c:ext>
              </c:extLst>
            </c:dLbl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402079564152462E-2"/>
                      <c:h val="2.51683925152671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8FBE-4DD1-AF46-F3D5744859BB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FBE-4DD1-AF46-F3D5744859BB}"/>
                </c:ext>
              </c:extLst>
            </c:dLbl>
            <c:dLbl>
              <c:idx val="2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3047755440643324E-2"/>
                      <c:h val="2.9605290739110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8FBE-4DD1-AF46-F3D5744859BB}"/>
                </c:ext>
              </c:extLst>
            </c:dLbl>
            <c:dLbl>
              <c:idx val="23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FBE-4DD1-AF46-F3D5744859BB}"/>
                </c:ext>
              </c:extLst>
            </c:dLbl>
            <c:dLbl>
              <c:idx val="2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FBE-4DD1-AF46-F3D5744859BB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FBE-4DD1-AF46-F3D5744859BB}"/>
                </c:ext>
              </c:extLst>
            </c:dLbl>
            <c:dLbl>
              <c:idx val="3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8FBE-4DD1-AF46-F3D5744859BB}"/>
                </c:ext>
              </c:extLst>
            </c:dLbl>
            <c:dLbl>
              <c:idx val="3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FBE-4DD1-AF46-F3D5744859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Dati!$B$1035:$B$1069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Dati!$F$1035:$F$1069</c:f>
              <c:numCache>
                <c:formatCode>General</c:formatCode>
                <c:ptCount val="35"/>
                <c:pt idx="0" formatCode="0">
                  <c:v>3.2063246729096351</c:v>
                </c:pt>
                <c:pt idx="2" formatCode="0">
                  <c:v>2.7255424982603449</c:v>
                </c:pt>
                <c:pt idx="3" formatCode="0">
                  <c:v>2.7963238152673191</c:v>
                </c:pt>
                <c:pt idx="4" formatCode="0">
                  <c:v>8.7613030320018872</c:v>
                </c:pt>
                <c:pt idx="5" formatCode="0">
                  <c:v>2.5763716911282559</c:v>
                </c:pt>
                <c:pt idx="7" formatCode="0">
                  <c:v>2.6930636675520936</c:v>
                </c:pt>
                <c:pt idx="8" formatCode="0">
                  <c:v>6.8438239715491376</c:v>
                </c:pt>
                <c:pt idx="9" formatCode="0">
                  <c:v>11.293972954146486</c:v>
                </c:pt>
                <c:pt idx="11" formatCode="0">
                  <c:v>2.995539582457992</c:v>
                </c:pt>
                <c:pt idx="12" formatCode="0">
                  <c:v>9.4824373533132569</c:v>
                </c:pt>
                <c:pt idx="13" formatCode="0">
                  <c:v>2.6292037700216717</c:v>
                </c:pt>
                <c:pt idx="15" formatCode="0">
                  <c:v>2.2097327945169365</c:v>
                </c:pt>
                <c:pt idx="16" formatCode="0">
                  <c:v>2.5534825433585393</c:v>
                </c:pt>
                <c:pt idx="17" formatCode="0">
                  <c:v>5.6693247620465268</c:v>
                </c:pt>
                <c:pt idx="19" formatCode="0">
                  <c:v>2.3626771837749794</c:v>
                </c:pt>
                <c:pt idx="20" formatCode="0">
                  <c:v>6.0571104832641387</c:v>
                </c:pt>
                <c:pt idx="21" formatCode="0">
                  <c:v>6.7673109642861897</c:v>
                </c:pt>
                <c:pt idx="22" formatCode="0">
                  <c:v>3.0028577434723469</c:v>
                </c:pt>
                <c:pt idx="23" formatCode="0">
                  <c:v>1.7350963447732644</c:v>
                </c:pt>
                <c:pt idx="24" formatCode="0">
                  <c:v>1.0104503216455423</c:v>
                </c:pt>
                <c:pt idx="26" formatCode="0">
                  <c:v>2.3626771837749794</c:v>
                </c:pt>
                <c:pt idx="27" formatCode="0">
                  <c:v>4.1755641639755954</c:v>
                </c:pt>
                <c:pt idx="29" formatCode="0">
                  <c:v>5.1834017546646072</c:v>
                </c:pt>
                <c:pt idx="30" formatCode="0">
                  <c:v>2.6211385414366859</c:v>
                </c:pt>
                <c:pt idx="32" formatCode="0">
                  <c:v>4.329529834794978</c:v>
                </c:pt>
                <c:pt idx="33" formatCode="0">
                  <c:v>6.4523302096115094</c:v>
                </c:pt>
                <c:pt idx="34" formatCode="0">
                  <c:v>2.2768217441898568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FBE-4DD1-AF46-F3D5744859BB}"/>
            </c:ext>
          </c:extLst>
        </c:ser>
        <c:ser>
          <c:idx val="4"/>
          <c:order val="4"/>
          <c:tx>
            <c:strRef>
              <c:f>Dati!$G$1034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Dati!$B$1035:$B$1069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Dati!$G$1035:$G$1069</c:f>
              <c:numCache>
                <c:formatCode>0</c:formatCode>
                <c:ptCount val="35"/>
                <c:pt idx="0">
                  <c:v>15.087648281236852</c:v>
                </c:pt>
                <c:pt idx="1">
                  <c:v>18.293972954146486</c:v>
                </c:pt>
                <c:pt idx="2">
                  <c:v>15.568430455886141</c:v>
                </c:pt>
                <c:pt idx="3">
                  <c:v>15.497649138879167</c:v>
                </c:pt>
                <c:pt idx="4">
                  <c:v>9.5326699221445992</c:v>
                </c:pt>
                <c:pt idx="5">
                  <c:v>15.717601263018231</c:v>
                </c:pt>
                <c:pt idx="6">
                  <c:v>18.293972954146486</c:v>
                </c:pt>
                <c:pt idx="7">
                  <c:v>15.600909286594392</c:v>
                </c:pt>
                <c:pt idx="8">
                  <c:v>11.450148982597348</c:v>
                </c:pt>
                <c:pt idx="9">
                  <c:v>7</c:v>
                </c:pt>
                <c:pt idx="10">
                  <c:v>18.293972954146486</c:v>
                </c:pt>
                <c:pt idx="11">
                  <c:v>15.298433371688494</c:v>
                </c:pt>
                <c:pt idx="12">
                  <c:v>8.8115356008332295</c:v>
                </c:pt>
                <c:pt idx="13">
                  <c:v>15.664769184124815</c:v>
                </c:pt>
                <c:pt idx="14">
                  <c:v>18.293972954146486</c:v>
                </c:pt>
                <c:pt idx="15">
                  <c:v>16.084240159629552</c:v>
                </c:pt>
                <c:pt idx="16">
                  <c:v>15.740490410787947</c:v>
                </c:pt>
                <c:pt idx="17">
                  <c:v>12.62464819209996</c:v>
                </c:pt>
                <c:pt idx="18">
                  <c:v>18.293972954146486</c:v>
                </c:pt>
                <c:pt idx="19">
                  <c:v>15.931295770371507</c:v>
                </c:pt>
                <c:pt idx="20">
                  <c:v>12.236862470882347</c:v>
                </c:pt>
                <c:pt idx="21">
                  <c:v>11.526661989860298</c:v>
                </c:pt>
                <c:pt idx="22">
                  <c:v>15.291115210674139</c:v>
                </c:pt>
                <c:pt idx="23">
                  <c:v>16.558876609373222</c:v>
                </c:pt>
                <c:pt idx="24">
                  <c:v>17.283522632500944</c:v>
                </c:pt>
                <c:pt idx="25">
                  <c:v>18.293972954146486</c:v>
                </c:pt>
                <c:pt idx="26">
                  <c:v>15.931295770371507</c:v>
                </c:pt>
                <c:pt idx="27">
                  <c:v>14.118408790170891</c:v>
                </c:pt>
                <c:pt idx="28">
                  <c:v>18.293972954146486</c:v>
                </c:pt>
                <c:pt idx="29">
                  <c:v>13.110571199481878</c:v>
                </c:pt>
                <c:pt idx="30">
                  <c:v>15.6728344127098</c:v>
                </c:pt>
                <c:pt idx="31">
                  <c:v>18.293972954146486</c:v>
                </c:pt>
                <c:pt idx="32">
                  <c:v>13.964443119351508</c:v>
                </c:pt>
                <c:pt idx="33">
                  <c:v>11.841642744534976</c:v>
                </c:pt>
                <c:pt idx="34">
                  <c:v>16.01715120995663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8FBE-4DD1-AF46-F3D5744859BB}"/>
            </c:ext>
          </c:extLst>
        </c:ser>
        <c:ser>
          <c:idx val="5"/>
          <c:order val="5"/>
          <c:tx>
            <c:strRef>
              <c:f>Dati!$H$1034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4693431317134178E-2"/>
                      <c:h val="3.40421889629536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6-8FBE-4DD1-AF46-F3D5744859BB}"/>
                </c:ext>
              </c:extLst>
            </c:dLbl>
            <c:dLbl>
              <c:idx val="2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33910719362504E-2"/>
                      <c:h val="3.626063807487527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7-8FBE-4DD1-AF46-F3D5744859BB}"/>
                </c:ext>
              </c:extLst>
            </c:dLbl>
            <c:dLbl>
              <c:idx val="2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8FBE-4DD1-AF46-F3D5744859BB}"/>
                </c:ext>
              </c:extLst>
            </c:dLbl>
            <c:dLbl>
              <c:idx val="32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33910719362504E-2"/>
                      <c:h val="3.40421889629536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9-8FBE-4DD1-AF46-F3D5744859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Dati!$B$1035:$B$1069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Dati!$H$1035:$H$1069</c:f>
              <c:numCache>
                <c:formatCode>General</c:formatCode>
                <c:ptCount val="35"/>
                <c:pt idx="0" formatCode="0">
                  <c:v>1.7523970078422459</c:v>
                </c:pt>
                <c:pt idx="2" formatCode="0">
                  <c:v>0.70841862319816595</c:v>
                </c:pt>
                <c:pt idx="3" formatCode="0">
                  <c:v>1.6848384718971294</c:v>
                </c:pt>
                <c:pt idx="4" formatCode="0">
                  <c:v>2.806344231265828</c:v>
                </c:pt>
                <c:pt idx="5" formatCode="0">
                  <c:v>1.8755800837765493</c:v>
                </c:pt>
                <c:pt idx="7" formatCode="0">
                  <c:v>1.7840020153612406</c:v>
                </c:pt>
                <c:pt idx="8" formatCode="0">
                  <c:v>1.5040393642091718</c:v>
                </c:pt>
                <c:pt idx="9" formatCode="0">
                  <c:v>1.3913336164084202</c:v>
                </c:pt>
                <c:pt idx="11" formatCode="0">
                  <c:v>1.88414111215591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0.51677232745058166</c:v>
                </c:pt>
                <c:pt idx="16" formatCode="0">
                  <c:v>0.95085838061550065</c:v>
                </c:pt>
                <c:pt idx="17" formatCode="0.0">
                  <c:v>0.49044822245098124</c:v>
                </c:pt>
                <c:pt idx="19" formatCode="0">
                  <c:v>1.4931418466808899</c:v>
                </c:pt>
                <c:pt idx="20" formatCode="0">
                  <c:v>2.7642210091482982</c:v>
                </c:pt>
                <c:pt idx="21" formatCode="0">
                  <c:v>0</c:v>
                </c:pt>
                <c:pt idx="22" formatCode="0">
                  <c:v>4.7920046610185025</c:v>
                </c:pt>
                <c:pt idx="23" formatCode="0">
                  <c:v>2.0511908250999698</c:v>
                </c:pt>
                <c:pt idx="24" formatCode="0">
                  <c:v>0</c:v>
                </c:pt>
                <c:pt idx="26" formatCode="0">
                  <c:v>1.4931418466808899</c:v>
                </c:pt>
                <c:pt idx="27" formatCode="0">
                  <c:v>2.0502469317696019</c:v>
                </c:pt>
                <c:pt idx="29" formatCode="0">
                  <c:v>1.4758348378254273</c:v>
                </c:pt>
                <c:pt idx="30" formatCode="0">
                  <c:v>1.8614573168190318</c:v>
                </c:pt>
                <c:pt idx="32" formatCode="0">
                  <c:v>2.7204400933072628</c:v>
                </c:pt>
                <c:pt idx="33" formatCode="0.0">
                  <c:v>0.49941252601868358</c:v>
                </c:pt>
                <c:pt idx="34" formatCode="0">
                  <c:v>1.4304794302067003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A-8FBE-4DD1-AF46-F3D5744859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113.8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5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/>
              <a:t>%</a:t>
            </a:r>
          </a:p>
        </c:rich>
      </c:tx>
      <c:layout>
        <c:manualLayout>
          <c:xMode val="edge"/>
          <c:yMode val="edge"/>
          <c:x val="0.91304344937748416"/>
          <c:y val="3.5331556551012729E-2"/>
        </c:manualLayout>
      </c:layout>
      <c:overlay val="0"/>
      <c:spPr>
        <a:ln w="3175">
          <a:solidFill>
            <a:schemeClr val="tx1"/>
          </a:solidFill>
        </a:ln>
        <a:effectLst>
          <a:outerShdw dist="38100" dir="2700000" algn="tl" rotWithShape="0">
            <a:prstClr val="black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2782335920962117"/>
          <c:y val="6.7674263489341066E-2"/>
          <c:w val="0.57217664079037878"/>
          <c:h val="0.9035499770449485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8A3E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7CC-4AF6-AD40-48CC39424107}"/>
              </c:ext>
            </c:extLst>
          </c:dPt>
          <c:dPt>
            <c:idx val="4"/>
            <c:invertIfNegative val="0"/>
            <c:bubble3D val="0"/>
            <c:spPr>
              <a:solidFill>
                <a:srgbClr val="72DC72"/>
              </a:solidFill>
            </c:spPr>
            <c:extLst>
              <c:ext xmlns:c16="http://schemas.microsoft.com/office/drawing/2014/chart" uri="{C3380CC4-5D6E-409C-BE32-E72D297353CC}">
                <c16:uniqueId val="{00000002-97CC-4AF6-AD40-48CC39424107}"/>
              </c:ext>
            </c:extLst>
          </c:dPt>
          <c:dPt>
            <c:idx val="5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4-97CC-4AF6-AD40-48CC3942410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/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Dati!$B$1074:$B$1079</c:f>
              <c:strCache>
                <c:ptCount val="6"/>
                <c:pt idx="0">
                  <c:v>Nav tādas nepieciešamības, tas nešķiet noderīgi</c:v>
                </c:pt>
                <c:pt idx="1">
                  <c:v>Nav informācijas par šīm programmām</c:v>
                </c:pt>
                <c:pt idx="2">
                  <c:v>Tur ir liela birokrātija</c:v>
                </c:pt>
                <c:pt idx="3">
                  <c:v>Tur ir pārāk liels līdzfinansējums</c:v>
                </c:pt>
                <c:pt idx="4">
                  <c:v>Cits iemesls</c:v>
                </c:pt>
                <c:pt idx="5">
                  <c:v>Grūti pateikt</c:v>
                </c:pt>
              </c:strCache>
            </c:strRef>
          </c:cat>
          <c:val>
            <c:numRef>
              <c:f>Dati!$C$1074:$C$1079</c:f>
              <c:numCache>
                <c:formatCode>0</c:formatCode>
                <c:ptCount val="6"/>
                <c:pt idx="0">
                  <c:v>53.882448594765478</c:v>
                </c:pt>
                <c:pt idx="1">
                  <c:v>42.825288922449545</c:v>
                </c:pt>
                <c:pt idx="2">
                  <c:v>7.2999315686805986</c:v>
                </c:pt>
                <c:pt idx="3">
                  <c:v>3.6615974972885255</c:v>
                </c:pt>
                <c:pt idx="4">
                  <c:v>5.9927865763276884</c:v>
                </c:pt>
                <c:pt idx="5">
                  <c:v>3.4415769604941193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7CC-4AF6-AD40-48CC394241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122667272"/>
        <c:axId val="122666096"/>
      </c:barChart>
      <c:catAx>
        <c:axId val="1226672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22666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22666096"/>
        <c:scaling>
          <c:orientation val="minMax"/>
          <c:max val="70"/>
          <c:min val="0"/>
        </c:scaling>
        <c:delete val="1"/>
        <c:axPos val="b"/>
        <c:numFmt formatCode="0" sourceLinked="1"/>
        <c:majorTickMark val="out"/>
        <c:minorTickMark val="none"/>
        <c:tickLblPos val="nextTo"/>
        <c:crossAx val="122667272"/>
        <c:crosses val="max"/>
        <c:crossBetween val="between"/>
        <c:majorUnit val="10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9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793217063013759"/>
          <c:y val="0.11091012201526264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Dati!$C$149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Dati!$B$150:$B$184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Dati!$C$150:$C$184</c:f>
              <c:numCache>
                <c:formatCode>0</c:formatCode>
                <c:ptCount val="35"/>
                <c:pt idx="0">
                  <c:v>19.472924452064518</c:v>
                </c:pt>
                <c:pt idx="1">
                  <c:v>39.561303913279552</c:v>
                </c:pt>
                <c:pt idx="2">
                  <c:v>30.954309119783964</c:v>
                </c:pt>
                <c:pt idx="3">
                  <c:v>7</c:v>
                </c:pt>
                <c:pt idx="4">
                  <c:v>29.351784711037773</c:v>
                </c:pt>
                <c:pt idx="5">
                  <c:v>20.380906004144517</c:v>
                </c:pt>
                <c:pt idx="6">
                  <c:v>39.561303913279552</c:v>
                </c:pt>
                <c:pt idx="7">
                  <c:v>18.424476264871632</c:v>
                </c:pt>
                <c:pt idx="8">
                  <c:v>28.705407483750832</c:v>
                </c:pt>
                <c:pt idx="9">
                  <c:v>25.867503196206187</c:v>
                </c:pt>
                <c:pt idx="10">
                  <c:v>39.561303913279552</c:v>
                </c:pt>
                <c:pt idx="11">
                  <c:v>19.972633597397344</c:v>
                </c:pt>
                <c:pt idx="12">
                  <c:v>8.7789642546656701</c:v>
                </c:pt>
                <c:pt idx="13">
                  <c:v>16.766494983287412</c:v>
                </c:pt>
                <c:pt idx="14">
                  <c:v>39.561303913279552</c:v>
                </c:pt>
                <c:pt idx="15">
                  <c:v>18.040243236688962</c:v>
                </c:pt>
                <c:pt idx="16">
                  <c:v>23.143194693647676</c:v>
                </c:pt>
                <c:pt idx="17">
                  <c:v>27.20687444731761</c:v>
                </c:pt>
                <c:pt idx="18">
                  <c:v>39.561303913279552</c:v>
                </c:pt>
                <c:pt idx="19">
                  <c:v>19.981202981233885</c:v>
                </c:pt>
                <c:pt idx="20">
                  <c:v>23.329531451215299</c:v>
                </c:pt>
                <c:pt idx="21">
                  <c:v>19.952250481746486</c:v>
                </c:pt>
                <c:pt idx="22">
                  <c:v>14.469296204673078</c:v>
                </c:pt>
                <c:pt idx="23">
                  <c:v>19.559984056971263</c:v>
                </c:pt>
                <c:pt idx="24">
                  <c:v>13.962397979807836</c:v>
                </c:pt>
                <c:pt idx="25">
                  <c:v>39.561303913279552</c:v>
                </c:pt>
                <c:pt idx="26">
                  <c:v>19.981202981233885</c:v>
                </c:pt>
                <c:pt idx="27">
                  <c:v>18.888979582581776</c:v>
                </c:pt>
                <c:pt idx="28">
                  <c:v>39.561303913279552</c:v>
                </c:pt>
                <c:pt idx="29">
                  <c:v>18.146908336915217</c:v>
                </c:pt>
                <c:pt idx="30">
                  <c:v>19.64370437775915</c:v>
                </c:pt>
                <c:pt idx="31">
                  <c:v>39.561303913279552</c:v>
                </c:pt>
                <c:pt idx="32">
                  <c:v>28.560915611328785</c:v>
                </c:pt>
                <c:pt idx="33">
                  <c:v>25.917524832308104</c:v>
                </c:pt>
                <c:pt idx="34">
                  <c:v>15.593837071745671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81-4111-B674-BE9FC67ED91D}"/>
            </c:ext>
          </c:extLst>
        </c:ser>
        <c:ser>
          <c:idx val="1"/>
          <c:order val="1"/>
          <c:tx>
            <c:strRef>
              <c:f>Dati!$D$149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Dati!$B$150:$B$184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Dati!$D$150:$D$184</c:f>
              <c:numCache>
                <c:formatCode>General</c:formatCode>
                <c:ptCount val="35"/>
                <c:pt idx="0" formatCode="0">
                  <c:v>20.088379461215034</c:v>
                </c:pt>
                <c:pt idx="2" formatCode="0">
                  <c:v>8.6069947934955859</c:v>
                </c:pt>
                <c:pt idx="3" formatCode="0">
                  <c:v>32.561303913279552</c:v>
                </c:pt>
                <c:pt idx="4" formatCode="0">
                  <c:v>10.209519202241779</c:v>
                </c:pt>
                <c:pt idx="5" formatCode="0">
                  <c:v>19.180397909135035</c:v>
                </c:pt>
                <c:pt idx="7" formatCode="0">
                  <c:v>21.13682764840792</c:v>
                </c:pt>
                <c:pt idx="8" formatCode="0">
                  <c:v>10.855896429528718</c:v>
                </c:pt>
                <c:pt idx="9" formatCode="0">
                  <c:v>13.693800717073367</c:v>
                </c:pt>
                <c:pt idx="11" formatCode="0">
                  <c:v>19.588670315882208</c:v>
                </c:pt>
                <c:pt idx="12" formatCode="0">
                  <c:v>30.782339658613882</c:v>
                </c:pt>
                <c:pt idx="13" formatCode="0">
                  <c:v>22.79480892999214</c:v>
                </c:pt>
                <c:pt idx="15" formatCode="0">
                  <c:v>21.52106067659059</c:v>
                </c:pt>
                <c:pt idx="16" formatCode="0">
                  <c:v>16.418109219631877</c:v>
                </c:pt>
                <c:pt idx="17" formatCode="0">
                  <c:v>12.354429465961942</c:v>
                </c:pt>
                <c:pt idx="19" formatCode="0">
                  <c:v>19.580100932045667</c:v>
                </c:pt>
                <c:pt idx="20" formatCode="0">
                  <c:v>16.231772462064253</c:v>
                </c:pt>
                <c:pt idx="21" formatCode="0">
                  <c:v>19.609053431533066</c:v>
                </c:pt>
                <c:pt idx="22" formatCode="0">
                  <c:v>25.092007708606474</c:v>
                </c:pt>
                <c:pt idx="23" formatCode="0">
                  <c:v>20.001319856308289</c:v>
                </c:pt>
                <c:pt idx="24" formatCode="0">
                  <c:v>25.598905933471716</c:v>
                </c:pt>
                <c:pt idx="26" formatCode="0">
                  <c:v>19.580100932045667</c:v>
                </c:pt>
                <c:pt idx="27" formatCode="0">
                  <c:v>20.672324330697776</c:v>
                </c:pt>
                <c:pt idx="29" formatCode="0">
                  <c:v>21.414395576364335</c:v>
                </c:pt>
                <c:pt idx="30" formatCode="0">
                  <c:v>19.917599535520402</c:v>
                </c:pt>
                <c:pt idx="32" formatCode="0">
                  <c:v>11.000388301950768</c:v>
                </c:pt>
                <c:pt idx="33" formatCode="0">
                  <c:v>13.643779080971447</c:v>
                </c:pt>
                <c:pt idx="34" formatCode="0">
                  <c:v>23.967466841533881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81-4111-B674-BE9FC67ED91D}"/>
            </c:ext>
          </c:extLst>
        </c:ser>
        <c:ser>
          <c:idx val="2"/>
          <c:order val="2"/>
          <c:tx>
            <c:strRef>
              <c:f>Dati!$E$149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481-4111-B674-BE9FC67ED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Dati!$B$150:$B$184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Dati!$E$150:$E$184</c:f>
              <c:numCache>
                <c:formatCode>General</c:formatCode>
                <c:ptCount val="35"/>
                <c:pt idx="0" formatCode="0">
                  <c:v>77.193314246075957</c:v>
                </c:pt>
                <c:pt idx="2" formatCode="0">
                  <c:v>87.573258379525896</c:v>
                </c:pt>
                <c:pt idx="3" formatCode="0">
                  <c:v>62.886037370357393</c:v>
                </c:pt>
                <c:pt idx="4" formatCode="0">
                  <c:v>89.790480797758278</c:v>
                </c:pt>
                <c:pt idx="5" formatCode="0">
                  <c:v>78.74535903814197</c:v>
                </c:pt>
                <c:pt idx="7" formatCode="0">
                  <c:v>76.085212529050821</c:v>
                </c:pt>
                <c:pt idx="8" formatCode="0">
                  <c:v>86.816320943810794</c:v>
                </c:pt>
                <c:pt idx="9" formatCode="0">
                  <c:v>84.709054615949611</c:v>
                </c:pt>
                <c:pt idx="11" formatCode="0">
                  <c:v>77.488662834879392</c:v>
                </c:pt>
                <c:pt idx="12" formatCode="0">
                  <c:v>69.217660341386107</c:v>
                </c:pt>
                <c:pt idx="13" formatCode="0">
                  <c:v>77.205191070007857</c:v>
                </c:pt>
                <c:pt idx="15" formatCode="0">
                  <c:v>75.595036327412004</c:v>
                </c:pt>
                <c:pt idx="16" formatCode="0">
                  <c:v>78.455718752735507</c:v>
                </c:pt>
                <c:pt idx="17" formatCode="0">
                  <c:v>86.742729057038119</c:v>
                </c:pt>
                <c:pt idx="19" formatCode="0">
                  <c:v>77.057381519975664</c:v>
                </c:pt>
                <c:pt idx="20" formatCode="0">
                  <c:v>81.833242930195198</c:v>
                </c:pt>
                <c:pt idx="21" formatCode="0">
                  <c:v>78.655111767111151</c:v>
                </c:pt>
                <c:pt idx="22" formatCode="0">
                  <c:v>74.587345127165975</c:v>
                </c:pt>
                <c:pt idx="23" formatCode="0">
                  <c:v>79.998680143691772</c:v>
                </c:pt>
                <c:pt idx="24" formatCode="0">
                  <c:v>68.343486934453281</c:v>
                </c:pt>
                <c:pt idx="26" formatCode="0">
                  <c:v>77.057381519975664</c:v>
                </c:pt>
                <c:pt idx="27" formatCode="0">
                  <c:v>77.349482987122542</c:v>
                </c:pt>
                <c:pt idx="29" formatCode="0">
                  <c:v>77.822376489501835</c:v>
                </c:pt>
                <c:pt idx="30" formatCode="0">
                  <c:v>77.189545870380897</c:v>
                </c:pt>
                <c:pt idx="32" formatCode="0">
                  <c:v>88.999611698049236</c:v>
                </c:pt>
                <c:pt idx="33" formatCode="0">
                  <c:v>85.672921597969832</c:v>
                </c:pt>
                <c:pt idx="34" formatCode="0">
                  <c:v>73.522453758715827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481-4111-B674-BE9FC67ED91D}"/>
            </c:ext>
          </c:extLst>
        </c:ser>
        <c:ser>
          <c:idx val="3"/>
          <c:order val="3"/>
          <c:tx>
            <c:strRef>
              <c:f>Dati!$F$149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Dati!$B$150:$B$184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Dati!$F$150:$F$184</c:f>
              <c:numCache>
                <c:formatCode>0</c:formatCode>
                <c:ptCount val="35"/>
                <c:pt idx="0">
                  <c:v>19.597166551682321</c:v>
                </c:pt>
                <c:pt idx="1">
                  <c:v>96.790480797758278</c:v>
                </c:pt>
                <c:pt idx="2">
                  <c:v>9.2172224182323816</c:v>
                </c:pt>
                <c:pt idx="3">
                  <c:v>33.904443427400885</c:v>
                </c:pt>
                <c:pt idx="4">
                  <c:v>7</c:v>
                </c:pt>
                <c:pt idx="5">
                  <c:v>18.045121759616308</c:v>
                </c:pt>
                <c:pt idx="6">
                  <c:v>96.790480797758278</c:v>
                </c:pt>
                <c:pt idx="7">
                  <c:v>20.705268268707457</c:v>
                </c:pt>
                <c:pt idx="8">
                  <c:v>9.9741598539474836</c:v>
                </c:pt>
                <c:pt idx="9">
                  <c:v>12.081426181808666</c:v>
                </c:pt>
                <c:pt idx="10">
                  <c:v>96.790480797758278</c:v>
                </c:pt>
                <c:pt idx="11">
                  <c:v>19.301817962878886</c:v>
                </c:pt>
                <c:pt idx="12">
                  <c:v>27.57282045637217</c:v>
                </c:pt>
                <c:pt idx="13">
                  <c:v>19.585289727750421</c:v>
                </c:pt>
                <c:pt idx="14">
                  <c:v>96.790480797758278</c:v>
                </c:pt>
                <c:pt idx="15">
                  <c:v>21.195444470346274</c:v>
                </c:pt>
                <c:pt idx="16">
                  <c:v>18.334762045022771</c:v>
                </c:pt>
                <c:pt idx="17">
                  <c:v>10.047751740720159</c:v>
                </c:pt>
                <c:pt idx="18">
                  <c:v>96.790480797758278</c:v>
                </c:pt>
                <c:pt idx="19">
                  <c:v>19.733099277782614</c:v>
                </c:pt>
                <c:pt idx="20">
                  <c:v>14.95723786756308</c:v>
                </c:pt>
                <c:pt idx="21">
                  <c:v>18.135369030647126</c:v>
                </c:pt>
                <c:pt idx="22">
                  <c:v>22.203135670592303</c:v>
                </c:pt>
                <c:pt idx="23">
                  <c:v>16.791800654066506</c:v>
                </c:pt>
                <c:pt idx="24">
                  <c:v>28.446993863304996</c:v>
                </c:pt>
                <c:pt idx="25">
                  <c:v>96.790480797758278</c:v>
                </c:pt>
                <c:pt idx="26">
                  <c:v>19.733099277782614</c:v>
                </c:pt>
                <c:pt idx="27">
                  <c:v>19.440997810635736</c:v>
                </c:pt>
                <c:pt idx="28">
                  <c:v>96.790480797758278</c:v>
                </c:pt>
                <c:pt idx="29">
                  <c:v>18.968104308256443</c:v>
                </c:pt>
                <c:pt idx="30">
                  <c:v>19.600934927377381</c:v>
                </c:pt>
                <c:pt idx="31">
                  <c:v>96.790480797758278</c:v>
                </c:pt>
                <c:pt idx="32">
                  <c:v>7.7908690997090417</c:v>
                </c:pt>
                <c:pt idx="33">
                  <c:v>11.117559199788445</c:v>
                </c:pt>
                <c:pt idx="34">
                  <c:v>23.268027039042451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481-4111-B674-BE9FC67ED91D}"/>
            </c:ext>
          </c:extLst>
        </c:ser>
        <c:ser>
          <c:idx val="4"/>
          <c:order val="4"/>
          <c:tx>
            <c:strRef>
              <c:f>Dati!$G$149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481-4111-B674-BE9FC67ED91D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481-4111-B674-BE9FC67ED91D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890482456140351E-2"/>
                      <c:h val="4.080621518616241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481-4111-B674-BE9FC67ED91D}"/>
                </c:ext>
              </c:extLst>
            </c:dLbl>
            <c:dLbl>
              <c:idx val="15"/>
              <c:layout>
                <c:manualLayout>
                  <c:x val="1.7409778126341459E-2"/>
                  <c:y val="8.1342208640762847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481-4111-B674-BE9FC67ED91D}"/>
                </c:ext>
              </c:extLst>
            </c:dLbl>
            <c:dLbl>
              <c:idx val="1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481-4111-B674-BE9FC67ED91D}"/>
                </c:ext>
              </c:extLst>
            </c:dLbl>
            <c:dLbl>
              <c:idx val="19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278075338724276E-2"/>
                      <c:h val="2.96052959105940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8481-4111-B674-BE9FC67ED91D}"/>
                </c:ext>
              </c:extLst>
            </c:dLbl>
            <c:dLbl>
              <c:idx val="2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481-4111-B674-BE9FC67ED91D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2295946367212482E-2"/>
                      <c:h val="3.1823745410036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8481-4111-B674-BE9FC67ED91D}"/>
                </c:ext>
              </c:extLst>
            </c:dLbl>
            <c:dLbl>
              <c:idx val="3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6331688424188893E-2"/>
                      <c:h val="3.1823745410036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8481-4111-B674-BE9FC67ED9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Dati!$B$150:$B$184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Dati!$G$150:$G$184</c:f>
              <c:numCache>
                <c:formatCode>General</c:formatCode>
                <c:ptCount val="35"/>
                <c:pt idx="0" formatCode="0">
                  <c:v>2.7183062927083377</c:v>
                </c:pt>
                <c:pt idx="2" formatCode="0">
                  <c:v>3.8197468269785726</c:v>
                </c:pt>
                <c:pt idx="3" formatCode="0">
                  <c:v>4.5526587163630614</c:v>
                </c:pt>
                <c:pt idx="4" formatCode="0">
                  <c:v>0</c:v>
                </c:pt>
                <c:pt idx="5" formatCode="0">
                  <c:v>2.0742430527229394</c:v>
                </c:pt>
                <c:pt idx="7" formatCode="0">
                  <c:v>2.7779598225406614</c:v>
                </c:pt>
                <c:pt idx="8" formatCode="0">
                  <c:v>2.3277826266604813</c:v>
                </c:pt>
                <c:pt idx="9" formatCode="0">
                  <c:v>1.5971446669770857</c:v>
                </c:pt>
                <c:pt idx="11" formatCode="0">
                  <c:v>2.9226668492377184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2.8839029959974933</c:v>
                </c:pt>
                <c:pt idx="16" formatCode="0">
                  <c:v>5.1261720276327214</c:v>
                </c:pt>
                <c:pt idx="17" formatCode="0">
                  <c:v>0.90284147699995909</c:v>
                </c:pt>
                <c:pt idx="19" formatCode="0">
                  <c:v>3.3625175479786455</c:v>
                </c:pt>
                <c:pt idx="20" formatCode="0">
                  <c:v>1.9349846077405721</c:v>
                </c:pt>
                <c:pt idx="21" formatCode="0">
                  <c:v>1.7358348013558118</c:v>
                </c:pt>
                <c:pt idx="22" formatCode="0.0">
                  <c:v>0.32064716422757222</c:v>
                </c:pt>
                <c:pt idx="23" formatCode="0">
                  <c:v>0</c:v>
                </c:pt>
                <c:pt idx="24" formatCode="0">
                  <c:v>6.057607132075038</c:v>
                </c:pt>
                <c:pt idx="26" formatCode="0">
                  <c:v>3.3625175479786455</c:v>
                </c:pt>
                <c:pt idx="27" formatCode="0">
                  <c:v>1.9781926821794467</c:v>
                </c:pt>
                <c:pt idx="29" formatCode="0">
                  <c:v>0.76322793413377665</c:v>
                </c:pt>
                <c:pt idx="30" formatCode="0">
                  <c:v>2.8928545940984778</c:v>
                </c:pt>
                <c:pt idx="32" formatCode="0">
                  <c:v>0</c:v>
                </c:pt>
                <c:pt idx="33" formatCode="0">
                  <c:v>0.68329932105871538</c:v>
                </c:pt>
                <c:pt idx="34" formatCode="0">
                  <c:v>2.5100793997501567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481-4111-B674-BE9FC67ED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39.6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5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7319283697742565"/>
          <c:y val="0.10265994286657336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43273303121641127"/>
          <c:y val="0.10877466766676651"/>
          <c:w val="0.56726696878358873"/>
          <c:h val="0.86753817683362344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Dati!$C$1082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Dati!$C$1083:$C$1117</c:f>
              <c:numCache>
                <c:formatCode>0</c:formatCode>
                <c:ptCount val="35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5</c:v>
                </c:pt>
                <c:pt idx="24">
                  <c:v>5</c:v>
                </c:pt>
                <c:pt idx="25">
                  <c:v>5</c:v>
                </c:pt>
                <c:pt idx="26">
                  <c:v>5</c:v>
                </c:pt>
                <c:pt idx="27">
                  <c:v>5</c:v>
                </c:pt>
                <c:pt idx="28">
                  <c:v>5</c:v>
                </c:pt>
                <c:pt idx="29">
                  <c:v>5</c:v>
                </c:pt>
                <c:pt idx="30">
                  <c:v>5</c:v>
                </c:pt>
                <c:pt idx="31">
                  <c:v>5</c:v>
                </c:pt>
                <c:pt idx="32">
                  <c:v>5</c:v>
                </c:pt>
                <c:pt idx="33">
                  <c:v>5</c:v>
                </c:pt>
                <c:pt idx="3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62-491B-873B-9797742859C3}"/>
            </c:ext>
          </c:extLst>
        </c:ser>
        <c:ser>
          <c:idx val="1"/>
          <c:order val="1"/>
          <c:tx>
            <c:strRef>
              <c:f>Dati!$D$1082</c:f>
              <c:strCache>
                <c:ptCount val="1"/>
                <c:pt idx="0">
                  <c:v>Nav tādas nepieciešamības, tas nešķiet noderīgi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Dati!$D$1083:$D$1117</c:f>
              <c:numCache>
                <c:formatCode>General</c:formatCode>
                <c:ptCount val="35"/>
                <c:pt idx="0" formatCode="0">
                  <c:v>53.882448594765478</c:v>
                </c:pt>
                <c:pt idx="2" formatCode="0">
                  <c:v>43.41286545364494</c:v>
                </c:pt>
                <c:pt idx="3" formatCode="0">
                  <c:v>54.595612836381449</c:v>
                </c:pt>
                <c:pt idx="4" formatCode="0">
                  <c:v>40.094569889666225</c:v>
                </c:pt>
                <c:pt idx="5" formatCode="0">
                  <c:v>58.543623372028797</c:v>
                </c:pt>
                <c:pt idx="7" formatCode="0">
                  <c:v>54.294263931236763</c:v>
                </c:pt>
                <c:pt idx="8" formatCode="0">
                  <c:v>50.297846729147807</c:v>
                </c:pt>
                <c:pt idx="9" formatCode="0">
                  <c:v>49.313098589157107</c:v>
                </c:pt>
                <c:pt idx="11" formatCode="0">
                  <c:v>54.11437977817863</c:v>
                </c:pt>
                <c:pt idx="12" formatCode="0">
                  <c:v>46.382102778429825</c:v>
                </c:pt>
                <c:pt idx="13" formatCode="0">
                  <c:v>54.155989555524563</c:v>
                </c:pt>
                <c:pt idx="15" formatCode="0">
                  <c:v>62.228802581037748</c:v>
                </c:pt>
                <c:pt idx="16" formatCode="0">
                  <c:v>47.178854697406571</c:v>
                </c:pt>
                <c:pt idx="17" formatCode="0">
                  <c:v>47.697615756947329</c:v>
                </c:pt>
                <c:pt idx="19" formatCode="0">
                  <c:v>58.535276259733813</c:v>
                </c:pt>
                <c:pt idx="20" formatCode="0">
                  <c:v>45.311561635195424</c:v>
                </c:pt>
                <c:pt idx="21" formatCode="0">
                  <c:v>47.241211550583031</c:v>
                </c:pt>
                <c:pt idx="22" formatCode="0">
                  <c:v>53.406142843503758</c:v>
                </c:pt>
                <c:pt idx="23" formatCode="0">
                  <c:v>47.688290394199974</c:v>
                </c:pt>
                <c:pt idx="24" formatCode="0">
                  <c:v>50.954377112908681</c:v>
                </c:pt>
                <c:pt idx="26" formatCode="0">
                  <c:v>58.535276259733813</c:v>
                </c:pt>
                <c:pt idx="27" formatCode="0">
                  <c:v>48.542446431601988</c:v>
                </c:pt>
                <c:pt idx="29" formatCode="0">
                  <c:v>56.534853299594282</c:v>
                </c:pt>
                <c:pt idx="30" formatCode="0">
                  <c:v>53.281246311771291</c:v>
                </c:pt>
                <c:pt idx="32" formatCode="0">
                  <c:v>53.03821934871965</c:v>
                </c:pt>
                <c:pt idx="33" formatCode="0">
                  <c:v>37.537469398651552</c:v>
                </c:pt>
                <c:pt idx="34" formatCode="0">
                  <c:v>60.094596358584916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62-491B-873B-9797742859C3}"/>
            </c:ext>
          </c:extLst>
        </c:ser>
        <c:ser>
          <c:idx val="2"/>
          <c:order val="2"/>
          <c:tx>
            <c:strRef>
              <c:f>Dati!$E$1082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Dati!$E$1083:$E$1117</c:f>
              <c:numCache>
                <c:formatCode>0</c:formatCode>
                <c:ptCount val="35"/>
                <c:pt idx="0">
                  <c:v>15.34635398627227</c:v>
                </c:pt>
                <c:pt idx="1">
                  <c:v>69.228802581037741</c:v>
                </c:pt>
                <c:pt idx="2">
                  <c:v>25.815937127392807</c:v>
                </c:pt>
                <c:pt idx="3">
                  <c:v>14.633189744656299</c:v>
                </c:pt>
                <c:pt idx="4">
                  <c:v>29.134232691371523</c:v>
                </c:pt>
                <c:pt idx="5">
                  <c:v>10.68517920900895</c:v>
                </c:pt>
                <c:pt idx="6">
                  <c:v>69.228802581037741</c:v>
                </c:pt>
                <c:pt idx="7">
                  <c:v>14.934538649800984</c:v>
                </c:pt>
                <c:pt idx="8">
                  <c:v>18.930955851889941</c:v>
                </c:pt>
                <c:pt idx="9">
                  <c:v>19.91570399188064</c:v>
                </c:pt>
                <c:pt idx="10">
                  <c:v>69.228802581037741</c:v>
                </c:pt>
                <c:pt idx="11">
                  <c:v>15.114422802859117</c:v>
                </c:pt>
                <c:pt idx="12">
                  <c:v>22.846699802607922</c:v>
                </c:pt>
                <c:pt idx="13">
                  <c:v>15.072813025513184</c:v>
                </c:pt>
                <c:pt idx="14">
                  <c:v>69.228802581037741</c:v>
                </c:pt>
                <c:pt idx="15">
                  <c:v>7</c:v>
                </c:pt>
                <c:pt idx="16">
                  <c:v>22.049947883631177</c:v>
                </c:pt>
                <c:pt idx="17">
                  <c:v>21.531186824090419</c:v>
                </c:pt>
                <c:pt idx="18">
                  <c:v>69.228802581037741</c:v>
                </c:pt>
                <c:pt idx="19">
                  <c:v>10.693526321303935</c:v>
                </c:pt>
                <c:pt idx="20">
                  <c:v>23.917240945842323</c:v>
                </c:pt>
                <c:pt idx="21">
                  <c:v>21.987591030454716</c:v>
                </c:pt>
                <c:pt idx="22">
                  <c:v>15.822659737533989</c:v>
                </c:pt>
                <c:pt idx="23">
                  <c:v>21.540512186837773</c:v>
                </c:pt>
                <c:pt idx="24">
                  <c:v>18.274425468129067</c:v>
                </c:pt>
                <c:pt idx="25">
                  <c:v>69.228802581037741</c:v>
                </c:pt>
                <c:pt idx="26">
                  <c:v>10.693526321303935</c:v>
                </c:pt>
                <c:pt idx="27">
                  <c:v>20.68635614943576</c:v>
                </c:pt>
                <c:pt idx="28">
                  <c:v>69.228802581037741</c:v>
                </c:pt>
                <c:pt idx="29">
                  <c:v>12.693949281443466</c:v>
                </c:pt>
                <c:pt idx="30">
                  <c:v>15.947556269266457</c:v>
                </c:pt>
                <c:pt idx="31">
                  <c:v>69.228802581037741</c:v>
                </c:pt>
                <c:pt idx="32">
                  <c:v>16.190583232318097</c:v>
                </c:pt>
                <c:pt idx="33">
                  <c:v>31.691333182386195</c:v>
                </c:pt>
                <c:pt idx="34">
                  <c:v>9.134206222452832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62-491B-873B-9797742859C3}"/>
            </c:ext>
          </c:extLst>
        </c:ser>
        <c:ser>
          <c:idx val="3"/>
          <c:order val="3"/>
          <c:tx>
            <c:strRef>
              <c:f>Dati!$F$1082</c:f>
              <c:strCache>
                <c:ptCount val="1"/>
                <c:pt idx="0">
                  <c:v>Nav informācijas par šīm programmām</c:v>
                </c:pt>
              </c:strCache>
            </c:strRef>
          </c:tx>
          <c:spPr>
            <a:solidFill>
              <a:srgbClr val="FFD966"/>
            </a:solidFill>
          </c:spPr>
          <c:invertIfNegative val="0"/>
          <c:dLbls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ysClr val="windowText" lastClr="000000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Dati!$F$1083:$F$1117</c:f>
              <c:numCache>
                <c:formatCode>General</c:formatCode>
                <c:ptCount val="35"/>
                <c:pt idx="0" formatCode="0">
                  <c:v>42.825288922449545</c:v>
                </c:pt>
                <c:pt idx="2" formatCode="0">
                  <c:v>52.977432803850022</c:v>
                </c:pt>
                <c:pt idx="3" formatCode="0">
                  <c:v>39.909335983749521</c:v>
                </c:pt>
                <c:pt idx="4" formatCode="0">
                  <c:v>53.488507689026754</c:v>
                </c:pt>
                <c:pt idx="5" formatCode="0">
                  <c:v>39.736658769357454</c:v>
                </c:pt>
                <c:pt idx="7" formatCode="0">
                  <c:v>42.230278363929749</c:v>
                </c:pt>
                <c:pt idx="8" formatCode="0">
                  <c:v>47.06928910277248</c:v>
                </c:pt>
                <c:pt idx="9" formatCode="0">
                  <c:v>54.692970920730048</c:v>
                </c:pt>
                <c:pt idx="11" formatCode="0">
                  <c:v>42.941976118705369</c:v>
                </c:pt>
                <c:pt idx="12" formatCode="0">
                  <c:v>40.492904602854765</c:v>
                </c:pt>
                <c:pt idx="13" formatCode="0">
                  <c:v>41.776806511856698</c:v>
                </c:pt>
                <c:pt idx="15" formatCode="0">
                  <c:v>43.08078506383692</c:v>
                </c:pt>
                <c:pt idx="16" formatCode="0">
                  <c:v>49.55274828499158</c:v>
                </c:pt>
                <c:pt idx="17" formatCode="0">
                  <c:v>45.75377229187518</c:v>
                </c:pt>
                <c:pt idx="19" formatCode="0">
                  <c:v>40.381002028063584</c:v>
                </c:pt>
                <c:pt idx="20" formatCode="0">
                  <c:v>43.147866450716407</c:v>
                </c:pt>
                <c:pt idx="21" formatCode="0">
                  <c:v>51.126562315399028</c:v>
                </c:pt>
                <c:pt idx="22" formatCode="0">
                  <c:v>49.200489965099301</c:v>
                </c:pt>
                <c:pt idx="23" formatCode="0">
                  <c:v>30.87938341481405</c:v>
                </c:pt>
                <c:pt idx="24" formatCode="0">
                  <c:v>52.33393076120992</c:v>
                </c:pt>
                <c:pt idx="26" formatCode="0">
                  <c:v>40.381002028063584</c:v>
                </c:pt>
                <c:pt idx="27" formatCode="0">
                  <c:v>45.63057169741451</c:v>
                </c:pt>
                <c:pt idx="29" formatCode="0">
                  <c:v>44.748321232143553</c:v>
                </c:pt>
                <c:pt idx="30" formatCode="0">
                  <c:v>42.353456062889073</c:v>
                </c:pt>
                <c:pt idx="32" formatCode="0">
                  <c:v>55.090397724239025</c:v>
                </c:pt>
                <c:pt idx="33" formatCode="0">
                  <c:v>52.356348389360051</c:v>
                </c:pt>
                <c:pt idx="34" formatCode="0">
                  <c:v>38.299037477000645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62-491B-873B-9797742859C3}"/>
            </c:ext>
          </c:extLst>
        </c:ser>
        <c:ser>
          <c:idx val="4"/>
          <c:order val="4"/>
          <c:tx>
            <c:strRef>
              <c:f>Dati!$G$1082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Dati!$G$1083:$G$1117</c:f>
              <c:numCache>
                <c:formatCode>0</c:formatCode>
                <c:ptCount val="35"/>
                <c:pt idx="0">
                  <c:v>26.403513658588203</c:v>
                </c:pt>
                <c:pt idx="1">
                  <c:v>69.228802581037741</c:v>
                </c:pt>
                <c:pt idx="2">
                  <c:v>16.251369777187726</c:v>
                </c:pt>
                <c:pt idx="3">
                  <c:v>29.319466597288226</c:v>
                </c:pt>
                <c:pt idx="4">
                  <c:v>15.740294892010994</c:v>
                </c:pt>
                <c:pt idx="5">
                  <c:v>29.492143811680293</c:v>
                </c:pt>
                <c:pt idx="6">
                  <c:v>69.228802581037741</c:v>
                </c:pt>
                <c:pt idx="7">
                  <c:v>26.998524217107999</c:v>
                </c:pt>
                <c:pt idx="8">
                  <c:v>22.159513478265268</c:v>
                </c:pt>
                <c:pt idx="9">
                  <c:v>14.5358316603077</c:v>
                </c:pt>
                <c:pt idx="10">
                  <c:v>69.228802581037741</c:v>
                </c:pt>
                <c:pt idx="11">
                  <c:v>26.286826462332378</c:v>
                </c:pt>
                <c:pt idx="12">
                  <c:v>28.735897978182983</c:v>
                </c:pt>
                <c:pt idx="13">
                  <c:v>27.45199606918105</c:v>
                </c:pt>
                <c:pt idx="14">
                  <c:v>69.228802581037741</c:v>
                </c:pt>
                <c:pt idx="15">
                  <c:v>26.148017517200827</c:v>
                </c:pt>
                <c:pt idx="16">
                  <c:v>19.676054296046168</c:v>
                </c:pt>
                <c:pt idx="17">
                  <c:v>23.475030289162568</c:v>
                </c:pt>
                <c:pt idx="18">
                  <c:v>69.228802581037741</c:v>
                </c:pt>
                <c:pt idx="19">
                  <c:v>28.847800552974164</c:v>
                </c:pt>
                <c:pt idx="20">
                  <c:v>26.080936130321341</c:v>
                </c:pt>
                <c:pt idx="21">
                  <c:v>18.10224026563872</c:v>
                </c:pt>
                <c:pt idx="22">
                  <c:v>20.028312615938447</c:v>
                </c:pt>
                <c:pt idx="23">
                  <c:v>38.349419166223697</c:v>
                </c:pt>
                <c:pt idx="24">
                  <c:v>16.894871819827827</c:v>
                </c:pt>
                <c:pt idx="25">
                  <c:v>69.228802581037741</c:v>
                </c:pt>
                <c:pt idx="26">
                  <c:v>28.847800552974164</c:v>
                </c:pt>
                <c:pt idx="27">
                  <c:v>23.598230883623238</c:v>
                </c:pt>
                <c:pt idx="28">
                  <c:v>69.228802581037741</c:v>
                </c:pt>
                <c:pt idx="29">
                  <c:v>24.480481348894195</c:v>
                </c:pt>
                <c:pt idx="30">
                  <c:v>26.875346518148675</c:v>
                </c:pt>
                <c:pt idx="31">
                  <c:v>69.228802581037741</c:v>
                </c:pt>
                <c:pt idx="32">
                  <c:v>14.138404856798722</c:v>
                </c:pt>
                <c:pt idx="33">
                  <c:v>16.872454191677697</c:v>
                </c:pt>
                <c:pt idx="34">
                  <c:v>30.929765104037102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62-491B-873B-9797742859C3}"/>
            </c:ext>
          </c:extLst>
        </c:ser>
        <c:ser>
          <c:idx val="5"/>
          <c:order val="5"/>
          <c:tx>
            <c:strRef>
              <c:f>Dati!$H$1082</c:f>
              <c:strCache>
                <c:ptCount val="1"/>
                <c:pt idx="0">
                  <c:v>Tur ir liela birokrātija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2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451547597940074E-2"/>
                      <c:h val="3.49271891705046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B62-491B-873B-9797742859C3}"/>
                </c:ext>
              </c:extLst>
            </c:dLbl>
            <c:dLbl>
              <c:idx val="13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CB62-491B-873B-9797742859C3}"/>
                </c:ext>
              </c:extLst>
            </c:dLbl>
            <c:dLbl>
              <c:idx val="24"/>
              <c:numFmt formatCode="0" sourceLinked="0"/>
              <c:spPr>
                <a:noFill/>
                <a:ln w="25400">
                  <a:noFill/>
                </a:ln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 i="0" u="none" strike="noStrike" baseline="0">
                      <a:solidFill>
                        <a:sysClr val="windowText" lastClr="000000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B62-491B-873B-9797742859C3}"/>
                </c:ext>
              </c:extLst>
            </c:dLbl>
            <c:dLbl>
              <c:idx val="41"/>
              <c:numFmt formatCode="0" sourceLinked="0"/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900" b="1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CB62-491B-873B-9797742859C3}"/>
                </c:ext>
              </c:extLst>
            </c:dLbl>
            <c:numFmt formatCode="0" sourceLinked="0"/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Dati!$H$1083:$H$1117</c:f>
              <c:numCache>
                <c:formatCode>General</c:formatCode>
                <c:ptCount val="35"/>
                <c:pt idx="0" formatCode="0">
                  <c:v>7.2999315686805986</c:v>
                </c:pt>
                <c:pt idx="2" formatCode="0">
                  <c:v>3.4325705575483036</c:v>
                </c:pt>
                <c:pt idx="3" formatCode="0">
                  <c:v>5.6618161940368665</c:v>
                </c:pt>
                <c:pt idx="4" formatCode="0">
                  <c:v>13.399129030429361</c:v>
                </c:pt>
                <c:pt idx="5" formatCode="0">
                  <c:v>8.0555514115841618</c:v>
                </c:pt>
                <c:pt idx="7" formatCode="0">
                  <c:v>7.2442626015637153</c:v>
                </c:pt>
                <c:pt idx="8" formatCode="0">
                  <c:v>7.6319803099828274</c:v>
                </c:pt>
                <c:pt idx="9" formatCode="0">
                  <c:v>8.7763530111537218</c:v>
                </c:pt>
                <c:pt idx="11" formatCode="0">
                  <c:v>7.525961059563846</c:v>
                </c:pt>
                <c:pt idx="12" formatCode="0">
                  <c:v>9.1838018831037633</c:v>
                </c:pt>
                <c:pt idx="13" formatCode="0">
                  <c:v>0</c:v>
                </c:pt>
                <c:pt idx="15" formatCode="0">
                  <c:v>7.2177061992346037</c:v>
                </c:pt>
                <c:pt idx="16" formatCode="0">
                  <c:v>10.248300511870202</c:v>
                </c:pt>
                <c:pt idx="17" formatCode="0">
                  <c:v>4.5378467594632728</c:v>
                </c:pt>
                <c:pt idx="19" formatCode="0">
                  <c:v>8.4181662229117791</c:v>
                </c:pt>
                <c:pt idx="20" formatCode="0">
                  <c:v>8.5321166625386518</c:v>
                </c:pt>
                <c:pt idx="21" formatCode="0">
                  <c:v>7.3451844503845827</c:v>
                </c:pt>
                <c:pt idx="22" formatCode="0">
                  <c:v>4.8518752570838561</c:v>
                </c:pt>
                <c:pt idx="23" formatCode="0">
                  <c:v>6.733184623190362</c:v>
                </c:pt>
                <c:pt idx="24" formatCode="0">
                  <c:v>0.83530702018731096</c:v>
                </c:pt>
                <c:pt idx="26" formatCode="0">
                  <c:v>8.4181662229117791</c:v>
                </c:pt>
                <c:pt idx="27" formatCode="0">
                  <c:v>6.0165452276221947</c:v>
                </c:pt>
                <c:pt idx="29" formatCode="0">
                  <c:v>4.7537419040694084</c:v>
                </c:pt>
                <c:pt idx="30" formatCode="0">
                  <c:v>8.1441471382158426</c:v>
                </c:pt>
                <c:pt idx="32" formatCode="0">
                  <c:v>5.272911614890476</c:v>
                </c:pt>
                <c:pt idx="33" formatCode="0">
                  <c:v>6.5719203031575368</c:v>
                </c:pt>
                <c:pt idx="34" formatCode="0">
                  <c:v>8.085285823502824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B62-491B-873B-9797742859C3}"/>
            </c:ext>
          </c:extLst>
        </c:ser>
        <c:ser>
          <c:idx val="6"/>
          <c:order val="6"/>
          <c:tx>
            <c:strRef>
              <c:f>Dati!$I$1082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dLbls>
            <c:delete val="1"/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Dati!$I$1083:$I$1117</c:f>
              <c:numCache>
                <c:formatCode>0</c:formatCode>
                <c:ptCount val="35"/>
                <c:pt idx="0">
                  <c:v>13.099197461748762</c:v>
                </c:pt>
                <c:pt idx="1">
                  <c:v>20.399129030429361</c:v>
                </c:pt>
                <c:pt idx="2">
                  <c:v>16.966558472881058</c:v>
                </c:pt>
                <c:pt idx="3">
                  <c:v>14.737312836392494</c:v>
                </c:pt>
                <c:pt idx="4">
                  <c:v>7</c:v>
                </c:pt>
                <c:pt idx="5">
                  <c:v>12.343577618845199</c:v>
                </c:pt>
                <c:pt idx="6">
                  <c:v>20.399129030429361</c:v>
                </c:pt>
                <c:pt idx="7">
                  <c:v>13.154866428865645</c:v>
                </c:pt>
                <c:pt idx="8">
                  <c:v>12.767148720446533</c:v>
                </c:pt>
                <c:pt idx="9">
                  <c:v>11.622776019275639</c:v>
                </c:pt>
                <c:pt idx="10">
                  <c:v>20.399129030429361</c:v>
                </c:pt>
                <c:pt idx="11">
                  <c:v>12.873167970865515</c:v>
                </c:pt>
                <c:pt idx="12">
                  <c:v>11.215327147325597</c:v>
                </c:pt>
                <c:pt idx="13">
                  <c:v>20.399129030429361</c:v>
                </c:pt>
                <c:pt idx="14">
                  <c:v>20.399129030429361</c:v>
                </c:pt>
                <c:pt idx="15">
                  <c:v>13.181422831194757</c:v>
                </c:pt>
                <c:pt idx="16">
                  <c:v>10.150828518559159</c:v>
                </c:pt>
                <c:pt idx="17">
                  <c:v>15.861282270966088</c:v>
                </c:pt>
                <c:pt idx="18">
                  <c:v>20.399129030429361</c:v>
                </c:pt>
                <c:pt idx="19">
                  <c:v>11.980962807517582</c:v>
                </c:pt>
                <c:pt idx="20">
                  <c:v>11.867012367890709</c:v>
                </c:pt>
                <c:pt idx="21">
                  <c:v>13.053944580044778</c:v>
                </c:pt>
                <c:pt idx="22">
                  <c:v>15.547253773345505</c:v>
                </c:pt>
                <c:pt idx="23">
                  <c:v>13.665944407239</c:v>
                </c:pt>
                <c:pt idx="24">
                  <c:v>19.563822010242049</c:v>
                </c:pt>
                <c:pt idx="25">
                  <c:v>20.399129030429361</c:v>
                </c:pt>
                <c:pt idx="26">
                  <c:v>11.980962807517582</c:v>
                </c:pt>
                <c:pt idx="27">
                  <c:v>14.382583802807165</c:v>
                </c:pt>
                <c:pt idx="28">
                  <c:v>20.399129030429361</c:v>
                </c:pt>
                <c:pt idx="29">
                  <c:v>15.645387126359953</c:v>
                </c:pt>
                <c:pt idx="30">
                  <c:v>12.254981892213518</c:v>
                </c:pt>
                <c:pt idx="31">
                  <c:v>20.399129030429361</c:v>
                </c:pt>
                <c:pt idx="32">
                  <c:v>15.126217415538886</c:v>
                </c:pt>
                <c:pt idx="33">
                  <c:v>13.827208727271824</c:v>
                </c:pt>
                <c:pt idx="34">
                  <c:v>12.313843206926537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B62-491B-873B-9797742859C3}"/>
            </c:ext>
          </c:extLst>
        </c:ser>
        <c:ser>
          <c:idx val="7"/>
          <c:order val="7"/>
          <c:tx>
            <c:strRef>
              <c:f>Dati!$J$1082</c:f>
              <c:strCache>
                <c:ptCount val="1"/>
                <c:pt idx="0">
                  <c:v>Cits iemesls</c:v>
                </c:pt>
              </c:strCache>
            </c:strRef>
          </c:tx>
          <c:spPr>
            <a:solidFill>
              <a:srgbClr val="F4B183"/>
            </a:solidFill>
          </c:spPr>
          <c:invertIfNegative val="0"/>
          <c:dLbls>
            <c:dLbl>
              <c:idx val="1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7041768465845065E-2"/>
                      <c:h val="3.73619813149833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CB62-491B-873B-9797742859C3}"/>
                </c:ext>
              </c:extLst>
            </c:dLbl>
            <c:dLbl>
              <c:idx val="1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271105862130106E-2"/>
                      <c:h val="3.97967734594619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CB62-491B-873B-9797742859C3}"/>
                </c:ext>
              </c:extLst>
            </c:dLbl>
            <c:dLbl>
              <c:idx val="26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5451547597940074E-2"/>
                      <c:h val="2.76228127370687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CB62-491B-873B-9797742859C3}"/>
                </c:ext>
              </c:extLst>
            </c:dLbl>
            <c:dLbl>
              <c:idx val="2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/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271105862130106E-2"/>
                      <c:h val="4.223156560394059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E-CB62-491B-873B-9797742859C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/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Dati!$B$1083:$B$1117</c:f>
              <c:strCache>
                <c:ptCount val="35"/>
                <c:pt idx="0">
                  <c:v>VISI RESPONDENTI, n=636</c:v>
                </c:pt>
                <c:pt idx="1">
                  <c:v>NOZARE</c:v>
                </c:pt>
                <c:pt idx="2">
                  <c:v>Ražošana, n=127</c:v>
                </c:pt>
                <c:pt idx="3">
                  <c:v>Tirdzniecība, n=98</c:v>
                </c:pt>
                <c:pt idx="4">
                  <c:v>Būvniecība, n=42</c:v>
                </c:pt>
                <c:pt idx="5">
                  <c:v>Pakalpojumi, n=369</c:v>
                </c:pt>
                <c:pt idx="6">
                  <c:v>DARBINIEKU SKAITS UZŅĒMUMĀ</c:v>
                </c:pt>
                <c:pt idx="7">
                  <c:v>1 - 9 darbinieki (mikrouzņēmumi), n=361</c:v>
                </c:pt>
                <c:pt idx="8">
                  <c:v>10 - 49 darbinieki (mazie uzņēmumi), n=199</c:v>
                </c:pt>
                <c:pt idx="9">
                  <c:v>50 - 249 darbinieki (vidējie uzņēmumi), n=76</c:v>
                </c:pt>
                <c:pt idx="10">
                  <c:v>KAPITĀLA IZCELSME</c:v>
                </c:pt>
                <c:pt idx="11">
                  <c:v>Vietējais kapitāls, n=581</c:v>
                </c:pt>
                <c:pt idx="12">
                  <c:v>Vietējais un ārvalstu kapitāls, n=22</c:v>
                </c:pt>
                <c:pt idx="13">
                  <c:v>Ārvalstu kapitāls, n=33</c:v>
                </c:pt>
                <c:pt idx="14">
                  <c:v>UZŅĒMUMA APGROZĪJUMS</c:v>
                </c:pt>
                <c:pt idx="15">
                  <c:v>Zems, n=122</c:v>
                </c:pt>
                <c:pt idx="16">
                  <c:v>Vidējs, n=124</c:v>
                </c:pt>
                <c:pt idx="17">
                  <c:v>Augsts, n=283</c:v>
                </c:pt>
                <c:pt idx="18">
                  <c:v>REĢIONS</c:v>
                </c:pt>
                <c:pt idx="19">
                  <c:v>Rīga, n=270</c:v>
                </c:pt>
                <c:pt idx="20">
                  <c:v>Pierīga, n=107</c:v>
                </c:pt>
                <c:pt idx="21">
                  <c:v>Vidzeme, n=73</c:v>
                </c:pt>
                <c:pt idx="22">
                  <c:v>Kurzeme, n=66</c:v>
                </c:pt>
                <c:pt idx="23">
                  <c:v>Zemgale, n=58</c:v>
                </c:pt>
                <c:pt idx="24">
                  <c:v>Latgale, n=62</c:v>
                </c:pt>
                <c:pt idx="25">
                  <c:v>UZŅĒMUMA ATRAŠANĀS VIETA</c:v>
                </c:pt>
                <c:pt idx="26">
                  <c:v>Rīga, n=270</c:v>
                </c:pt>
                <c:pt idx="27">
                  <c:v>Ārpus Rīgas, n=366</c:v>
                </c:pt>
                <c:pt idx="28">
                  <c:v>EKSPORTA STATUSS</c:v>
                </c:pt>
                <c:pt idx="29">
                  <c:v>Eksportē, n=184</c:v>
                </c:pt>
                <c:pt idx="30">
                  <c:v>Neeksportē, n=447</c:v>
                </c:pt>
                <c:pt idx="32">
                  <c:v>Jā, ir ieviesis jaunus digitālos risinājumus, n=77</c:v>
                </c:pt>
                <c:pt idx="33">
                  <c:v>Jā, ir palielinājis jau esošo digitālo risinājumu izmantošanu, n=142</c:v>
                </c:pt>
                <c:pt idx="34">
                  <c:v>Nē, n=398</c:v>
                </c:pt>
              </c:strCache>
            </c:strRef>
          </c:cat>
          <c:val>
            <c:numRef>
              <c:f>Dati!$J$1083:$J$1117</c:f>
              <c:numCache>
                <c:formatCode>General</c:formatCode>
                <c:ptCount val="35"/>
                <c:pt idx="0" formatCode="0">
                  <c:v>5.9927865763276884</c:v>
                </c:pt>
                <c:pt idx="2" formatCode="0">
                  <c:v>7.4696718616265896</c:v>
                </c:pt>
                <c:pt idx="3" formatCode="0">
                  <c:v>8.9056419737661177</c:v>
                </c:pt>
                <c:pt idx="4" formatCode="0">
                  <c:v>0</c:v>
                </c:pt>
                <c:pt idx="5" formatCode="0">
                  <c:v>5.2777226601174094</c:v>
                </c:pt>
                <c:pt idx="7" formatCode="0">
                  <c:v>5.833227418857299</c:v>
                </c:pt>
                <c:pt idx="8" formatCode="0">
                  <c:v>7.4393798221240921</c:v>
                </c:pt>
                <c:pt idx="9" formatCode="0">
                  <c:v>7.4381590554359747</c:v>
                </c:pt>
                <c:pt idx="11" formatCode="0">
                  <c:v>5.8444379888492373</c:v>
                </c:pt>
                <c:pt idx="12" formatCode="0">
                  <c:v>4.3021778068116872</c:v>
                </c:pt>
                <c:pt idx="13" formatCode="0">
                  <c:v>11.157715248443571</c:v>
                </c:pt>
                <c:pt idx="15" formatCode="0">
                  <c:v>5.6441385186289921</c:v>
                </c:pt>
                <c:pt idx="16" formatCode="0">
                  <c:v>3.2482251770758364</c:v>
                </c:pt>
                <c:pt idx="17" formatCode="0">
                  <c:v>5.3437102891882944</c:v>
                </c:pt>
                <c:pt idx="19" formatCode="0">
                  <c:v>3.0214069252006812</c:v>
                </c:pt>
                <c:pt idx="20" formatCode="0">
                  <c:v>8.2339240851797548</c:v>
                </c:pt>
                <c:pt idx="21" formatCode="0">
                  <c:v>9.7957150972844715</c:v>
                </c:pt>
                <c:pt idx="22" formatCode="0">
                  <c:v>8.5827588775170263</c:v>
                </c:pt>
                <c:pt idx="23" formatCode="0">
                  <c:v>12.180041229284937</c:v>
                </c:pt>
                <c:pt idx="24" formatCode="0">
                  <c:v>9.4335091182608402</c:v>
                </c:pt>
                <c:pt idx="26" formatCode="0">
                  <c:v>3.0214069252006812</c:v>
                </c:pt>
                <c:pt idx="27" formatCode="0">
                  <c:v>9.403008253796056</c:v>
                </c:pt>
                <c:pt idx="29" formatCode="0">
                  <c:v>3.1230323013337338</c:v>
                </c:pt>
                <c:pt idx="30" formatCode="0">
                  <c:v>6.915982709839648</c:v>
                </c:pt>
                <c:pt idx="32" formatCode="0">
                  <c:v>5.3296762153604886</c:v>
                </c:pt>
                <c:pt idx="33" formatCode="0">
                  <c:v>5.9584923641239085</c:v>
                </c:pt>
                <c:pt idx="34" formatCode="0">
                  <c:v>5.7161807717958668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B62-491B-873B-9797742859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"/>
        <c:overlap val="100"/>
        <c:axId val="122668448"/>
        <c:axId val="161052064"/>
      </c:barChart>
      <c:catAx>
        <c:axId val="122668448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161052064"/>
        <c:crosses val="autoZero"/>
        <c:auto val="1"/>
        <c:lblAlgn val="ctr"/>
        <c:lblOffset val="100"/>
        <c:tickLblSkip val="1"/>
        <c:tickMarkSkip val="2"/>
        <c:noMultiLvlLbl val="0"/>
      </c:catAx>
      <c:valAx>
        <c:axId val="161052064"/>
        <c:scaling>
          <c:orientation val="minMax"/>
          <c:max val="18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122668448"/>
        <c:crosses val="autoZero"/>
        <c:crossBetween val="between"/>
      </c:valAx>
      <c:spPr>
        <a:solidFill>
          <a:srgbClr val="FFFFFF"/>
        </a:solidFill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8166965954"/>
          <c:y val="8.5452563618832023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Dati!$C$272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Dati!$B$273:$B$307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Dati!$C$273:$C$307</c:f>
              <c:numCache>
                <c:formatCode>0</c:formatCode>
                <c:ptCount val="35"/>
                <c:pt idx="0">
                  <c:v>20.095434651027233</c:v>
                </c:pt>
                <c:pt idx="1">
                  <c:v>47.286810355093543</c:v>
                </c:pt>
                <c:pt idx="2">
                  <c:v>7</c:v>
                </c:pt>
                <c:pt idx="3">
                  <c:v>17.311817971382887</c:v>
                </c:pt>
                <c:pt idx="4">
                  <c:v>20.515882936535768</c:v>
                </c:pt>
                <c:pt idx="5">
                  <c:v>24.662639563712666</c:v>
                </c:pt>
                <c:pt idx="6">
                  <c:v>47.286810355093543</c:v>
                </c:pt>
                <c:pt idx="7">
                  <c:v>19.058982823924268</c:v>
                </c:pt>
                <c:pt idx="8">
                  <c:v>28.151726035870261</c:v>
                </c:pt>
                <c:pt idx="9">
                  <c:v>32.432439128234464</c:v>
                </c:pt>
                <c:pt idx="10">
                  <c:v>47.286810355093543</c:v>
                </c:pt>
                <c:pt idx="11">
                  <c:v>19.341256137264839</c:v>
                </c:pt>
                <c:pt idx="12">
                  <c:v>33.748164253910701</c:v>
                </c:pt>
                <c:pt idx="13">
                  <c:v>26.601531072587942</c:v>
                </c:pt>
                <c:pt idx="14">
                  <c:v>47.286810355093543</c:v>
                </c:pt>
                <c:pt idx="15">
                  <c:v>24.411913833074724</c:v>
                </c:pt>
                <c:pt idx="16">
                  <c:v>21.964237050754868</c:v>
                </c:pt>
                <c:pt idx="17">
                  <c:v>29.465078208202282</c:v>
                </c:pt>
                <c:pt idx="18">
                  <c:v>47.286810355093543</c:v>
                </c:pt>
                <c:pt idx="19">
                  <c:v>23.558428144827058</c:v>
                </c:pt>
                <c:pt idx="20">
                  <c:v>21.663778565159117</c:v>
                </c:pt>
                <c:pt idx="21">
                  <c:v>15.70334670357018</c:v>
                </c:pt>
                <c:pt idx="22">
                  <c:v>17.624005580606287</c:v>
                </c:pt>
                <c:pt idx="23">
                  <c:v>10.975739938728886</c:v>
                </c:pt>
                <c:pt idx="24">
                  <c:v>9.0316666203573206</c:v>
                </c:pt>
                <c:pt idx="25">
                  <c:v>47.286810355093543</c:v>
                </c:pt>
                <c:pt idx="26">
                  <c:v>23.558428144827058</c:v>
                </c:pt>
                <c:pt idx="27">
                  <c:v>16.116912703503353</c:v>
                </c:pt>
                <c:pt idx="28">
                  <c:v>47.286810355093543</c:v>
                </c:pt>
                <c:pt idx="29">
                  <c:v>34.319166016507467</c:v>
                </c:pt>
                <c:pt idx="30">
                  <c:v>15.547166845547743</c:v>
                </c:pt>
                <c:pt idx="31">
                  <c:v>47.286810355093543</c:v>
                </c:pt>
                <c:pt idx="32">
                  <c:v>33.631357975756032</c:v>
                </c:pt>
                <c:pt idx="33">
                  <c:v>31.169149192127282</c:v>
                </c:pt>
                <c:pt idx="34">
                  <c:v>15.736726025704964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15-4A50-B055-62863F66F09F}"/>
            </c:ext>
          </c:extLst>
        </c:ser>
        <c:ser>
          <c:idx val="1"/>
          <c:order val="1"/>
          <c:tx>
            <c:strRef>
              <c:f>Dati!$D$272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Dati!$B$273:$B$307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Dati!$D$273:$D$307</c:f>
              <c:numCache>
                <c:formatCode>General</c:formatCode>
                <c:ptCount val="35"/>
                <c:pt idx="0" formatCode="0">
                  <c:v>27.19137570406631</c:v>
                </c:pt>
                <c:pt idx="2" formatCode="0">
                  <c:v>40.286810355093543</c:v>
                </c:pt>
                <c:pt idx="3" formatCode="0">
                  <c:v>29.974992383710656</c:v>
                </c:pt>
                <c:pt idx="4" formatCode="0">
                  <c:v>26.770927418557775</c:v>
                </c:pt>
                <c:pt idx="5" formatCode="0">
                  <c:v>22.624170791380877</c:v>
                </c:pt>
                <c:pt idx="7" formatCode="0">
                  <c:v>28.227827531169275</c:v>
                </c:pt>
                <c:pt idx="8" formatCode="0">
                  <c:v>19.135084319223282</c:v>
                </c:pt>
                <c:pt idx="9" formatCode="0">
                  <c:v>14.854371226859081</c:v>
                </c:pt>
                <c:pt idx="11" formatCode="0">
                  <c:v>27.945554217828704</c:v>
                </c:pt>
                <c:pt idx="12" formatCode="0">
                  <c:v>13.538646101182838</c:v>
                </c:pt>
                <c:pt idx="13" formatCode="0">
                  <c:v>20.685279282505601</c:v>
                </c:pt>
                <c:pt idx="15" formatCode="0">
                  <c:v>22.874896522018819</c:v>
                </c:pt>
                <c:pt idx="16" formatCode="0">
                  <c:v>25.322573304338675</c:v>
                </c:pt>
                <c:pt idx="17" formatCode="0">
                  <c:v>17.821732146891261</c:v>
                </c:pt>
                <c:pt idx="19" formatCode="0">
                  <c:v>23.728382210266485</c:v>
                </c:pt>
                <c:pt idx="20" formatCode="0">
                  <c:v>25.623031789934426</c:v>
                </c:pt>
                <c:pt idx="21" formatCode="0">
                  <c:v>31.583463651523363</c:v>
                </c:pt>
                <c:pt idx="22" formatCode="0">
                  <c:v>29.662804774487256</c:v>
                </c:pt>
                <c:pt idx="23" formatCode="0">
                  <c:v>36.311070416364657</c:v>
                </c:pt>
                <c:pt idx="24" formatCode="0">
                  <c:v>38.255143734736222</c:v>
                </c:pt>
                <c:pt idx="26" formatCode="0">
                  <c:v>23.728382210266485</c:v>
                </c:pt>
                <c:pt idx="27" formatCode="0">
                  <c:v>31.16989765159019</c:v>
                </c:pt>
                <c:pt idx="29" formatCode="0">
                  <c:v>12.967644338586073</c:v>
                </c:pt>
                <c:pt idx="30" formatCode="0">
                  <c:v>31.7396435095458</c:v>
                </c:pt>
                <c:pt idx="32" formatCode="0">
                  <c:v>13.655452379337513</c:v>
                </c:pt>
                <c:pt idx="33" formatCode="0">
                  <c:v>16.117661162966261</c:v>
                </c:pt>
                <c:pt idx="34" formatCode="0">
                  <c:v>31.550084329388579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15-4A50-B055-62863F66F09F}"/>
            </c:ext>
          </c:extLst>
        </c:ser>
        <c:ser>
          <c:idx val="2"/>
          <c:order val="2"/>
          <c:tx>
            <c:strRef>
              <c:f>Dati!$E$272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E15-4A50-B055-62863F66F0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Dati!$B$273:$B$307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Dati!$E$273:$E$307</c:f>
              <c:numCache>
                <c:formatCode>General</c:formatCode>
                <c:ptCount val="35"/>
                <c:pt idx="0" formatCode="0">
                  <c:v>71.2095059824495</c:v>
                </c:pt>
                <c:pt idx="2" formatCode="0">
                  <c:v>56.266733842478331</c:v>
                </c:pt>
                <c:pt idx="3" formatCode="0">
                  <c:v>69.740019075372089</c:v>
                </c:pt>
                <c:pt idx="4" formatCode="0">
                  <c:v>73.229072581442281</c:v>
                </c:pt>
                <c:pt idx="5" formatCode="0">
                  <c:v>75.40109071777718</c:v>
                </c:pt>
                <c:pt idx="7" formatCode="0">
                  <c:v>70.273626507174711</c:v>
                </c:pt>
                <c:pt idx="8" formatCode="0">
                  <c:v>78.983990299641377</c:v>
                </c:pt>
                <c:pt idx="9" formatCode="0">
                  <c:v>79.540168323214459</c:v>
                </c:pt>
                <c:pt idx="11" formatCode="0">
                  <c:v>70.377397672513837</c:v>
                </c:pt>
                <c:pt idx="12" formatCode="0">
                  <c:v>86.06546458380538</c:v>
                </c:pt>
                <c:pt idx="13" formatCode="0">
                  <c:v>78.589932753898822</c:v>
                </c:pt>
                <c:pt idx="15" formatCode="0">
                  <c:v>76.278623244448085</c:v>
                </c:pt>
                <c:pt idx="16" formatCode="0">
                  <c:v>70.993748333509089</c:v>
                </c:pt>
                <c:pt idx="17" formatCode="0">
                  <c:v>81.339167002112376</c:v>
                </c:pt>
                <c:pt idx="19" formatCode="0">
                  <c:v>74.706515770132242</c:v>
                </c:pt>
                <c:pt idx="20" formatCode="0">
                  <c:v>72.921023986111948</c:v>
                </c:pt>
                <c:pt idx="21" formatCode="0">
                  <c:v>66.648079850452376</c:v>
                </c:pt>
                <c:pt idx="22" formatCode="0">
                  <c:v>69.695900897057626</c:v>
                </c:pt>
                <c:pt idx="23" formatCode="0">
                  <c:v>61.250723346042172</c:v>
                </c:pt>
                <c:pt idx="24" formatCode="0">
                  <c:v>59.449125099711694</c:v>
                </c:pt>
                <c:pt idx="26" formatCode="0">
                  <c:v>74.706515770132242</c:v>
                </c:pt>
                <c:pt idx="27" formatCode="0">
                  <c:v>67.191903807941827</c:v>
                </c:pt>
                <c:pt idx="29" formatCode="0">
                  <c:v>86.569513123104173</c:v>
                </c:pt>
                <c:pt idx="30" formatCode="0">
                  <c:v>66.282377587027398</c:v>
                </c:pt>
                <c:pt idx="32" formatCode="0">
                  <c:v>84.426925565717042</c:v>
                </c:pt>
                <c:pt idx="33" formatCode="0">
                  <c:v>81.130542037880872</c:v>
                </c:pt>
                <c:pt idx="34" formatCode="0">
                  <c:v>67.546224629592771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15-4A50-B055-62863F66F09F}"/>
            </c:ext>
          </c:extLst>
        </c:ser>
        <c:ser>
          <c:idx val="3"/>
          <c:order val="3"/>
          <c:tx>
            <c:strRef>
              <c:f>Dati!$F$272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Dati!$B$273:$B$307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Dati!$F$273:$F$307</c:f>
              <c:numCache>
                <c:formatCode>0</c:formatCode>
                <c:ptCount val="35"/>
                <c:pt idx="0">
                  <c:v>22.360007140654673</c:v>
                </c:pt>
                <c:pt idx="1">
                  <c:v>93.569513123104173</c:v>
                </c:pt>
                <c:pt idx="2">
                  <c:v>37.302779280625842</c:v>
                </c:pt>
                <c:pt idx="3">
                  <c:v>23.829494047732084</c:v>
                </c:pt>
                <c:pt idx="4">
                  <c:v>20.340440541661891</c:v>
                </c:pt>
                <c:pt idx="5">
                  <c:v>18.168422405326993</c:v>
                </c:pt>
                <c:pt idx="6">
                  <c:v>93.569513123104173</c:v>
                </c:pt>
                <c:pt idx="7">
                  <c:v>23.295886615929462</c:v>
                </c:pt>
                <c:pt idx="8">
                  <c:v>14.585522823462796</c:v>
                </c:pt>
                <c:pt idx="9">
                  <c:v>14.029344799889714</c:v>
                </c:pt>
                <c:pt idx="10">
                  <c:v>93.569513123104173</c:v>
                </c:pt>
                <c:pt idx="11">
                  <c:v>23.192115450590336</c:v>
                </c:pt>
                <c:pt idx="12">
                  <c:v>7.5040485392987932</c:v>
                </c:pt>
                <c:pt idx="13">
                  <c:v>14.979580369205351</c:v>
                </c:pt>
                <c:pt idx="14">
                  <c:v>93.569513123104173</c:v>
                </c:pt>
                <c:pt idx="15">
                  <c:v>17.290889878656088</c:v>
                </c:pt>
                <c:pt idx="16">
                  <c:v>22.575764789595084</c:v>
                </c:pt>
                <c:pt idx="17">
                  <c:v>12.230346120991797</c:v>
                </c:pt>
                <c:pt idx="18">
                  <c:v>93.569513123104173</c:v>
                </c:pt>
                <c:pt idx="19">
                  <c:v>18.862997352971931</c:v>
                </c:pt>
                <c:pt idx="20">
                  <c:v>20.648489136992225</c:v>
                </c:pt>
                <c:pt idx="21">
                  <c:v>26.921433272651797</c:v>
                </c:pt>
                <c:pt idx="22">
                  <c:v>23.873612226046546</c:v>
                </c:pt>
                <c:pt idx="23">
                  <c:v>32.318789777062001</c:v>
                </c:pt>
                <c:pt idx="24">
                  <c:v>34.120388023392479</c:v>
                </c:pt>
                <c:pt idx="25">
                  <c:v>93.569513123104173</c:v>
                </c:pt>
                <c:pt idx="26">
                  <c:v>18.862997352971931</c:v>
                </c:pt>
                <c:pt idx="27">
                  <c:v>26.377609315162346</c:v>
                </c:pt>
                <c:pt idx="28">
                  <c:v>93.569513123104173</c:v>
                </c:pt>
                <c:pt idx="29">
                  <c:v>7</c:v>
                </c:pt>
                <c:pt idx="30">
                  <c:v>27.287135536076775</c:v>
                </c:pt>
                <c:pt idx="31">
                  <c:v>93.569513123104173</c:v>
                </c:pt>
                <c:pt idx="32">
                  <c:v>9.1425875573871309</c:v>
                </c:pt>
                <c:pt idx="33">
                  <c:v>12.438971085223301</c:v>
                </c:pt>
                <c:pt idx="34">
                  <c:v>26.023288493511401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15-4A50-B055-62863F66F09F}"/>
            </c:ext>
          </c:extLst>
        </c:ser>
        <c:ser>
          <c:idx val="4"/>
          <c:order val="4"/>
          <c:tx>
            <c:strRef>
              <c:f>Dati!$G$272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1.4171783625730993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15-4A50-B055-62863F66F09F}"/>
                </c:ext>
              </c:extLst>
            </c:dLbl>
            <c:dLbl>
              <c:idx val="9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15-4A50-B055-62863F66F09F}"/>
                </c:ext>
              </c:extLst>
            </c:dLbl>
            <c:dLbl>
              <c:idx val="16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15-4A50-B055-62863F66F0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Dati!$B$273:$B$307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Dati!$G$273:$G$307</c:f>
              <c:numCache>
                <c:formatCode>General</c:formatCode>
                <c:ptCount val="35"/>
                <c:pt idx="0" formatCode="0">
                  <c:v>1.59911831348333</c:v>
                </c:pt>
                <c:pt idx="2" formatCode="0">
                  <c:v>3.446455802428277</c:v>
                </c:pt>
                <c:pt idx="3" formatCode="0.0">
                  <c:v>0.28498854091726655</c:v>
                </c:pt>
                <c:pt idx="4" formatCode="0">
                  <c:v>0</c:v>
                </c:pt>
                <c:pt idx="5" formatCode="0">
                  <c:v>1.9747384908419208</c:v>
                </c:pt>
                <c:pt idx="7" formatCode="0">
                  <c:v>1.4985459616553192</c:v>
                </c:pt>
                <c:pt idx="8" formatCode="0">
                  <c:v>1.8809253811353872</c:v>
                </c:pt>
                <c:pt idx="9" formatCode="0">
                  <c:v>5.6054604499265306</c:v>
                </c:pt>
                <c:pt idx="11" formatCode="0">
                  <c:v>1.677048109656708</c:v>
                </c:pt>
                <c:pt idx="12" formatCode="0.0">
                  <c:v>0.39588931501177965</c:v>
                </c:pt>
                <c:pt idx="13" formatCode="0">
                  <c:v>0.72478796359556774</c:v>
                </c:pt>
                <c:pt idx="15" formatCode="0">
                  <c:v>0.84648023353317803</c:v>
                </c:pt>
                <c:pt idx="16" formatCode="0">
                  <c:v>3.6836783621523463</c:v>
                </c:pt>
                <c:pt idx="17" formatCode="0">
                  <c:v>0.8391008509963539</c:v>
                </c:pt>
                <c:pt idx="19" formatCode="0">
                  <c:v>1.5651020196012968</c:v>
                </c:pt>
                <c:pt idx="20" formatCode="0">
                  <c:v>1.4559442239536526</c:v>
                </c:pt>
                <c:pt idx="21" formatCode="0">
                  <c:v>1.7684564980242845</c:v>
                </c:pt>
                <c:pt idx="22" formatCode="0">
                  <c:v>0.64129432845514445</c:v>
                </c:pt>
                <c:pt idx="23" formatCode="0">
                  <c:v>2.4382062375932314</c:v>
                </c:pt>
                <c:pt idx="24" formatCode="0">
                  <c:v>2.2957311655521213</c:v>
                </c:pt>
                <c:pt idx="26" formatCode="0">
                  <c:v>1.5651020196012968</c:v>
                </c:pt>
                <c:pt idx="27" formatCode="0">
                  <c:v>1.6381985404677259</c:v>
                </c:pt>
                <c:pt idx="29" formatCode="0.0">
                  <c:v>0.46284253830973188</c:v>
                </c:pt>
                <c:pt idx="30" formatCode="0">
                  <c:v>1.9779789034264448</c:v>
                </c:pt>
                <c:pt idx="32" formatCode="0">
                  <c:v>1.9176220549454484</c:v>
                </c:pt>
                <c:pt idx="33" formatCode="0">
                  <c:v>2.7517967991528827</c:v>
                </c:pt>
                <c:pt idx="34" formatCode="0">
                  <c:v>0.90369104101851794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E15-4A50-B055-62863F66F0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47.3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6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40395186451"/>
          <c:y val="9.7130804456614955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Dati!$C$313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Dati!$B$314:$B$348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Dati!$C$314:$C$348</c:f>
              <c:numCache>
                <c:formatCode>0</c:formatCode>
                <c:ptCount val="35"/>
                <c:pt idx="0">
                  <c:v>19.87491541150014</c:v>
                </c:pt>
                <c:pt idx="1">
                  <c:v>52.66447152457657</c:v>
                </c:pt>
                <c:pt idx="2">
                  <c:v>15.38666016450339</c:v>
                </c:pt>
                <c:pt idx="3">
                  <c:v>25.308845895076374</c:v>
                </c:pt>
                <c:pt idx="4">
                  <c:v>14.264409932812676</c:v>
                </c:pt>
                <c:pt idx="5">
                  <c:v>19.566513466457224</c:v>
                </c:pt>
                <c:pt idx="6">
                  <c:v>52.66447152457657</c:v>
                </c:pt>
                <c:pt idx="7">
                  <c:v>17.878024961523771</c:v>
                </c:pt>
                <c:pt idx="8">
                  <c:v>37.085705213043909</c:v>
                </c:pt>
                <c:pt idx="9">
                  <c:v>34.153094381690863</c:v>
                </c:pt>
                <c:pt idx="10">
                  <c:v>52.66447152457657</c:v>
                </c:pt>
                <c:pt idx="11">
                  <c:v>19.329241592283402</c:v>
                </c:pt>
                <c:pt idx="12">
                  <c:v>21.120904844570966</c:v>
                </c:pt>
                <c:pt idx="13">
                  <c:v>32.987136535844151</c:v>
                </c:pt>
                <c:pt idx="14">
                  <c:v>52.66447152457657</c:v>
                </c:pt>
                <c:pt idx="15">
                  <c:v>12.823504005619974</c:v>
                </c:pt>
                <c:pt idx="16">
                  <c:v>21.106318237672159</c:v>
                </c:pt>
                <c:pt idx="17">
                  <c:v>28.846534572694807</c:v>
                </c:pt>
                <c:pt idx="18">
                  <c:v>52.66447152457657</c:v>
                </c:pt>
                <c:pt idx="19">
                  <c:v>24.100090229719992</c:v>
                </c:pt>
                <c:pt idx="20">
                  <c:v>17.810271213686526</c:v>
                </c:pt>
                <c:pt idx="21">
                  <c:v>26.626807897052309</c:v>
                </c:pt>
                <c:pt idx="22">
                  <c:v>7</c:v>
                </c:pt>
                <c:pt idx="23">
                  <c:v>8.5178458796557166</c:v>
                </c:pt>
                <c:pt idx="24">
                  <c:v>10.73189553441555</c:v>
                </c:pt>
                <c:pt idx="25">
                  <c:v>52.66447152457657</c:v>
                </c:pt>
                <c:pt idx="26">
                  <c:v>24.100090229719992</c:v>
                </c:pt>
                <c:pt idx="27">
                  <c:v>15.020747831771928</c:v>
                </c:pt>
                <c:pt idx="28">
                  <c:v>52.66447152457657</c:v>
                </c:pt>
                <c:pt idx="29">
                  <c:v>27.003167870248898</c:v>
                </c:pt>
                <c:pt idx="30">
                  <c:v>17.499836948726447</c:v>
                </c:pt>
                <c:pt idx="31">
                  <c:v>52.66447152457657</c:v>
                </c:pt>
                <c:pt idx="32">
                  <c:v>35.754335201590422</c:v>
                </c:pt>
                <c:pt idx="33">
                  <c:v>30.007180487959552</c:v>
                </c:pt>
                <c:pt idx="34">
                  <c:v>16.068545508296566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94-472C-B770-CE29B522E92A}"/>
            </c:ext>
          </c:extLst>
        </c:ser>
        <c:ser>
          <c:idx val="1"/>
          <c:order val="1"/>
          <c:tx>
            <c:strRef>
              <c:f>Dati!$D$313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Dati!$B$314:$B$348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Dati!$D$314:$D$348</c:f>
              <c:numCache>
                <c:formatCode>General</c:formatCode>
                <c:ptCount val="35"/>
                <c:pt idx="0" formatCode="0">
                  <c:v>32.789556113076429</c:v>
                </c:pt>
                <c:pt idx="2" formatCode="0">
                  <c:v>37.27781136007318</c:v>
                </c:pt>
                <c:pt idx="3" formatCode="0">
                  <c:v>27.355625629500196</c:v>
                </c:pt>
                <c:pt idx="4" formatCode="0">
                  <c:v>38.400061591763894</c:v>
                </c:pt>
                <c:pt idx="5" formatCode="0">
                  <c:v>33.097958058119346</c:v>
                </c:pt>
                <c:pt idx="7" formatCode="0">
                  <c:v>34.786446563052799</c:v>
                </c:pt>
                <c:pt idx="8" formatCode="0">
                  <c:v>15.578766311532661</c:v>
                </c:pt>
                <c:pt idx="9" formatCode="0">
                  <c:v>18.511377142885703</c:v>
                </c:pt>
                <c:pt idx="11" formatCode="0">
                  <c:v>33.335229932293167</c:v>
                </c:pt>
                <c:pt idx="12" formatCode="0">
                  <c:v>31.543566680005604</c:v>
                </c:pt>
                <c:pt idx="13" formatCode="0">
                  <c:v>19.677334988732419</c:v>
                </c:pt>
                <c:pt idx="15" formatCode="0">
                  <c:v>39.840967518956596</c:v>
                </c:pt>
                <c:pt idx="16" formatCode="0">
                  <c:v>31.55815328690441</c:v>
                </c:pt>
                <c:pt idx="17" formatCode="0">
                  <c:v>23.817936951881762</c:v>
                </c:pt>
                <c:pt idx="19" formatCode="0">
                  <c:v>28.564381294856577</c:v>
                </c:pt>
                <c:pt idx="20" formatCode="0">
                  <c:v>34.854200310890043</c:v>
                </c:pt>
                <c:pt idx="21" formatCode="0">
                  <c:v>26.03766362752426</c:v>
                </c:pt>
                <c:pt idx="22" formatCode="0">
                  <c:v>45.66447152457657</c:v>
                </c:pt>
                <c:pt idx="23" formatCode="0">
                  <c:v>44.146625644920853</c:v>
                </c:pt>
                <c:pt idx="24" formatCode="0">
                  <c:v>41.93257599016102</c:v>
                </c:pt>
                <c:pt idx="26" formatCode="0">
                  <c:v>28.564381294856577</c:v>
                </c:pt>
                <c:pt idx="27" formatCode="0">
                  <c:v>37.643723692804642</c:v>
                </c:pt>
                <c:pt idx="29" formatCode="0">
                  <c:v>25.661303654327671</c:v>
                </c:pt>
                <c:pt idx="30" formatCode="0">
                  <c:v>35.164634575850123</c:v>
                </c:pt>
                <c:pt idx="32" formatCode="0">
                  <c:v>16.910136322986151</c:v>
                </c:pt>
                <c:pt idx="33" formatCode="0">
                  <c:v>22.657291036617018</c:v>
                </c:pt>
                <c:pt idx="34" formatCode="0">
                  <c:v>36.595926016280004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94-472C-B770-CE29B522E92A}"/>
            </c:ext>
          </c:extLst>
        </c:ser>
        <c:ser>
          <c:idx val="2"/>
          <c:order val="2"/>
          <c:tx>
            <c:strRef>
              <c:f>Dati!$E$313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394-472C-B770-CE29B522E9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Dati!$B$314:$B$348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Dati!$E$314:$E$348</c:f>
              <c:numCache>
                <c:formatCode>General</c:formatCode>
                <c:ptCount val="35"/>
                <c:pt idx="0" formatCode="0">
                  <c:v>65.563692466455279</c:v>
                </c:pt>
                <c:pt idx="2" formatCode="0">
                  <c:v>59.396618283103777</c:v>
                </c:pt>
                <c:pt idx="3" formatCode="0">
                  <c:v>70.959535898602695</c:v>
                </c:pt>
                <c:pt idx="4" formatCode="0">
                  <c:v>61.599938408236177</c:v>
                </c:pt>
                <c:pt idx="5" formatCode="0">
                  <c:v>65.430077282855876</c:v>
                </c:pt>
                <c:pt idx="7" formatCode="0">
                  <c:v>63.516320075149636</c:v>
                </c:pt>
                <c:pt idx="8" formatCode="0">
                  <c:v>83.379520089846338</c:v>
                </c:pt>
                <c:pt idx="9" formatCode="0">
                  <c:v>79.247886404433544</c:v>
                </c:pt>
                <c:pt idx="11" formatCode="0">
                  <c:v>64.894216911703978</c:v>
                </c:pt>
                <c:pt idx="12" formatCode="0">
                  <c:v>68.456433319994389</c:v>
                </c:pt>
                <c:pt idx="13" formatCode="0">
                  <c:v>80.322665011267574</c:v>
                </c:pt>
                <c:pt idx="15" formatCode="0">
                  <c:v>57.79190181249659</c:v>
                </c:pt>
                <c:pt idx="16" formatCode="0">
                  <c:v>66.038594923897122</c:v>
                </c:pt>
                <c:pt idx="17" formatCode="0">
                  <c:v>75.754372552180641</c:v>
                </c:pt>
                <c:pt idx="19" formatCode="0">
                  <c:v>70.236320548900295</c:v>
                </c:pt>
                <c:pt idx="20" formatCode="0">
                  <c:v>64.178307385239705</c:v>
                </c:pt>
                <c:pt idx="21" formatCode="0">
                  <c:v>72.502029871929338</c:v>
                </c:pt>
                <c:pt idx="22" formatCode="0">
                  <c:v>52.458629445940232</c:v>
                </c:pt>
                <c:pt idx="23" formatCode="0">
                  <c:v>53.802183529979239</c:v>
                </c:pt>
                <c:pt idx="24" formatCode="0">
                  <c:v>52.389728245738112</c:v>
                </c:pt>
                <c:pt idx="26" formatCode="0">
                  <c:v>70.236320548900295</c:v>
                </c:pt>
                <c:pt idx="27" formatCode="0">
                  <c:v>60.195460209622688</c:v>
                </c:pt>
                <c:pt idx="29" formatCode="0">
                  <c:v>73.989542192210209</c:v>
                </c:pt>
                <c:pt idx="30" formatCode="0">
                  <c:v>62.758182375320061</c:v>
                </c:pt>
                <c:pt idx="32" formatCode="0">
                  <c:v>83.089863677013881</c:v>
                </c:pt>
                <c:pt idx="33" formatCode="0">
                  <c:v>74.467208547310037</c:v>
                </c:pt>
                <c:pt idx="34" formatCode="0">
                  <c:v>61.857705118954144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94-472C-B770-CE29B522E92A}"/>
            </c:ext>
          </c:extLst>
        </c:ser>
        <c:ser>
          <c:idx val="3"/>
          <c:order val="3"/>
          <c:tx>
            <c:strRef>
              <c:f>Dati!$F$313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Dati!$B$314:$B$348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Dati!$F$314:$F$348</c:f>
              <c:numCache>
                <c:formatCode>0</c:formatCode>
                <c:ptCount val="35"/>
                <c:pt idx="0">
                  <c:v>24.815827623391058</c:v>
                </c:pt>
                <c:pt idx="1">
                  <c:v>90.379520089846338</c:v>
                </c:pt>
                <c:pt idx="2">
                  <c:v>30.982901806742561</c:v>
                </c:pt>
                <c:pt idx="3">
                  <c:v>19.419984191243643</c:v>
                </c:pt>
                <c:pt idx="4">
                  <c:v>28.779581681610161</c:v>
                </c:pt>
                <c:pt idx="5">
                  <c:v>24.949442806990461</c:v>
                </c:pt>
                <c:pt idx="6">
                  <c:v>90.379520089846338</c:v>
                </c:pt>
                <c:pt idx="7">
                  <c:v>26.863200014696702</c:v>
                </c:pt>
                <c:pt idx="8">
                  <c:v>7</c:v>
                </c:pt>
                <c:pt idx="9">
                  <c:v>11.131633685412794</c:v>
                </c:pt>
                <c:pt idx="10">
                  <c:v>90.379520089846338</c:v>
                </c:pt>
                <c:pt idx="11">
                  <c:v>25.48530317814236</c:v>
                </c:pt>
                <c:pt idx="12">
                  <c:v>21.923086769851949</c:v>
                </c:pt>
                <c:pt idx="13">
                  <c:v>10.056855078578764</c:v>
                </c:pt>
                <c:pt idx="14">
                  <c:v>90.379520089846338</c:v>
                </c:pt>
                <c:pt idx="15">
                  <c:v>32.587618277349748</c:v>
                </c:pt>
                <c:pt idx="16">
                  <c:v>24.340925165949216</c:v>
                </c:pt>
                <c:pt idx="17">
                  <c:v>14.625147537665697</c:v>
                </c:pt>
                <c:pt idx="18">
                  <c:v>90.379520089846338</c:v>
                </c:pt>
                <c:pt idx="19">
                  <c:v>20.143199540946043</c:v>
                </c:pt>
                <c:pt idx="20">
                  <c:v>26.201212704606633</c:v>
                </c:pt>
                <c:pt idx="21">
                  <c:v>17.877490217917</c:v>
                </c:pt>
                <c:pt idx="22">
                  <c:v>37.920890643906105</c:v>
                </c:pt>
                <c:pt idx="23">
                  <c:v>36.577336559867099</c:v>
                </c:pt>
                <c:pt idx="24">
                  <c:v>37.989791844108225</c:v>
                </c:pt>
                <c:pt idx="25">
                  <c:v>90.379520089846338</c:v>
                </c:pt>
                <c:pt idx="26">
                  <c:v>20.143199540946043</c:v>
                </c:pt>
                <c:pt idx="27">
                  <c:v>30.18405988022365</c:v>
                </c:pt>
                <c:pt idx="28">
                  <c:v>90.379520089846338</c:v>
                </c:pt>
                <c:pt idx="29">
                  <c:v>16.389977897636129</c:v>
                </c:pt>
                <c:pt idx="30">
                  <c:v>27.621337714526277</c:v>
                </c:pt>
                <c:pt idx="31">
                  <c:v>90.379520089846338</c:v>
                </c:pt>
                <c:pt idx="32">
                  <c:v>7.289656412832457</c:v>
                </c:pt>
                <c:pt idx="33">
                  <c:v>15.912311542536301</c:v>
                </c:pt>
                <c:pt idx="34">
                  <c:v>28.521814970892194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94-472C-B770-CE29B522E92A}"/>
            </c:ext>
          </c:extLst>
        </c:ser>
        <c:ser>
          <c:idx val="4"/>
          <c:order val="4"/>
          <c:tx>
            <c:strRef>
              <c:f>Dati!$G$313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1.6045687134502926E-2"/>
                  <c:y val="1.8832391713747647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349559452677102E-2"/>
                      <c:h val="3.404218896295364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394-472C-B770-CE29B522E92A}"/>
                </c:ext>
              </c:extLst>
            </c:dLbl>
            <c:dLbl>
              <c:idx val="24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394-472C-B770-CE29B522E9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Dati!$B$314:$B$348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Dati!$G$314:$G$348</c:f>
              <c:numCache>
                <c:formatCode>General</c:formatCode>
                <c:ptCount val="35"/>
                <c:pt idx="0" formatCode="0">
                  <c:v>1.6467514204673874</c:v>
                </c:pt>
                <c:pt idx="2" formatCode="0">
                  <c:v>3.3255703568231909</c:v>
                </c:pt>
                <c:pt idx="3" formatCode="0">
                  <c:v>1.6848384718971301</c:v>
                </c:pt>
                <c:pt idx="4" formatCode="0">
                  <c:v>0</c:v>
                </c:pt>
                <c:pt idx="5" formatCode="0">
                  <c:v>1.4719646590247177</c:v>
                </c:pt>
                <c:pt idx="7" formatCode="0">
                  <c:v>1.6972333617968283</c:v>
                </c:pt>
                <c:pt idx="8" formatCode="0">
                  <c:v>1.0417135986210337</c:v>
                </c:pt>
                <c:pt idx="9" formatCode="0">
                  <c:v>2.240736452680832</c:v>
                </c:pt>
                <c:pt idx="11" formatCode="0">
                  <c:v>1.770553156002115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2.3671306685469116</c:v>
                </c:pt>
                <c:pt idx="16" formatCode="0">
                  <c:v>2.4032517891985816</c:v>
                </c:pt>
                <c:pt idx="17" formatCode="0.0">
                  <c:v>0.42769049593770608</c:v>
                </c:pt>
                <c:pt idx="19" formatCode="0">
                  <c:v>1.1992981562431411</c:v>
                </c:pt>
                <c:pt idx="20" formatCode="0">
                  <c:v>0.96749230387028606</c:v>
                </c:pt>
                <c:pt idx="21" formatCode="0">
                  <c:v>1.4603065005464384</c:v>
                </c:pt>
                <c:pt idx="22" formatCode="0">
                  <c:v>1.8768990294832355</c:v>
                </c:pt>
                <c:pt idx="23" formatCode="0">
                  <c:v>2.0511908250999698</c:v>
                </c:pt>
                <c:pt idx="24" formatCode="0">
                  <c:v>5.6776957641009265</c:v>
                </c:pt>
                <c:pt idx="26" formatCode="0">
                  <c:v>1.1992981562431411</c:v>
                </c:pt>
                <c:pt idx="27" formatCode="0">
                  <c:v>2.1608160975724719</c:v>
                </c:pt>
                <c:pt idx="29" formatCode="0.0">
                  <c:v>0.3491541534620744</c:v>
                </c:pt>
                <c:pt idx="30" formatCode="0">
                  <c:v>2.0771830488294492</c:v>
                </c:pt>
                <c:pt idx="32" formatCode="0">
                  <c:v>0</c:v>
                </c:pt>
                <c:pt idx="33" formatCode="0">
                  <c:v>2.8755004160729456</c:v>
                </c:pt>
                <c:pt idx="34" formatCode="0">
                  <c:v>1.5463688647656944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394-472C-B770-CE29B522E9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52.7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6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610474899"/>
          <c:y val="9.9290585588274999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Dati!$C$641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Dati!$B$642:$B$676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Dati!$C$642:$C$676</c:f>
              <c:numCache>
                <c:formatCode>0</c:formatCode>
                <c:ptCount val="35"/>
                <c:pt idx="0">
                  <c:v>25.292111896919124</c:v>
                </c:pt>
                <c:pt idx="1">
                  <c:v>64.913576880698827</c:v>
                </c:pt>
                <c:pt idx="2">
                  <c:v>7.4025948794874665</c:v>
                </c:pt>
                <c:pt idx="3">
                  <c:v>24.571126356785065</c:v>
                </c:pt>
                <c:pt idx="4">
                  <c:v>31.496289079603002</c:v>
                </c:pt>
                <c:pt idx="5">
                  <c:v>29.209025576586313</c:v>
                </c:pt>
                <c:pt idx="6">
                  <c:v>64.913576880698827</c:v>
                </c:pt>
                <c:pt idx="7">
                  <c:v>22.857892012773924</c:v>
                </c:pt>
                <c:pt idx="8">
                  <c:v>42.868405629197625</c:v>
                </c:pt>
                <c:pt idx="9">
                  <c:v>61.823437591745581</c:v>
                </c:pt>
                <c:pt idx="10">
                  <c:v>64.913576880698827</c:v>
                </c:pt>
                <c:pt idx="11">
                  <c:v>24.586029801332685</c:v>
                </c:pt>
                <c:pt idx="12">
                  <c:v>35.147039220324274</c:v>
                </c:pt>
                <c:pt idx="13">
                  <c:v>34.233311733804378</c:v>
                </c:pt>
                <c:pt idx="14">
                  <c:v>64.913576880698827</c:v>
                </c:pt>
                <c:pt idx="15">
                  <c:v>11.315557105239812</c:v>
                </c:pt>
                <c:pt idx="16">
                  <c:v>28.048261400303147</c:v>
                </c:pt>
                <c:pt idx="17">
                  <c:v>42.083069779032684</c:v>
                </c:pt>
                <c:pt idx="18">
                  <c:v>64.913576880698827</c:v>
                </c:pt>
                <c:pt idx="19">
                  <c:v>33.00107689424388</c:v>
                </c:pt>
                <c:pt idx="20">
                  <c:v>22.493347283667696</c:v>
                </c:pt>
                <c:pt idx="21">
                  <c:v>10.347824292216487</c:v>
                </c:pt>
                <c:pt idx="22">
                  <c:v>23.843417886736759</c:v>
                </c:pt>
                <c:pt idx="23">
                  <c:v>12.89345719887843</c:v>
                </c:pt>
                <c:pt idx="24">
                  <c:v>7</c:v>
                </c:pt>
                <c:pt idx="25">
                  <c:v>64.913576880698827</c:v>
                </c:pt>
                <c:pt idx="26">
                  <c:v>33.00107689424388</c:v>
                </c:pt>
                <c:pt idx="27">
                  <c:v>16.435529726187262</c:v>
                </c:pt>
                <c:pt idx="28">
                  <c:v>64.913576880698827</c:v>
                </c:pt>
                <c:pt idx="29">
                  <c:v>34.427354551721265</c:v>
                </c:pt>
                <c:pt idx="30">
                  <c:v>22.198327469047115</c:v>
                </c:pt>
                <c:pt idx="31">
                  <c:v>64.913576880698827</c:v>
                </c:pt>
                <c:pt idx="32">
                  <c:v>39.561520836163226</c:v>
                </c:pt>
                <c:pt idx="33">
                  <c:v>46.612144594642444</c:v>
                </c:pt>
                <c:pt idx="34">
                  <c:v>18.954851488114237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AB3-4422-9F40-6CE42DE232CD}"/>
            </c:ext>
          </c:extLst>
        </c:ser>
        <c:ser>
          <c:idx val="1"/>
          <c:order val="1"/>
          <c:tx>
            <c:strRef>
              <c:f>Dati!$D$641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3-4422-9F40-6CE42DE23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Dati!$B$642:$B$676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Dati!$D$642:$D$676</c:f>
              <c:numCache>
                <c:formatCode>General</c:formatCode>
                <c:ptCount val="35"/>
                <c:pt idx="0" formatCode="0">
                  <c:v>39.621464983779703</c:v>
                </c:pt>
                <c:pt idx="2" formatCode="0">
                  <c:v>57.51098200121136</c:v>
                </c:pt>
                <c:pt idx="3" formatCode="0">
                  <c:v>40.342450523913762</c:v>
                </c:pt>
                <c:pt idx="4" formatCode="0">
                  <c:v>33.417287801095824</c:v>
                </c:pt>
                <c:pt idx="5" formatCode="0">
                  <c:v>35.704551304112513</c:v>
                </c:pt>
                <c:pt idx="7" formatCode="0">
                  <c:v>42.055684867924903</c:v>
                </c:pt>
                <c:pt idx="8" formatCode="0">
                  <c:v>22.045171251501198</c:v>
                </c:pt>
                <c:pt idx="9" formatCode="0">
                  <c:v>3.0901392889532437</c:v>
                </c:pt>
                <c:pt idx="11" formatCode="0">
                  <c:v>40.327547079366141</c:v>
                </c:pt>
                <c:pt idx="12" formatCode="0">
                  <c:v>29.766537660374549</c:v>
                </c:pt>
                <c:pt idx="13" formatCode="0">
                  <c:v>30.680265146894449</c:v>
                </c:pt>
                <c:pt idx="15" formatCode="0">
                  <c:v>53.598019775459015</c:v>
                </c:pt>
                <c:pt idx="16" formatCode="0">
                  <c:v>36.86531548039568</c:v>
                </c:pt>
                <c:pt idx="17" formatCode="0">
                  <c:v>22.830507101666139</c:v>
                </c:pt>
                <c:pt idx="19" formatCode="0">
                  <c:v>31.91249998645495</c:v>
                </c:pt>
                <c:pt idx="20" formatCode="0">
                  <c:v>42.420229597031131</c:v>
                </c:pt>
                <c:pt idx="21" formatCode="0">
                  <c:v>54.56575258848234</c:v>
                </c:pt>
                <c:pt idx="22" formatCode="0">
                  <c:v>41.070158993962067</c:v>
                </c:pt>
                <c:pt idx="23" formatCode="0">
                  <c:v>52.020119681820397</c:v>
                </c:pt>
                <c:pt idx="24" formatCode="0">
                  <c:v>57.913576880698827</c:v>
                </c:pt>
                <c:pt idx="26" formatCode="0">
                  <c:v>31.91249998645495</c:v>
                </c:pt>
                <c:pt idx="27" formatCode="0">
                  <c:v>48.478047154511565</c:v>
                </c:pt>
                <c:pt idx="29" formatCode="0">
                  <c:v>30.486222328977558</c:v>
                </c:pt>
                <c:pt idx="30" formatCode="0">
                  <c:v>42.715249411651712</c:v>
                </c:pt>
                <c:pt idx="32" formatCode="0">
                  <c:v>25.352056044535598</c:v>
                </c:pt>
                <c:pt idx="33" formatCode="0">
                  <c:v>18.301432286056382</c:v>
                </c:pt>
                <c:pt idx="34" formatCode="0">
                  <c:v>45.95872539258459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AB3-4422-9F40-6CE42DE232CD}"/>
            </c:ext>
          </c:extLst>
        </c:ser>
        <c:ser>
          <c:idx val="2"/>
          <c:order val="2"/>
          <c:tx>
            <c:strRef>
              <c:f>Dati!$E$641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B3-4422-9F40-6CE42DE23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Dati!$B$642:$B$676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Dati!$E$642:$E$676</c:f>
              <c:numCache>
                <c:formatCode>General</c:formatCode>
                <c:ptCount val="35"/>
                <c:pt idx="0" formatCode="0">
                  <c:v>58.464910100231371</c:v>
                </c:pt>
                <c:pt idx="2" formatCode="0">
                  <c:v>38.126969008582549</c:v>
                </c:pt>
                <c:pt idx="3" formatCode="0">
                  <c:v>55.212922239583605</c:v>
                </c:pt>
                <c:pt idx="4" formatCode="0">
                  <c:v>66.582712198904233</c:v>
                </c:pt>
                <c:pt idx="5" formatCode="0">
                  <c:v>63.821469796025951</c:v>
                </c:pt>
                <c:pt idx="7" formatCode="0">
                  <c:v>55.883853124705183</c:v>
                </c:pt>
                <c:pt idx="8" formatCode="0">
                  <c:v>77.304216609160875</c:v>
                </c:pt>
                <c:pt idx="9" formatCode="0">
                  <c:v>96.060457874774386</c:v>
                </c:pt>
                <c:pt idx="11" formatCode="0">
                  <c:v>57.614962887653341</c:v>
                </c:pt>
                <c:pt idx="12" formatCode="0">
                  <c:v>70.233462339625447</c:v>
                </c:pt>
                <c:pt idx="13" formatCode="0">
                  <c:v>69.319734853105544</c:v>
                </c:pt>
                <c:pt idx="15" formatCode="0">
                  <c:v>45.555499991007927</c:v>
                </c:pt>
                <c:pt idx="16" formatCode="0">
                  <c:v>61.823448660475087</c:v>
                </c:pt>
                <c:pt idx="17" formatCode="0">
                  <c:v>74.382581110067221</c:v>
                </c:pt>
                <c:pt idx="19" formatCode="0">
                  <c:v>65.734867875488987</c:v>
                </c:pt>
                <c:pt idx="20" formatCode="0">
                  <c:v>57.48268830217539</c:v>
                </c:pt>
                <c:pt idx="21" formatCode="0">
                  <c:v>45.434247411517717</c:v>
                </c:pt>
                <c:pt idx="22" formatCode="0">
                  <c:v>52.080499962552686</c:v>
                </c:pt>
                <c:pt idx="23" formatCode="0">
                  <c:v>47.979880318179667</c:v>
                </c:pt>
                <c:pt idx="24" formatCode="0">
                  <c:v>41.706511751327128</c:v>
                </c:pt>
                <c:pt idx="26" formatCode="0">
                  <c:v>65.734867875488987</c:v>
                </c:pt>
                <c:pt idx="27" formatCode="0">
                  <c:v>50.112689220171546</c:v>
                </c:pt>
                <c:pt idx="29" formatCode="0">
                  <c:v>66.572753305064879</c:v>
                </c:pt>
                <c:pt idx="30" formatCode="0">
                  <c:v>55.672162797883843</c:v>
                </c:pt>
                <c:pt idx="32" formatCode="0">
                  <c:v>74.647943955464413</c:v>
                </c:pt>
                <c:pt idx="33" formatCode="0">
                  <c:v>76.502567121873426</c:v>
                </c:pt>
                <c:pt idx="34" formatCode="0">
                  <c:v>52.78764241477252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AB3-4422-9F40-6CE42DE232CD}"/>
            </c:ext>
          </c:extLst>
        </c:ser>
        <c:ser>
          <c:idx val="3"/>
          <c:order val="3"/>
          <c:tx>
            <c:strRef>
              <c:f>Dati!$F$641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Dati!$B$642:$B$676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Dati!$F$642:$F$676</c:f>
              <c:numCache>
                <c:formatCode>0</c:formatCode>
                <c:ptCount val="35"/>
                <c:pt idx="0">
                  <c:v>44.595547774543014</c:v>
                </c:pt>
                <c:pt idx="1">
                  <c:v>103.06045787477439</c:v>
                </c:pt>
                <c:pt idx="2">
                  <c:v>64.933488866191837</c:v>
                </c:pt>
                <c:pt idx="3">
                  <c:v>47.847535635190781</c:v>
                </c:pt>
                <c:pt idx="4">
                  <c:v>36.477745675870153</c:v>
                </c:pt>
                <c:pt idx="5">
                  <c:v>39.238988078748434</c:v>
                </c:pt>
                <c:pt idx="6">
                  <c:v>103.06045787477439</c:v>
                </c:pt>
                <c:pt idx="7">
                  <c:v>47.176604750069203</c:v>
                </c:pt>
                <c:pt idx="8">
                  <c:v>25.756241265613511</c:v>
                </c:pt>
                <c:pt idx="9">
                  <c:v>7</c:v>
                </c:pt>
                <c:pt idx="10">
                  <c:v>103.06045787477439</c:v>
                </c:pt>
                <c:pt idx="11">
                  <c:v>45.445494987121045</c:v>
                </c:pt>
                <c:pt idx="12">
                  <c:v>32.826995535148939</c:v>
                </c:pt>
                <c:pt idx="13">
                  <c:v>33.740723021668842</c:v>
                </c:pt>
                <c:pt idx="14">
                  <c:v>103.06045787477439</c:v>
                </c:pt>
                <c:pt idx="15">
                  <c:v>57.504957883766458</c:v>
                </c:pt>
                <c:pt idx="16">
                  <c:v>41.237009214299299</c:v>
                </c:pt>
                <c:pt idx="17">
                  <c:v>28.677876764707165</c:v>
                </c:pt>
                <c:pt idx="18">
                  <c:v>103.06045787477439</c:v>
                </c:pt>
                <c:pt idx="19">
                  <c:v>37.325589999285398</c:v>
                </c:pt>
                <c:pt idx="20">
                  <c:v>45.577769572598996</c:v>
                </c:pt>
                <c:pt idx="21">
                  <c:v>57.626210463256669</c:v>
                </c:pt>
                <c:pt idx="22">
                  <c:v>50.9799579122217</c:v>
                </c:pt>
                <c:pt idx="23">
                  <c:v>55.080577556594719</c:v>
                </c:pt>
                <c:pt idx="24">
                  <c:v>61.353946123447258</c:v>
                </c:pt>
                <c:pt idx="25">
                  <c:v>103.06045787477439</c:v>
                </c:pt>
                <c:pt idx="26">
                  <c:v>37.325589999285398</c:v>
                </c:pt>
                <c:pt idx="27">
                  <c:v>52.947768654602839</c:v>
                </c:pt>
                <c:pt idx="28">
                  <c:v>103.06045787477439</c:v>
                </c:pt>
                <c:pt idx="29">
                  <c:v>36.487704569709507</c:v>
                </c:pt>
                <c:pt idx="30">
                  <c:v>47.388295076890543</c:v>
                </c:pt>
                <c:pt idx="31">
                  <c:v>103.06045787477439</c:v>
                </c:pt>
                <c:pt idx="32">
                  <c:v>28.412513919309973</c:v>
                </c:pt>
                <c:pt idx="33">
                  <c:v>26.55789075290096</c:v>
                </c:pt>
                <c:pt idx="34">
                  <c:v>50.272815460001866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AB3-4422-9F40-6CE42DE232CD}"/>
            </c:ext>
          </c:extLst>
        </c:ser>
        <c:ser>
          <c:idx val="4"/>
          <c:order val="4"/>
          <c:tx>
            <c:strRef>
              <c:f>Dati!$G$641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AB3-4422-9F40-6CE42DE232CD}"/>
                </c:ext>
              </c:extLst>
            </c:dLbl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AB3-4422-9F40-6CE42DE232CD}"/>
                </c:ext>
              </c:extLst>
            </c:dLbl>
            <c:dLbl>
              <c:idx val="2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AB3-4422-9F40-6CE42DE232CD}"/>
                </c:ext>
              </c:extLst>
            </c:dLbl>
            <c:dLbl>
              <c:idx val="3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AB3-4422-9F40-6CE42DE232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Dati!$B$642:$B$676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Dati!$G$642:$G$676</c:f>
              <c:numCache>
                <c:formatCode>General</c:formatCode>
                <c:ptCount val="35"/>
                <c:pt idx="0" formatCode="0">
                  <c:v>1.9136249159880083</c:v>
                </c:pt>
                <c:pt idx="2" formatCode="0">
                  <c:v>4.3620489902062483</c:v>
                </c:pt>
                <c:pt idx="3" formatCode="0">
                  <c:v>4.4446272365026571</c:v>
                </c:pt>
                <c:pt idx="4" formatCode="0">
                  <c:v>0</c:v>
                </c:pt>
                <c:pt idx="5" formatCode="0.0">
                  <c:v>0.4739788998614527</c:v>
                </c:pt>
                <c:pt idx="7" formatCode="0">
                  <c:v>2.0604620073691331</c:v>
                </c:pt>
                <c:pt idx="8" formatCode="0">
                  <c:v>0.65061213933797135</c:v>
                </c:pt>
                <c:pt idx="9" formatCode="0">
                  <c:v>0.84940283627241187</c:v>
                </c:pt>
                <c:pt idx="11" formatCode="0">
                  <c:v>2.057490032979723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0.84648023353317803</c:v>
                </c:pt>
                <c:pt idx="16" formatCode="0">
                  <c:v>1.3112358591293571</c:v>
                </c:pt>
                <c:pt idx="17" formatCode="0">
                  <c:v>2.7869117882668011</c:v>
                </c:pt>
                <c:pt idx="19" formatCode="0">
                  <c:v>2.352632138056121</c:v>
                </c:pt>
                <c:pt idx="20" formatCode="0.0">
                  <c:v>9.7082100793507459E-2</c:v>
                </c:pt>
                <c:pt idx="21" formatCode="0">
                  <c:v>0</c:v>
                </c:pt>
                <c:pt idx="22" formatCode="0">
                  <c:v>6.8493410434852757</c:v>
                </c:pt>
                <c:pt idx="23" formatCode="0">
                  <c:v>0</c:v>
                </c:pt>
                <c:pt idx="24" formatCode="0.0">
                  <c:v>0.37991136797411212</c:v>
                </c:pt>
                <c:pt idx="26" formatCode="0">
                  <c:v>2.352632138056121</c:v>
                </c:pt>
                <c:pt idx="27" formatCode="0">
                  <c:v>1.4092636253167412</c:v>
                </c:pt>
                <c:pt idx="29" formatCode="0">
                  <c:v>2.941024365957484</c:v>
                </c:pt>
                <c:pt idx="30" formatCode="0">
                  <c:v>1.6125877904640176</c:v>
                </c:pt>
                <c:pt idx="32" formatCode="0">
                  <c:v>0</c:v>
                </c:pt>
                <c:pt idx="33" formatCode="0">
                  <c:v>5.1960005920701855</c:v>
                </c:pt>
                <c:pt idx="34" formatCode="0">
                  <c:v>1.2536321926427141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AB3-4422-9F40-6CE42DE232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64.900000000000006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9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805138166965954"/>
          <c:y val="7.879723004744861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Dati!$C$601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Dati!$B$602:$B$636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Dati!$C$602:$C$636</c:f>
              <c:numCache>
                <c:formatCode>0</c:formatCode>
                <c:ptCount val="35"/>
                <c:pt idx="0">
                  <c:v>32.302578086667765</c:v>
                </c:pt>
                <c:pt idx="1">
                  <c:v>77.597979895370557</c:v>
                </c:pt>
                <c:pt idx="2">
                  <c:v>34.025468636229725</c:v>
                </c:pt>
                <c:pt idx="3">
                  <c:v>45.334692673825508</c:v>
                </c:pt>
                <c:pt idx="4">
                  <c:v>29.075235965227137</c:v>
                </c:pt>
                <c:pt idx="5">
                  <c:v>26.59646531321021</c:v>
                </c:pt>
                <c:pt idx="6">
                  <c:v>77.597979895370557</c:v>
                </c:pt>
                <c:pt idx="7">
                  <c:v>28.550828235011409</c:v>
                </c:pt>
                <c:pt idx="8">
                  <c:v>62.159194292418562</c:v>
                </c:pt>
                <c:pt idx="9">
                  <c:v>73.057923221374836</c:v>
                </c:pt>
                <c:pt idx="10">
                  <c:v>77.597979895370557</c:v>
                </c:pt>
                <c:pt idx="11">
                  <c:v>30.90662812025365</c:v>
                </c:pt>
                <c:pt idx="12">
                  <c:v>42.263721911902472</c:v>
                </c:pt>
                <c:pt idx="13">
                  <c:v>59.25122602888483</c:v>
                </c:pt>
                <c:pt idx="14">
                  <c:v>77.597979895370557</c:v>
                </c:pt>
                <c:pt idx="15">
                  <c:v>21.070922248373499</c:v>
                </c:pt>
                <c:pt idx="16">
                  <c:v>33.970804343032448</c:v>
                </c:pt>
                <c:pt idx="17">
                  <c:v>53.021389330295577</c:v>
                </c:pt>
                <c:pt idx="18">
                  <c:v>77.597979895370557</c:v>
                </c:pt>
                <c:pt idx="19">
                  <c:v>37.709129924411414</c:v>
                </c:pt>
                <c:pt idx="20">
                  <c:v>38.182799209410859</c:v>
                </c:pt>
                <c:pt idx="21">
                  <c:v>24.279440754336122</c:v>
                </c:pt>
                <c:pt idx="22">
                  <c:v>31.905490911163966</c:v>
                </c:pt>
                <c:pt idx="23">
                  <c:v>16.902444143292755</c:v>
                </c:pt>
                <c:pt idx="24">
                  <c:v>7</c:v>
                </c:pt>
                <c:pt idx="25">
                  <c:v>77.597979895370557</c:v>
                </c:pt>
                <c:pt idx="26">
                  <c:v>37.709129924411414</c:v>
                </c:pt>
                <c:pt idx="27">
                  <c:v>26.091164410783051</c:v>
                </c:pt>
                <c:pt idx="28">
                  <c:v>77.597979895370557</c:v>
                </c:pt>
                <c:pt idx="29">
                  <c:v>59.09044990429004</c:v>
                </c:pt>
                <c:pt idx="30">
                  <c:v>23.740702657655994</c:v>
                </c:pt>
                <c:pt idx="31">
                  <c:v>77.597979895370557</c:v>
                </c:pt>
                <c:pt idx="32">
                  <c:v>47.513731204638056</c:v>
                </c:pt>
                <c:pt idx="33">
                  <c:v>49.878706545757908</c:v>
                </c:pt>
                <c:pt idx="34">
                  <c:v>25.105623931780627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D-4FCC-8735-73BDB96F9238}"/>
            </c:ext>
          </c:extLst>
        </c:ser>
        <c:ser>
          <c:idx val="1"/>
          <c:order val="1"/>
          <c:tx>
            <c:strRef>
              <c:f>Dati!$D$601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dLbl>
              <c:idx val="9"/>
              <c:layout>
                <c:manualLayout>
                  <c:x val="-1.2164912280701755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900" b="1">
                      <a:solidFill>
                        <a:schemeClr val="tx1"/>
                      </a:solidFill>
                    </a:defRPr>
                  </a:pPr>
                  <a:endParaRPr lang="lv-LV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DD-4FCC-8735-73BDB96F92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Dati!$B$602:$B$636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Dati!$D$602:$D$636</c:f>
              <c:numCache>
                <c:formatCode>General</c:formatCode>
                <c:ptCount val="35"/>
                <c:pt idx="0" formatCode="0">
                  <c:v>45.295401808702792</c:v>
                </c:pt>
                <c:pt idx="2" formatCode="0">
                  <c:v>43.572511259140832</c:v>
                </c:pt>
                <c:pt idx="3" formatCode="0">
                  <c:v>32.263287221545049</c:v>
                </c:pt>
                <c:pt idx="4" formatCode="0">
                  <c:v>48.52274393014342</c:v>
                </c:pt>
                <c:pt idx="5" formatCode="0">
                  <c:v>51.001514582160347</c:v>
                </c:pt>
                <c:pt idx="7" formatCode="0">
                  <c:v>49.047151660359148</c:v>
                </c:pt>
                <c:pt idx="8" formatCode="0">
                  <c:v>15.438785602951993</c:v>
                </c:pt>
                <c:pt idx="9" formatCode="0">
                  <c:v>4.5400566739957204</c:v>
                </c:pt>
                <c:pt idx="11" formatCode="0">
                  <c:v>46.691351775116907</c:v>
                </c:pt>
                <c:pt idx="12" formatCode="0">
                  <c:v>35.334257983468085</c:v>
                </c:pt>
                <c:pt idx="13" formatCode="0">
                  <c:v>18.346753866485731</c:v>
                </c:pt>
                <c:pt idx="15" formatCode="0">
                  <c:v>56.527057646997058</c:v>
                </c:pt>
                <c:pt idx="16" formatCode="0">
                  <c:v>43.627175552338109</c:v>
                </c:pt>
                <c:pt idx="17" formatCode="0">
                  <c:v>24.576590565074977</c:v>
                </c:pt>
                <c:pt idx="19" formatCode="0">
                  <c:v>39.888849970959143</c:v>
                </c:pt>
                <c:pt idx="20" formatCode="0">
                  <c:v>39.415180685959697</c:v>
                </c:pt>
                <c:pt idx="21" formatCode="0">
                  <c:v>53.318539141034435</c:v>
                </c:pt>
                <c:pt idx="22" formatCode="0">
                  <c:v>45.692488984206591</c:v>
                </c:pt>
                <c:pt idx="23" formatCode="0">
                  <c:v>60.695535752077802</c:v>
                </c:pt>
                <c:pt idx="24" formatCode="0">
                  <c:v>70.597979895370557</c:v>
                </c:pt>
                <c:pt idx="26" formatCode="0">
                  <c:v>39.888849970959143</c:v>
                </c:pt>
                <c:pt idx="27" formatCode="0">
                  <c:v>51.506815484587506</c:v>
                </c:pt>
                <c:pt idx="29" formatCode="0">
                  <c:v>18.507529991080517</c:v>
                </c:pt>
                <c:pt idx="30" formatCode="0">
                  <c:v>53.857277237714563</c:v>
                </c:pt>
                <c:pt idx="32" formatCode="0">
                  <c:v>30.084248690732501</c:v>
                </c:pt>
                <c:pt idx="33" formatCode="0">
                  <c:v>27.719273349612649</c:v>
                </c:pt>
                <c:pt idx="34" formatCode="0">
                  <c:v>52.49235596358993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DD-4FCC-8735-73BDB96F9238}"/>
            </c:ext>
          </c:extLst>
        </c:ser>
        <c:ser>
          <c:idx val="2"/>
          <c:order val="2"/>
          <c:tx>
            <c:strRef>
              <c:f>Dati!$E$601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5DD-4FCC-8735-73BDB96F92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Dati!$B$602:$B$636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Dati!$E$602:$E$636</c:f>
              <c:numCache>
                <c:formatCode>General</c:formatCode>
                <c:ptCount val="35"/>
                <c:pt idx="0" formatCode="0">
                  <c:v>54.072091485436388</c:v>
                </c:pt>
                <c:pt idx="2" formatCode="0">
                  <c:v>53.603010990033475</c:v>
                </c:pt>
                <c:pt idx="3" formatCode="0">
                  <c:v>67.736712778454972</c:v>
                </c:pt>
                <c:pt idx="4" formatCode="0">
                  <c:v>51.477256069856658</c:v>
                </c:pt>
                <c:pt idx="5" formatCode="0">
                  <c:v>48.546442419797927</c:v>
                </c:pt>
                <c:pt idx="7" formatCode="0">
                  <c:v>50.312972126996968</c:v>
                </c:pt>
                <c:pt idx="8" formatCode="0">
                  <c:v>84.040200963024219</c:v>
                </c:pt>
                <c:pt idx="9" formatCode="0">
                  <c:v>94.610540489731889</c:v>
                </c:pt>
                <c:pt idx="11" formatCode="0">
                  <c:v>52.628590062895128</c:v>
                </c:pt>
                <c:pt idx="12" formatCode="0">
                  <c:v>64.665742016531908</c:v>
                </c:pt>
                <c:pt idx="13" formatCode="0">
                  <c:v>81.653246133514273</c:v>
                </c:pt>
                <c:pt idx="15" formatCode="0">
                  <c:v>42.626462119469885</c:v>
                </c:pt>
                <c:pt idx="16" formatCode="0">
                  <c:v>55.061588588532636</c:v>
                </c:pt>
                <c:pt idx="17" formatCode="0">
                  <c:v>75.191072300261013</c:v>
                </c:pt>
                <c:pt idx="19" formatCode="0">
                  <c:v>59.041676327660497</c:v>
                </c:pt>
                <c:pt idx="20" formatCode="0">
                  <c:v>60.454362707610379</c:v>
                </c:pt>
                <c:pt idx="21" formatCode="0">
                  <c:v>46.681460858965607</c:v>
                </c:pt>
                <c:pt idx="22" formatCode="0">
                  <c:v>54.155035223058348</c:v>
                </c:pt>
                <c:pt idx="23" formatCode="0">
                  <c:v>39.304464247922262</c:v>
                </c:pt>
                <c:pt idx="24" formatCode="0">
                  <c:v>29.02210873665539</c:v>
                </c:pt>
                <c:pt idx="26" formatCode="0">
                  <c:v>59.041676327660497</c:v>
                </c:pt>
                <c:pt idx="27" formatCode="0">
                  <c:v>48.362695149502358</c:v>
                </c:pt>
                <c:pt idx="29" formatCode="0">
                  <c:v>81.435068411714425</c:v>
                </c:pt>
                <c:pt idx="30" formatCode="0">
                  <c:v>45.320648581146145</c:v>
                </c:pt>
                <c:pt idx="32" formatCode="0">
                  <c:v>69.915751309267506</c:v>
                </c:pt>
                <c:pt idx="33" formatCode="0">
                  <c:v>70.529154010443008</c:v>
                </c:pt>
                <c:pt idx="34" formatCode="0">
                  <c:v>47.173505384301791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DD-4FCC-8735-73BDB96F9238}"/>
            </c:ext>
          </c:extLst>
        </c:ser>
        <c:ser>
          <c:idx val="3"/>
          <c:order val="3"/>
          <c:tx>
            <c:strRef>
              <c:f>Dati!$F$601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Dati!$B$602:$B$636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Dati!$F$602:$F$636</c:f>
              <c:numCache>
                <c:formatCode>0</c:formatCode>
                <c:ptCount val="35"/>
                <c:pt idx="0">
                  <c:v>47.538449004295501</c:v>
                </c:pt>
                <c:pt idx="1">
                  <c:v>101.61054048973189</c:v>
                </c:pt>
                <c:pt idx="2">
                  <c:v>48.007529499698414</c:v>
                </c:pt>
                <c:pt idx="3">
                  <c:v>33.873827711276917</c:v>
                </c:pt>
                <c:pt idx="4">
                  <c:v>50.133284419875231</c:v>
                </c:pt>
                <c:pt idx="5">
                  <c:v>53.064098069933962</c:v>
                </c:pt>
                <c:pt idx="6">
                  <c:v>101.61054048973189</c:v>
                </c:pt>
                <c:pt idx="7">
                  <c:v>51.297568362734921</c:v>
                </c:pt>
                <c:pt idx="8">
                  <c:v>17.57033952670767</c:v>
                </c:pt>
                <c:pt idx="9">
                  <c:v>7</c:v>
                </c:pt>
                <c:pt idx="10">
                  <c:v>101.61054048973189</c:v>
                </c:pt>
                <c:pt idx="11">
                  <c:v>48.981950426836761</c:v>
                </c:pt>
                <c:pt idx="12">
                  <c:v>36.944798473199981</c:v>
                </c:pt>
                <c:pt idx="13">
                  <c:v>19.957294356217616</c:v>
                </c:pt>
                <c:pt idx="14">
                  <c:v>101.61054048973189</c:v>
                </c:pt>
                <c:pt idx="15">
                  <c:v>58.984078370262004</c:v>
                </c:pt>
                <c:pt idx="16">
                  <c:v>46.548951901199253</c:v>
                </c:pt>
                <c:pt idx="17">
                  <c:v>26.419468189470876</c:v>
                </c:pt>
                <c:pt idx="18">
                  <c:v>101.61054048973189</c:v>
                </c:pt>
                <c:pt idx="19">
                  <c:v>42.568864162071392</c:v>
                </c:pt>
                <c:pt idx="20">
                  <c:v>41.15617778212151</c:v>
                </c:pt>
                <c:pt idx="21">
                  <c:v>54.929079630766282</c:v>
                </c:pt>
                <c:pt idx="22">
                  <c:v>47.455505266673541</c:v>
                </c:pt>
                <c:pt idx="23">
                  <c:v>62.306076241809627</c:v>
                </c:pt>
                <c:pt idx="24">
                  <c:v>72.588431753076492</c:v>
                </c:pt>
                <c:pt idx="25">
                  <c:v>101.61054048973189</c:v>
                </c:pt>
                <c:pt idx="26">
                  <c:v>42.568864162071392</c:v>
                </c:pt>
                <c:pt idx="27">
                  <c:v>53.247845340229532</c:v>
                </c:pt>
                <c:pt idx="28">
                  <c:v>101.61054048973189</c:v>
                </c:pt>
                <c:pt idx="29">
                  <c:v>20.175472078017464</c:v>
                </c:pt>
                <c:pt idx="30">
                  <c:v>56.289891908585744</c:v>
                </c:pt>
                <c:pt idx="31">
                  <c:v>101.61054048973189</c:v>
                </c:pt>
                <c:pt idx="32">
                  <c:v>31.694789180464383</c:v>
                </c:pt>
                <c:pt idx="33">
                  <c:v>31.081386479288881</c:v>
                </c:pt>
                <c:pt idx="34">
                  <c:v>54.437035105430098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DD-4FCC-8735-73BDB96F9238}"/>
            </c:ext>
          </c:extLst>
        </c:ser>
        <c:ser>
          <c:idx val="4"/>
          <c:order val="4"/>
          <c:tx>
            <c:strRef>
              <c:f>Dati!$G$601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Dati!$B$602:$B$636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Dati!$G$602:$G$636</c:f>
              <c:numCache>
                <c:formatCode>General</c:formatCode>
                <c:ptCount val="35"/>
                <c:pt idx="0" formatCode="0">
                  <c:v>0.63250670585997459</c:v>
                </c:pt>
                <c:pt idx="2" formatCode="0">
                  <c:v>2.8244777508258383</c:v>
                </c:pt>
                <c:pt idx="3" formatCode="0">
                  <c:v>0</c:v>
                </c:pt>
                <c:pt idx="4" formatCode="0">
                  <c:v>0</c:v>
                </c:pt>
                <c:pt idx="5" formatCode="0.0">
                  <c:v>0.4520429980415207</c:v>
                </c:pt>
                <c:pt idx="7" formatCode="0">
                  <c:v>0.63987621264311512</c:v>
                </c:pt>
                <c:pt idx="8" formatCode="0">
                  <c:v>0.5210134340237913</c:v>
                </c:pt>
                <c:pt idx="9" formatCode="0">
                  <c:v>0.84940283627241187</c:v>
                </c:pt>
                <c:pt idx="11" formatCode="0">
                  <c:v>0.68005816198721047</c:v>
                </c:pt>
                <c:pt idx="12" formatCode="0">
                  <c:v>0</c:v>
                </c:pt>
                <c:pt idx="13" formatCode="0">
                  <c:v>0</c:v>
                </c:pt>
                <c:pt idx="15" formatCode="0">
                  <c:v>0.84648023353317803</c:v>
                </c:pt>
                <c:pt idx="16" formatCode="0">
                  <c:v>1.3112358591293571</c:v>
                </c:pt>
                <c:pt idx="17" formatCode="0.0">
                  <c:v>0.23233713466412728</c:v>
                </c:pt>
                <c:pt idx="19" formatCode="0">
                  <c:v>1.0694737013804534</c:v>
                </c:pt>
                <c:pt idx="20" formatCode="0.0">
                  <c:v>0.13045660642995296</c:v>
                </c:pt>
                <c:pt idx="21" formatCode="0">
                  <c:v>0</c:v>
                </c:pt>
                <c:pt idx="22" formatCode="0.0">
                  <c:v>0.15247579273508388</c:v>
                </c:pt>
                <c:pt idx="23" formatCode="0">
                  <c:v>0</c:v>
                </c:pt>
                <c:pt idx="24" formatCode="0.0">
                  <c:v>0.37991136797411212</c:v>
                </c:pt>
                <c:pt idx="26" formatCode="0">
                  <c:v>1.0694737013804534</c:v>
                </c:pt>
                <c:pt idx="27" formatCode="0.0">
                  <c:v>0.13048936590999097</c:v>
                </c:pt>
                <c:pt idx="29" formatCode="0.0">
                  <c:v>5.7401597205028083E-2</c:v>
                </c:pt>
                <c:pt idx="30" formatCode="0">
                  <c:v>0.8220741811388339</c:v>
                </c:pt>
                <c:pt idx="32" formatCode="0">
                  <c:v>0</c:v>
                </c:pt>
                <c:pt idx="33" formatCode="0">
                  <c:v>1.7515726399443727</c:v>
                </c:pt>
                <c:pt idx="34" formatCode="0.0">
                  <c:v>0.3341386521080949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5DD-4FCC-8735-73BDB96F92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77.599999999999994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205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lv-LV" sz="900"/>
              <a:t>%</a:t>
            </a:r>
          </a:p>
        </c:rich>
      </c:tx>
      <c:layout>
        <c:manualLayout>
          <c:xMode val="edge"/>
          <c:yMode val="edge"/>
          <c:x val="0.96401563961268311"/>
          <c:y val="7.6578753794289717E-2"/>
        </c:manualLayout>
      </c:layout>
      <c:overlay val="0"/>
      <c:spPr>
        <a:solidFill>
          <a:srgbClr val="FFFFFF"/>
        </a:solidFill>
        <a:ln w="3175">
          <a:solidFill>
            <a:srgbClr val="000000"/>
          </a:solidFill>
          <a:prstDash val="solid"/>
        </a:ln>
        <a:effectLst>
          <a:outerShdw dist="35921" dir="2700000" algn="br">
            <a:srgbClr val="000000"/>
          </a:outerShdw>
        </a:effectLst>
      </c:spPr>
    </c:title>
    <c:autoTitleDeleted val="0"/>
    <c:plotArea>
      <c:layout>
        <c:manualLayout>
          <c:layoutTarget val="inner"/>
          <c:xMode val="edge"/>
          <c:yMode val="edge"/>
          <c:x val="0.13664209272778688"/>
          <c:y val="7.898753925600345E-2"/>
          <c:w val="0.83662114314618108"/>
          <c:h val="0.9049466768166776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Dati!$C$66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Dati!$B$67:$B$101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Dati!$C$67:$C$101</c:f>
              <c:numCache>
                <c:formatCode>0</c:formatCode>
                <c:ptCount val="35"/>
                <c:pt idx="0">
                  <c:v>26.912070886664353</c:v>
                </c:pt>
                <c:pt idx="1">
                  <c:v>78.97965985586896</c:v>
                </c:pt>
                <c:pt idx="2">
                  <c:v>29.659291357709961</c:v>
                </c:pt>
                <c:pt idx="3">
                  <c:v>31.95887055101926</c:v>
                </c:pt>
                <c:pt idx="4">
                  <c:v>13.618373949550516</c:v>
                </c:pt>
                <c:pt idx="5">
                  <c:v>26.194726959108905</c:v>
                </c:pt>
                <c:pt idx="6">
                  <c:v>78.97965985586896</c:v>
                </c:pt>
                <c:pt idx="7">
                  <c:v>25.501198262872578</c:v>
                </c:pt>
                <c:pt idx="8">
                  <c:v>38.601090169084863</c:v>
                </c:pt>
                <c:pt idx="9">
                  <c:v>39.646733951166908</c:v>
                </c:pt>
                <c:pt idx="10">
                  <c:v>78.97965985586896</c:v>
                </c:pt>
                <c:pt idx="11">
                  <c:v>26.770129391902401</c:v>
                </c:pt>
                <c:pt idx="12">
                  <c:v>34.751897519847297</c:v>
                </c:pt>
                <c:pt idx="13">
                  <c:v>23.005099144061454</c:v>
                </c:pt>
                <c:pt idx="14">
                  <c:v>78.97965985586896</c:v>
                </c:pt>
                <c:pt idx="15">
                  <c:v>27.966470316625987</c:v>
                </c:pt>
                <c:pt idx="16">
                  <c:v>17.470481934533673</c:v>
                </c:pt>
                <c:pt idx="17">
                  <c:v>40.376018356958284</c:v>
                </c:pt>
                <c:pt idx="18">
                  <c:v>78.97965985586896</c:v>
                </c:pt>
                <c:pt idx="19">
                  <c:v>31.178981811182865</c:v>
                </c:pt>
                <c:pt idx="20">
                  <c:v>30.1578500038394</c:v>
                </c:pt>
                <c:pt idx="21">
                  <c:v>7</c:v>
                </c:pt>
                <c:pt idx="22">
                  <c:v>15.450617961304708</c:v>
                </c:pt>
                <c:pt idx="23">
                  <c:v>19.38663434936128</c:v>
                </c:pt>
                <c:pt idx="24">
                  <c:v>35.427429930312385</c:v>
                </c:pt>
                <c:pt idx="25">
                  <c:v>78.97965985586896</c:v>
                </c:pt>
                <c:pt idx="26">
                  <c:v>31.178981811182865</c:v>
                </c:pt>
                <c:pt idx="27">
                  <c:v>22.00995403552939</c:v>
                </c:pt>
                <c:pt idx="28">
                  <c:v>78.97965985586896</c:v>
                </c:pt>
                <c:pt idx="29">
                  <c:v>35.041171654751025</c:v>
                </c:pt>
                <c:pt idx="30">
                  <c:v>24.755467244048859</c:v>
                </c:pt>
                <c:pt idx="31">
                  <c:v>78.97965985586896</c:v>
                </c:pt>
                <c:pt idx="32">
                  <c:v>13.483800079297268</c:v>
                </c:pt>
                <c:pt idx="33">
                  <c:v>32.994901790156611</c:v>
                </c:pt>
                <c:pt idx="34">
                  <c:v>26.284632002866161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62-49F9-BE5D-029D6840C7FB}"/>
            </c:ext>
          </c:extLst>
        </c:ser>
        <c:ser>
          <c:idx val="1"/>
          <c:order val="1"/>
          <c:tx>
            <c:strRef>
              <c:f>Dati!$D$66</c:f>
              <c:strCache>
                <c:ptCount val="1"/>
                <c:pt idx="0">
                  <c:v>Nē</c:v>
                </c:pt>
              </c:strCache>
            </c:strRef>
          </c:tx>
          <c:spPr>
            <a:solidFill>
              <a:srgbClr val="004B96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Dati!$B$67:$B$101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Dati!$D$67:$D$101</c:f>
              <c:numCache>
                <c:formatCode>General</c:formatCode>
                <c:ptCount val="35"/>
                <c:pt idx="0" formatCode="0">
                  <c:v>52.067588969204607</c:v>
                </c:pt>
                <c:pt idx="2" formatCode="0">
                  <c:v>49.320368498158999</c:v>
                </c:pt>
                <c:pt idx="3" formatCode="0">
                  <c:v>47.0207893048497</c:v>
                </c:pt>
                <c:pt idx="4" formatCode="0">
                  <c:v>65.361285906318443</c:v>
                </c:pt>
                <c:pt idx="5" formatCode="0">
                  <c:v>52.784932896760054</c:v>
                </c:pt>
                <c:pt idx="7" formatCode="0">
                  <c:v>53.478461592996382</c:v>
                </c:pt>
                <c:pt idx="8" formatCode="0">
                  <c:v>40.378569686784097</c:v>
                </c:pt>
                <c:pt idx="9" formatCode="0">
                  <c:v>39.332925904702051</c:v>
                </c:pt>
                <c:pt idx="11" formatCode="0">
                  <c:v>52.209530463966559</c:v>
                </c:pt>
                <c:pt idx="12" formatCode="0">
                  <c:v>44.227762336021662</c:v>
                </c:pt>
                <c:pt idx="13" formatCode="0">
                  <c:v>55.974560711807506</c:v>
                </c:pt>
                <c:pt idx="15" formatCode="0">
                  <c:v>51.013189539242973</c:v>
                </c:pt>
                <c:pt idx="16" formatCode="0">
                  <c:v>61.509177921335286</c:v>
                </c:pt>
                <c:pt idx="17" formatCode="0">
                  <c:v>38.603641498910676</c:v>
                </c:pt>
                <c:pt idx="19" formatCode="0">
                  <c:v>47.800678044686094</c:v>
                </c:pt>
                <c:pt idx="20" formatCode="0">
                  <c:v>48.82180985202956</c:v>
                </c:pt>
                <c:pt idx="21" formatCode="0">
                  <c:v>71.97965985586896</c:v>
                </c:pt>
                <c:pt idx="22" formatCode="0">
                  <c:v>63.529041894564251</c:v>
                </c:pt>
                <c:pt idx="23" formatCode="0">
                  <c:v>59.593025506507679</c:v>
                </c:pt>
                <c:pt idx="24" formatCode="0">
                  <c:v>43.552229925556574</c:v>
                </c:pt>
                <c:pt idx="26" formatCode="0">
                  <c:v>47.800678044686094</c:v>
                </c:pt>
                <c:pt idx="27" formatCode="0">
                  <c:v>56.96970582033957</c:v>
                </c:pt>
                <c:pt idx="29" formatCode="0">
                  <c:v>43.938488201117934</c:v>
                </c:pt>
                <c:pt idx="30" formatCode="0">
                  <c:v>54.224192611820101</c:v>
                </c:pt>
                <c:pt idx="32" formatCode="0">
                  <c:v>65.495859776571692</c:v>
                </c:pt>
                <c:pt idx="33" formatCode="0">
                  <c:v>45.984758065712349</c:v>
                </c:pt>
                <c:pt idx="34" formatCode="0">
                  <c:v>52.695027853002799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C62-49F9-BE5D-029D6840C7FB}"/>
            </c:ext>
          </c:extLst>
        </c:ser>
        <c:ser>
          <c:idx val="2"/>
          <c:order val="2"/>
          <c:tx>
            <c:strRef>
              <c:f>Dati!$E$66</c:f>
              <c:strCache>
                <c:ptCount val="1"/>
                <c:pt idx="0">
                  <c:v>Jā</c:v>
                </c:pt>
              </c:strCache>
            </c:strRef>
          </c:tx>
          <c:spPr>
            <a:solidFill>
              <a:srgbClr val="008A3E"/>
            </a:solidFill>
          </c:spPr>
          <c:invertIfNegative val="0"/>
          <c:dLbls>
            <c:dLbl>
              <c:idx val="3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C62-49F9-BE5D-029D6840C7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chemeClr val="bg1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Dati!$B$67:$B$101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Dati!$E$67:$E$101</c:f>
              <c:numCache>
                <c:formatCode>General</c:formatCode>
                <c:ptCount val="35"/>
                <c:pt idx="0" formatCode="0">
                  <c:v>43.127592153710928</c:v>
                </c:pt>
                <c:pt idx="2" formatCode="0">
                  <c:v>43.828578875385851</c:v>
                </c:pt>
                <c:pt idx="3" formatCode="0">
                  <c:v>45.878301948853014</c:v>
                </c:pt>
                <c:pt idx="4" formatCode="0">
                  <c:v>31.832369862415792</c:v>
                </c:pt>
                <c:pt idx="5" formatCode="0">
                  <c:v>43.626587974002916</c:v>
                </c:pt>
                <c:pt idx="7" formatCode="0">
                  <c:v>41.732363206237132</c:v>
                </c:pt>
                <c:pt idx="8" formatCode="0">
                  <c:v>54.260282291339223</c:v>
                </c:pt>
                <c:pt idx="9" formatCode="0">
                  <c:v>58.11886558648083</c:v>
                </c:pt>
                <c:pt idx="11" formatCode="0">
                  <c:v>42.980835423496174</c:v>
                </c:pt>
                <c:pt idx="12" formatCode="0">
                  <c:v>48.726621566821542</c:v>
                </c:pt>
                <c:pt idx="13" formatCode="0">
                  <c:v>41.528804328792589</c:v>
                </c:pt>
                <c:pt idx="15" formatCode="0">
                  <c:v>44.222882576325304</c:v>
                </c:pt>
                <c:pt idx="16" formatCode="0">
                  <c:v>32.258906158941343</c:v>
                </c:pt>
                <c:pt idx="17" formatCode="0">
                  <c:v>57.898730915443352</c:v>
                </c:pt>
                <c:pt idx="19" formatCode="0">
                  <c:v>47.59132726500723</c:v>
                </c:pt>
                <c:pt idx="20" formatCode="0">
                  <c:v>44.364203122094615</c:v>
                </c:pt>
                <c:pt idx="21" formatCode="0">
                  <c:v>23.023104775262869</c:v>
                </c:pt>
                <c:pt idx="22" formatCode="0">
                  <c:v>32.100321690580344</c:v>
                </c:pt>
                <c:pt idx="23" formatCode="0">
                  <c:v>39.974137655921247</c:v>
                </c:pt>
                <c:pt idx="24" formatCode="0">
                  <c:v>49.875063955592182</c:v>
                </c:pt>
                <c:pt idx="26" formatCode="0">
                  <c:v>47.59132726500723</c:v>
                </c:pt>
                <c:pt idx="27" formatCode="0">
                  <c:v>37.999350319004698</c:v>
                </c:pt>
                <c:pt idx="29" formatCode="0">
                  <c:v>52.488734937434799</c:v>
                </c:pt>
                <c:pt idx="30" formatCode="0">
                  <c:v>40.584730316258558</c:v>
                </c:pt>
                <c:pt idx="32" formatCode="0">
                  <c:v>34.18059103931617</c:v>
                </c:pt>
                <c:pt idx="33" formatCode="0">
                  <c:v>44.087495610694894</c:v>
                </c:pt>
                <c:pt idx="34" formatCode="0">
                  <c:v>44.602954449962851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C62-49F9-BE5D-029D6840C7FB}"/>
            </c:ext>
          </c:extLst>
        </c:ser>
        <c:ser>
          <c:idx val="3"/>
          <c:order val="3"/>
          <c:tx>
            <c:strRef>
              <c:f>Dati!$F$66</c:f>
              <c:strCache>
                <c:ptCount val="1"/>
                <c:pt idx="0">
                  <c:v>.</c:v>
                </c:pt>
              </c:strCache>
            </c:strRef>
          </c:tx>
          <c:spPr>
            <a:noFill/>
          </c:spPr>
          <c:invertIfNegative val="0"/>
          <c:cat>
            <c:strRef>
              <c:f>Dati!$B$67:$B$101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Dati!$F$67:$F$101</c:f>
              <c:numCache>
                <c:formatCode>0</c:formatCode>
                <c:ptCount val="35"/>
                <c:pt idx="0">
                  <c:v>21.991273432769901</c:v>
                </c:pt>
                <c:pt idx="1">
                  <c:v>65.118865586480837</c:v>
                </c:pt>
                <c:pt idx="2">
                  <c:v>21.290286711094979</c:v>
                </c:pt>
                <c:pt idx="3">
                  <c:v>19.240563637627815</c:v>
                </c:pt>
                <c:pt idx="4">
                  <c:v>33.286495724065034</c:v>
                </c:pt>
                <c:pt idx="5">
                  <c:v>21.492277612477913</c:v>
                </c:pt>
                <c:pt idx="6">
                  <c:v>65.118865586480837</c:v>
                </c:pt>
                <c:pt idx="7">
                  <c:v>23.386502380243698</c:v>
                </c:pt>
                <c:pt idx="8">
                  <c:v>10.858583295141607</c:v>
                </c:pt>
                <c:pt idx="9">
                  <c:v>7</c:v>
                </c:pt>
                <c:pt idx="10">
                  <c:v>65.118865586480837</c:v>
                </c:pt>
                <c:pt idx="11">
                  <c:v>22.138030162984656</c:v>
                </c:pt>
                <c:pt idx="12">
                  <c:v>16.392244019659287</c:v>
                </c:pt>
                <c:pt idx="13">
                  <c:v>23.590061257688241</c:v>
                </c:pt>
                <c:pt idx="14">
                  <c:v>65.118865586480837</c:v>
                </c:pt>
                <c:pt idx="15">
                  <c:v>20.895983010155526</c:v>
                </c:pt>
                <c:pt idx="16">
                  <c:v>32.859959427539486</c:v>
                </c:pt>
                <c:pt idx="17">
                  <c:v>7.2201346710374779</c:v>
                </c:pt>
                <c:pt idx="18">
                  <c:v>65.118865586480837</c:v>
                </c:pt>
                <c:pt idx="19">
                  <c:v>17.5275383214736</c:v>
                </c:pt>
                <c:pt idx="20">
                  <c:v>20.754662464386215</c:v>
                </c:pt>
                <c:pt idx="21">
                  <c:v>42.095760811217957</c:v>
                </c:pt>
                <c:pt idx="22">
                  <c:v>33.018543895900486</c:v>
                </c:pt>
                <c:pt idx="23">
                  <c:v>25.144727930559583</c:v>
                </c:pt>
                <c:pt idx="24">
                  <c:v>15.243801630888647</c:v>
                </c:pt>
                <c:pt idx="25">
                  <c:v>65.118865586480837</c:v>
                </c:pt>
                <c:pt idx="26">
                  <c:v>17.5275383214736</c:v>
                </c:pt>
                <c:pt idx="27">
                  <c:v>27.119515267476132</c:v>
                </c:pt>
                <c:pt idx="28">
                  <c:v>65.118865586480837</c:v>
                </c:pt>
                <c:pt idx="29">
                  <c:v>12.630130649046031</c:v>
                </c:pt>
                <c:pt idx="30">
                  <c:v>24.534135270222272</c:v>
                </c:pt>
                <c:pt idx="31">
                  <c:v>65.118865586480837</c:v>
                </c:pt>
                <c:pt idx="32">
                  <c:v>30.93827454716466</c:v>
                </c:pt>
                <c:pt idx="33">
                  <c:v>21.031369975785935</c:v>
                </c:pt>
                <c:pt idx="34">
                  <c:v>20.515911136517978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62-49F9-BE5D-029D6840C7FB}"/>
            </c:ext>
          </c:extLst>
        </c:ser>
        <c:ser>
          <c:idx val="4"/>
          <c:order val="4"/>
          <c:tx>
            <c:strRef>
              <c:f>Dati!$G$66</c:f>
              <c:strCache>
                <c:ptCount val="1"/>
                <c:pt idx="0">
                  <c:v>Grūti pateikt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invertIfNegative val="0"/>
          <c:dLbls>
            <c:dLbl>
              <c:idx val="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62-49F9-BE5D-029D6840C7FB}"/>
                </c:ext>
              </c:extLst>
            </c:dLbl>
            <c:dLbl>
              <c:idx val="5"/>
              <c:layout>
                <c:manualLayout>
                  <c:x val="1.6135233918128655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C62-49F9-BE5D-029D6840C7FB}"/>
                </c:ext>
              </c:extLst>
            </c:dLbl>
            <c:dLbl>
              <c:idx val="9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C62-49F9-BE5D-029D6840C7FB}"/>
                </c:ext>
              </c:extLst>
            </c:dLbl>
            <c:dLbl>
              <c:idx val="1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62-49F9-BE5D-029D6840C7FB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6242333281747864E-2"/>
                      <c:h val="3.182373429202925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9C62-49F9-BE5D-029D6840C7FB}"/>
                </c:ext>
              </c:extLst>
            </c:dLbl>
            <c:dLbl>
              <c:idx val="22"/>
              <c:layout>
                <c:manualLayout>
                  <c:x val="1.3140350877192846E-2"/>
                  <c:y val="8.5323454871690719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C62-49F9-BE5D-029D6840C7FB}"/>
                </c:ext>
              </c:extLst>
            </c:dLbl>
            <c:dLbl>
              <c:idx val="23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C62-49F9-BE5D-029D6840C7FB}"/>
                </c:ext>
              </c:extLst>
            </c:dLbl>
            <c:dLbl>
              <c:idx val="29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900" b="1">
                      <a:solidFill>
                        <a:sysClr val="windowText" lastClr="000000"/>
                      </a:solidFill>
                    </a:defRPr>
                  </a:pPr>
                  <a:endParaRPr lang="lv-LV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7860087719298241E-2"/>
                      <c:h val="2.17461888009381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C62-49F9-BE5D-029D6840C7FB}"/>
                </c:ext>
              </c:extLst>
            </c:dLbl>
            <c:dLbl>
              <c:idx val="32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C62-49F9-BE5D-029D6840C7FB}"/>
                </c:ext>
              </c:extLst>
            </c:dLbl>
            <c:dLbl>
              <c:idx val="34"/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C62-49F9-BE5D-029D6840C7F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>
                    <a:solidFill>
                      <a:sysClr val="windowText" lastClr="000000"/>
                    </a:solidFill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Dati!$B$67:$B$101</c:f>
              <c:strCache>
                <c:ptCount val="35"/>
                <c:pt idx="0">
                  <c:v>VISI RESPONDENTI, n=715</c:v>
                </c:pt>
                <c:pt idx="1">
                  <c:v>NOZARE</c:v>
                </c:pt>
                <c:pt idx="2">
                  <c:v>Ražošana, n=145</c:v>
                </c:pt>
                <c:pt idx="3">
                  <c:v>Tirdzniecība, n=110</c:v>
                </c:pt>
                <c:pt idx="4">
                  <c:v>Būvniecība, n=50</c:v>
                </c:pt>
                <c:pt idx="5">
                  <c:v>Pakalpojumi, n=410</c:v>
                </c:pt>
                <c:pt idx="6">
                  <c:v>DARBINIEKU SKAITS UZŅĒMUMĀ</c:v>
                </c:pt>
                <c:pt idx="7">
                  <c:v>1 - 9 darbinieki (mikrouzņēmumi), n=393</c:v>
                </c:pt>
                <c:pt idx="8">
                  <c:v>10 - 49 darbinieki (mazie uzņēmumi), n=232</c:v>
                </c:pt>
                <c:pt idx="9">
                  <c:v>50 - 249 darbinieki (vidējie uzņēmumi), n=90</c:v>
                </c:pt>
                <c:pt idx="10">
                  <c:v>KAPITĀLA IZCELSME</c:v>
                </c:pt>
                <c:pt idx="11">
                  <c:v>Vietējais kapitāls, n=648</c:v>
                </c:pt>
                <c:pt idx="12">
                  <c:v>Vietējais un ārvalstu kapitāls, n=29</c:v>
                </c:pt>
                <c:pt idx="13">
                  <c:v>Ārvalstu kapitāls, n=38</c:v>
                </c:pt>
                <c:pt idx="14">
                  <c:v>UZŅĒMUMA APGROZĪJUMS</c:v>
                </c:pt>
                <c:pt idx="15">
                  <c:v>Zems, n=132</c:v>
                </c:pt>
                <c:pt idx="16">
                  <c:v>Vidējs, n=135</c:v>
                </c:pt>
                <c:pt idx="17">
                  <c:v>Augsts, n=328</c:v>
                </c:pt>
                <c:pt idx="18">
                  <c:v>REĢIONS</c:v>
                </c:pt>
                <c:pt idx="19">
                  <c:v>Rīga, n=308</c:v>
                </c:pt>
                <c:pt idx="20">
                  <c:v>Pierīga, n=120</c:v>
                </c:pt>
                <c:pt idx="21">
                  <c:v>Vidzeme, n=81</c:v>
                </c:pt>
                <c:pt idx="22">
                  <c:v>Kurzeme, n=73</c:v>
                </c:pt>
                <c:pt idx="23">
                  <c:v>Zemgale, n=67</c:v>
                </c:pt>
                <c:pt idx="24">
                  <c:v>Latgale, n=66</c:v>
                </c:pt>
                <c:pt idx="25">
                  <c:v>UZŅĒMUMA ATRAŠANĀS VIETA</c:v>
                </c:pt>
                <c:pt idx="26">
                  <c:v>Rīga, n=308</c:v>
                </c:pt>
                <c:pt idx="27">
                  <c:v>Ārpus Rīgas, n=407</c:v>
                </c:pt>
                <c:pt idx="28">
                  <c:v>EKSPORTA STATUSS</c:v>
                </c:pt>
                <c:pt idx="29">
                  <c:v>Eksportē, n=218</c:v>
                </c:pt>
                <c:pt idx="30">
                  <c:v>Neeksportē, n=491</c:v>
                </c:pt>
                <c:pt idx="32">
                  <c:v>Jā, ir ieviesis jaunus digitālos risinājumus, n=89</c:v>
                </c:pt>
                <c:pt idx="33">
                  <c:v>Jā, ir palielinājis jau esošo digitālo risinājumu izmantošanu, n=173</c:v>
                </c:pt>
                <c:pt idx="34">
                  <c:v>Nē, n=430</c:v>
                </c:pt>
              </c:strCache>
            </c:strRef>
          </c:cat>
          <c:val>
            <c:numRef>
              <c:f>Dati!$G$67:$G$101</c:f>
              <c:numCache>
                <c:formatCode>General</c:formatCode>
                <c:ptCount val="35"/>
                <c:pt idx="0" formatCode="0">
                  <c:v>4.8048188770835774</c:v>
                </c:pt>
                <c:pt idx="2" formatCode="0">
                  <c:v>6.8510526264553135</c:v>
                </c:pt>
                <c:pt idx="3" formatCode="0">
                  <c:v>7.1009087462973133</c:v>
                </c:pt>
                <c:pt idx="4" formatCode="0">
                  <c:v>2.8063442312658262</c:v>
                </c:pt>
                <c:pt idx="5" formatCode="0">
                  <c:v>3.588479129236851</c:v>
                </c:pt>
                <c:pt idx="7" formatCode="0">
                  <c:v>4.7891752007656825</c:v>
                </c:pt>
                <c:pt idx="8" formatCode="0">
                  <c:v>5.3611480218767298</c:v>
                </c:pt>
                <c:pt idx="9" formatCode="0">
                  <c:v>2.5482085088172353</c:v>
                </c:pt>
                <c:pt idx="11" formatCode="0">
                  <c:v>4.8096341125364601</c:v>
                </c:pt>
                <c:pt idx="12" formatCode="0">
                  <c:v>7.04561609715679</c:v>
                </c:pt>
                <c:pt idx="13" formatCode="0">
                  <c:v>2.4966349593999082</c:v>
                </c:pt>
                <c:pt idx="15" formatCode="0">
                  <c:v>4.7639278844318351</c:v>
                </c:pt>
                <c:pt idx="16" formatCode="0">
                  <c:v>6.2319159197234821</c:v>
                </c:pt>
                <c:pt idx="17" formatCode="0">
                  <c:v>3.497627585646121</c:v>
                </c:pt>
                <c:pt idx="19" formatCode="0">
                  <c:v>4.6079946903067093</c:v>
                </c:pt>
                <c:pt idx="20" formatCode="0">
                  <c:v>6.8139870258758579</c:v>
                </c:pt>
                <c:pt idx="21" formatCode="0">
                  <c:v>4.9972353688682203</c:v>
                </c:pt>
                <c:pt idx="22" formatCode="0">
                  <c:v>4.3706364148554204</c:v>
                </c:pt>
                <c:pt idx="23" formatCode="0.0">
                  <c:v>0.43283683757116614</c:v>
                </c:pt>
                <c:pt idx="24" formatCode="0">
                  <c:v>6.572706118851313</c:v>
                </c:pt>
                <c:pt idx="26" formatCode="0">
                  <c:v>4.6079946903067093</c:v>
                </c:pt>
                <c:pt idx="27" formatCode="0">
                  <c:v>5.0309438606556105</c:v>
                </c:pt>
                <c:pt idx="29" formatCode="0">
                  <c:v>3.5727768614471649</c:v>
                </c:pt>
                <c:pt idx="30" formatCode="0">
                  <c:v>5.191077071920895</c:v>
                </c:pt>
                <c:pt idx="32" formatCode="0.0">
                  <c:v>0.32354918411217926</c:v>
                </c:pt>
                <c:pt idx="33" formatCode="0">
                  <c:v>9.9277463235927446</c:v>
                </c:pt>
                <c:pt idx="34" formatCode="0">
                  <c:v>2.7020176970341789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C62-49F9-BE5D-029D6840C7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72744432"/>
        <c:axId val="472746000"/>
      </c:barChart>
      <c:catAx>
        <c:axId val="4727444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lv-LV"/>
          </a:p>
        </c:txPr>
        <c:crossAx val="472746000"/>
        <c:crossesAt val="79"/>
        <c:auto val="1"/>
        <c:lblAlgn val="ctr"/>
        <c:lblOffset val="100"/>
        <c:tickLblSkip val="1"/>
        <c:tickMarkSkip val="1"/>
        <c:noMultiLvlLbl val="0"/>
      </c:catAx>
      <c:valAx>
        <c:axId val="472746000"/>
        <c:scaling>
          <c:orientation val="minMax"/>
          <c:max val="170"/>
          <c:min val="0"/>
        </c:scaling>
        <c:delete val="1"/>
        <c:axPos val="t"/>
        <c:numFmt formatCode="0" sourceLinked="1"/>
        <c:majorTickMark val="out"/>
        <c:minorTickMark val="none"/>
        <c:tickLblPos val="nextTo"/>
        <c:crossAx val="472744432"/>
        <c:crosses val="autoZero"/>
        <c:crossBetween val="between"/>
        <c:majorUnit val="20"/>
      </c:valAx>
      <c:spPr>
        <a:noFill/>
        <a:ln w="3175">
          <a:noFill/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6350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lv-LV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0.66434</cdr:x>
      <cdr:y>0</cdr:y>
    </cdr:from>
    <cdr:to>
      <cdr:x>0.70963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5623631" y="0"/>
          <a:ext cx="383343" cy="345524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0.91635</cdr:x>
      <cdr:y>0</cdr:y>
    </cdr:from>
    <cdr:to>
      <cdr:x>0.98663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7756864" y="0"/>
          <a:ext cx="594958" cy="32777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0.70963</cdr:x>
      <cdr:y>0</cdr:y>
    </cdr:from>
    <cdr:to>
      <cdr:x>0.9083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6006974" y="0"/>
          <a:ext cx="1681776" cy="345524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0.56662</cdr:x>
      <cdr:y>0</cdr:y>
    </cdr:from>
    <cdr:to>
      <cdr:x>0.70306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75691" y="0"/>
          <a:ext cx="933253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0.89569</cdr:x>
      <cdr:y>1.74681E-7</cdr:y>
    </cdr:from>
    <cdr:to>
      <cdr:x>0.99761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637244" y="1"/>
          <a:ext cx="641479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0.70306</cdr:x>
      <cdr:y>0</cdr:y>
    </cdr:from>
    <cdr:to>
      <cdr:x>0.80918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808945" y="0"/>
          <a:ext cx="725864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0.56182</cdr:x>
      <cdr:y>0</cdr:y>
    </cdr:from>
    <cdr:to>
      <cdr:x>0.73709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799417" y="0"/>
          <a:ext cx="1185333" cy="363369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0.8926</cdr:x>
      <cdr:y>1.74681E-7</cdr:y>
    </cdr:from>
    <cdr:to>
      <cdr:x>0.99452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617806" y="1"/>
          <a:ext cx="641480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0.73709</cdr:x>
      <cdr:y>0</cdr:y>
    </cdr:from>
    <cdr:to>
      <cdr:x>0.84351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984749" y="0"/>
          <a:ext cx="719667" cy="363369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0.57813</cdr:x>
      <cdr:y>0</cdr:y>
    </cdr:from>
    <cdr:to>
      <cdr:x>0.74785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954410" y="0"/>
          <a:ext cx="1160906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0.89723</cdr:x>
      <cdr:y>1.74681E-7</cdr:y>
    </cdr:from>
    <cdr:to>
      <cdr:x>0.98834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646964" y="1"/>
          <a:ext cx="573444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0.74785</cdr:x>
      <cdr:y>0</cdr:y>
    </cdr:from>
    <cdr:to>
      <cdr:x>0.84688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5115316" y="0"/>
          <a:ext cx="677344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0.56124</cdr:x>
      <cdr:y>0</cdr:y>
    </cdr:from>
    <cdr:to>
      <cdr:x>0.72403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31167" y="0"/>
          <a:ext cx="1111249" cy="363369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0.88024</cdr:x>
      <cdr:y>0</cdr:y>
    </cdr:from>
    <cdr:to>
      <cdr:x>0.98968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540049" y="0"/>
          <a:ext cx="688789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0.72216</cdr:x>
      <cdr:y>0</cdr:y>
    </cdr:from>
    <cdr:to>
      <cdr:x>0.7969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929635" y="0"/>
          <a:ext cx="510198" cy="363369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0.55636</cdr:x>
      <cdr:y>0</cdr:y>
    </cdr:from>
    <cdr:to>
      <cdr:x>0.77564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05517" y="0"/>
          <a:ext cx="1499845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0.88179</cdr:x>
      <cdr:y>1.74681E-7</cdr:y>
    </cdr:from>
    <cdr:to>
      <cdr:x>0.97753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549770" y="1"/>
          <a:ext cx="602602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0.77564</cdr:x>
      <cdr:y>0</cdr:y>
    </cdr:from>
    <cdr:to>
      <cdr:x>0.83905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5305361" y="0"/>
          <a:ext cx="433731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0.54025</cdr:x>
      <cdr:y>0</cdr:y>
    </cdr:from>
    <cdr:to>
      <cdr:x>0.8588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695309" y="0"/>
          <a:ext cx="2178863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0.91486</cdr:x>
      <cdr:y>0</cdr:y>
    </cdr:from>
    <cdr:to>
      <cdr:x>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257642" y="0"/>
          <a:ext cx="582358" cy="35529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0.8588</cdr:x>
      <cdr:y>0</cdr:y>
    </cdr:from>
    <cdr:to>
      <cdr:x>0.90939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5874173" y="0"/>
          <a:ext cx="346042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0.54733</cdr:x>
      <cdr:y>0</cdr:y>
    </cdr:from>
    <cdr:to>
      <cdr:x>0.87179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743715" y="0"/>
          <a:ext cx="2219325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0.91774</cdr:x>
      <cdr:y>0</cdr:y>
    </cdr:from>
    <cdr:to>
      <cdr:x>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277364" y="0"/>
          <a:ext cx="562635" cy="35529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0.8704</cdr:x>
      <cdr:y>0</cdr:y>
    </cdr:from>
    <cdr:to>
      <cdr:x>0.91774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5953515" y="0"/>
          <a:ext cx="323849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0.55189</cdr:x>
      <cdr:y>0</cdr:y>
    </cdr:from>
    <cdr:to>
      <cdr:x>0.86935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774927" y="0"/>
          <a:ext cx="2171455" cy="354859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0.91483</cdr:x>
      <cdr:y>0</cdr:y>
    </cdr:from>
    <cdr:to>
      <cdr:x>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257467" y="0"/>
          <a:ext cx="582533" cy="35458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0.86842</cdr:x>
      <cdr:y>0</cdr:y>
    </cdr:from>
    <cdr:to>
      <cdr:x>0.91621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5940000" y="0"/>
          <a:ext cx="326894" cy="354859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0.27556</cdr:x>
      <cdr:y>0.38621</cdr:y>
    </cdr:from>
    <cdr:to>
      <cdr:x>0.27729</cdr:x>
      <cdr:y>0.42676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6557" y="2180909"/>
          <a:ext cx="13318" cy="2286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lv-LV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0.43564</cdr:x>
      <cdr:y>1.87988E-7</cdr:y>
    </cdr:from>
    <cdr:to>
      <cdr:x>0.67044</cdr:x>
      <cdr:y>0.09237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45420" y="1"/>
          <a:ext cx="1857079" cy="491361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Nav nepieciešamība - visi ienākumi nāk tikai caur kasi </a:t>
          </a:r>
        </a:p>
      </cdr:txBody>
    </cdr:sp>
  </cdr:relSizeAnchor>
  <cdr:relSizeAnchor xmlns:cdr="http://schemas.openxmlformats.org/drawingml/2006/chartDrawing">
    <cdr:from>
      <cdr:x>0.67044</cdr:x>
      <cdr:y>0</cdr:y>
    </cdr:from>
    <cdr:to>
      <cdr:x>0.85162</cdr:x>
      <cdr:y>0.09237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302499" y="0"/>
          <a:ext cx="1432875" cy="491362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Cits iemesls 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0.27556</cdr:x>
      <cdr:y>0.38621</cdr:y>
    </cdr:from>
    <cdr:to>
      <cdr:x>0.27729</cdr:x>
      <cdr:y>0.42676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6557" y="2180909"/>
          <a:ext cx="13318" cy="2286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lv-LV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0.40554</cdr:x>
      <cdr:y>1.86428E-7</cdr:y>
    </cdr:from>
    <cdr:to>
      <cdr:x>0.66282</cdr:x>
      <cdr:y>0.09237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75058" y="1"/>
          <a:ext cx="2204592" cy="495472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Uzņēmuma darbības specifika ir tāda, ka tas nav noderīgi </a:t>
          </a:r>
        </a:p>
      </cdr:txBody>
    </cdr:sp>
  </cdr:relSizeAnchor>
  <cdr:relSizeAnchor xmlns:cdr="http://schemas.openxmlformats.org/drawingml/2006/chartDrawing">
    <cdr:from>
      <cdr:x>0.66282</cdr:x>
      <cdr:y>0</cdr:y>
    </cdr:from>
    <cdr:to>
      <cdr:x>0.74532</cdr:x>
      <cdr:y>0.09237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679650" y="0"/>
          <a:ext cx="707010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Tas būtu pārāk sarežģīti </a:t>
          </a:r>
        </a:p>
      </cdr:txBody>
    </cdr:sp>
  </cdr:relSizeAnchor>
  <cdr:relSizeAnchor xmlns:cdr="http://schemas.openxmlformats.org/drawingml/2006/chartDrawing">
    <cdr:from>
      <cdr:x>0.90114</cdr:x>
      <cdr:y>0</cdr:y>
    </cdr:from>
    <cdr:to>
      <cdr:x>0.98778</cdr:x>
      <cdr:y>0.09237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721875" y="0"/>
          <a:ext cx="742415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F4B183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Cits iemesls </a:t>
          </a:r>
        </a:p>
      </cdr:txBody>
    </cdr:sp>
  </cdr:relSizeAnchor>
  <cdr:relSizeAnchor xmlns:cdr="http://schemas.openxmlformats.org/drawingml/2006/chartDrawing">
    <cdr:from>
      <cdr:x>0.74532</cdr:x>
      <cdr:y>0</cdr:y>
    </cdr:from>
    <cdr:to>
      <cdr:x>0.90154</cdr:x>
      <cdr:y>0.09237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386660" y="0"/>
          <a:ext cx="1338608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Tas būtu pārāk dārgi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0.50874</cdr:x>
      <cdr:y>0</cdr:y>
    </cdr:from>
    <cdr:to>
      <cdr:x>0.55835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479764" y="0"/>
          <a:ext cx="339366" cy="372919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0.90212</cdr:x>
      <cdr:y>0</cdr:y>
    </cdr:from>
    <cdr:to>
      <cdr:x>0.99014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072176" y="0"/>
          <a:ext cx="592463" cy="3634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0.55835</cdr:x>
      <cdr:y>0</cdr:y>
    </cdr:from>
    <cdr:to>
      <cdr:x>0.89465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3819129" y="0"/>
          <a:ext cx="2300277" cy="372919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0.27556</cdr:x>
      <cdr:y>0.38621</cdr:y>
    </cdr:from>
    <cdr:to>
      <cdr:x>0.27729</cdr:x>
      <cdr:y>0.42676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6557" y="2180909"/>
          <a:ext cx="13318" cy="2286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lv-LV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0.43004</cdr:x>
      <cdr:y>1.86428E-7</cdr:y>
    </cdr:from>
    <cdr:to>
      <cdr:x>0.68379</cdr:x>
      <cdr:y>0.09237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51218" y="1"/>
          <a:ext cx="2095437" cy="495472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Nav tāda nepieciešamība, tas nešķiet noderīgi </a:t>
          </a:r>
        </a:p>
      </cdr:txBody>
    </cdr:sp>
  </cdr:relSizeAnchor>
  <cdr:relSizeAnchor xmlns:cdr="http://schemas.openxmlformats.org/drawingml/2006/chartDrawing">
    <cdr:from>
      <cdr:x>0.68379</cdr:x>
      <cdr:y>0</cdr:y>
    </cdr:from>
    <cdr:to>
      <cdr:x>0.80745</cdr:x>
      <cdr:y>0.09237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646655" y="0"/>
          <a:ext cx="1021170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Nav skaidrs, kas tas ir un kā tas var noderēt </a:t>
          </a:r>
        </a:p>
      </cdr:txBody>
    </cdr:sp>
  </cdr:relSizeAnchor>
  <cdr:relSizeAnchor xmlns:cdr="http://schemas.openxmlformats.org/drawingml/2006/chartDrawing">
    <cdr:from>
      <cdr:x>0.89101</cdr:x>
      <cdr:y>0</cdr:y>
    </cdr:from>
    <cdr:to>
      <cdr:x>1</cdr:x>
      <cdr:y>0.09237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356480" y="0"/>
          <a:ext cx="777550" cy="503982"/>
        </a:xfrm>
        <a:prstGeom xmlns:a="http://schemas.openxmlformats.org/drawingml/2006/main" prst="rect">
          <a:avLst/>
        </a:prstGeom>
        <a:solidFill xmlns:a="http://schemas.openxmlformats.org/drawingml/2006/main">
          <a:srgbClr val="F4B183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Cits iemesls </a:t>
          </a:r>
        </a:p>
      </cdr:txBody>
    </cdr:sp>
  </cdr:relSizeAnchor>
  <cdr:relSizeAnchor xmlns:cdr="http://schemas.openxmlformats.org/drawingml/2006/chartDrawing">
    <cdr:from>
      <cdr:x>0.80745</cdr:x>
      <cdr:y>0</cdr:y>
    </cdr:from>
    <cdr:to>
      <cdr:x>0.89269</cdr:x>
      <cdr:y>0.09237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667825" y="0"/>
          <a:ext cx="703935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Tas nav droši 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0.27556</cdr:x>
      <cdr:y>0.38621</cdr:y>
    </cdr:from>
    <cdr:to>
      <cdr:x>0.27729</cdr:x>
      <cdr:y>0.42676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6557" y="2180909"/>
          <a:ext cx="13318" cy="2286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lv-LV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0.42991</cdr:x>
      <cdr:y>0</cdr:y>
    </cdr:from>
    <cdr:to>
      <cdr:x>0.61799</cdr:x>
      <cdr:y>0.132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69064" y="0"/>
          <a:ext cx="1517715" cy="708029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Nav nepieciešamības, labi iztiek tāpat </a:t>
          </a:r>
        </a:p>
      </cdr:txBody>
    </cdr:sp>
  </cdr:relSizeAnchor>
  <cdr:relSizeAnchor xmlns:cdr="http://schemas.openxmlformats.org/drawingml/2006/chartDrawing">
    <cdr:from>
      <cdr:x>0.61799</cdr:x>
      <cdr:y>0</cdr:y>
    </cdr:from>
    <cdr:to>
      <cdr:x>0.75</cdr:x>
      <cdr:y>0.132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986778" y="0"/>
          <a:ext cx="1065229" cy="708029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Mājas lapas vai un sociālo tīklu konta izveide un uzturēšana šķiet dārga </a:t>
          </a:r>
        </a:p>
      </cdr:txBody>
    </cdr:sp>
  </cdr:relSizeAnchor>
  <cdr:relSizeAnchor xmlns:cdr="http://schemas.openxmlformats.org/drawingml/2006/chartDrawing">
    <cdr:from>
      <cdr:x>0.75</cdr:x>
      <cdr:y>0</cdr:y>
    </cdr:from>
    <cdr:to>
      <cdr:x>0.87617</cdr:x>
      <cdr:y>0.132</cdr:y>
    </cdr:to>
    <cdr:sp macro="" textlink="">
      <cdr:nvSpPr>
        <cdr:cNvPr id="8" name="TextBox 1"/>
        <cdr:cNvSpPr txBox="1"/>
      </cdr:nvSpPr>
      <cdr:spPr>
        <a:xfrm xmlns:a="http://schemas.openxmlformats.org/drawingml/2006/main" flipH="1">
          <a:off x="6052007" y="0"/>
          <a:ext cx="1018094" cy="708029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Mājas lapas vai sociālo tīklu konta izveide un uzturēšana šķiet sarežģīta </a:t>
          </a:r>
        </a:p>
      </cdr:txBody>
    </cdr:sp>
  </cdr:relSizeAnchor>
  <cdr:relSizeAnchor xmlns:cdr="http://schemas.openxmlformats.org/drawingml/2006/chartDrawing">
    <cdr:from>
      <cdr:x>0.87617</cdr:x>
      <cdr:y>0</cdr:y>
    </cdr:from>
    <cdr:to>
      <cdr:x>0.96507</cdr:x>
      <cdr:y>0.132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59E682D0-DDEE-45A3-AC51-20EB2CBEEDDB}"/>
            </a:ext>
          </a:extLst>
        </cdr:cNvPr>
        <cdr:cNvSpPr txBox="1"/>
      </cdr:nvSpPr>
      <cdr:spPr>
        <a:xfrm xmlns:a="http://schemas.openxmlformats.org/drawingml/2006/main">
          <a:off x="7070104" y="0"/>
          <a:ext cx="717418" cy="708029"/>
        </a:xfrm>
        <a:prstGeom xmlns:a="http://schemas.openxmlformats.org/drawingml/2006/main" prst="rect">
          <a:avLst/>
        </a:prstGeom>
        <a:solidFill xmlns:a="http://schemas.openxmlformats.org/drawingml/2006/main">
          <a:srgbClr val="F4B183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 dirty="0">
              <a:solidFill>
                <a:sysClr val="windowText" lastClr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Citi iemesli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0.27556</cdr:x>
      <cdr:y>0.38621</cdr:y>
    </cdr:from>
    <cdr:to>
      <cdr:x>0.27729</cdr:x>
      <cdr:y>0.42676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6557" y="2180909"/>
          <a:ext cx="13318" cy="2286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lv-LV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0.43372</cdr:x>
      <cdr:y>1.88029E-7</cdr:y>
    </cdr:from>
    <cdr:to>
      <cdr:x>0.74775</cdr:x>
      <cdr:y>0.09237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66583" y="1"/>
          <a:ext cx="2582334" cy="49125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Nav nepieciešamības, labi iztiek tāpat </a:t>
          </a:r>
        </a:p>
      </cdr:txBody>
    </cdr:sp>
  </cdr:relSizeAnchor>
  <cdr:relSizeAnchor xmlns:cdr="http://schemas.openxmlformats.org/drawingml/2006/chartDrawing">
    <cdr:from>
      <cdr:x>0.74775</cdr:x>
      <cdr:y>0</cdr:y>
    </cdr:from>
    <cdr:to>
      <cdr:x>0.86638</cdr:x>
      <cdr:y>0.09237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033852" y="0"/>
          <a:ext cx="957242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Tas ir/ šķiet sarežģīti </a:t>
          </a:r>
        </a:p>
      </cdr:txBody>
    </cdr:sp>
  </cdr:relSizeAnchor>
  <cdr:relSizeAnchor xmlns:cdr="http://schemas.openxmlformats.org/drawingml/2006/chartDrawing">
    <cdr:from>
      <cdr:x>0.86521</cdr:x>
      <cdr:y>0</cdr:y>
    </cdr:from>
    <cdr:to>
      <cdr:x>0.97226</cdr:x>
      <cdr:y>0.09237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981667" y="0"/>
          <a:ext cx="863833" cy="49547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Citi iemesli </a:t>
          </a: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0.40124</cdr:x>
      <cdr:y>0</cdr:y>
    </cdr:from>
    <cdr:to>
      <cdr:x>0.65783</cdr:x>
      <cdr:y>0.12577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2948816" y="0"/>
          <a:ext cx="1885711" cy="719998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0.90959</cdr:x>
      <cdr:y>0</cdr:y>
    </cdr:from>
    <cdr:to>
      <cdr:x>0.99741</cdr:x>
      <cdr:y>0.12577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221596" y="0"/>
          <a:ext cx="600688" cy="720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0.6566</cdr:x>
      <cdr:y>0</cdr:y>
    </cdr:from>
    <cdr:to>
      <cdr:x>0.79252</cdr:x>
      <cdr:y>0.12577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825497" y="0"/>
          <a:ext cx="998871" cy="720000"/>
        </a:xfrm>
        <a:prstGeom xmlns:a="http://schemas.openxmlformats.org/drawingml/2006/main" prst="rect">
          <a:avLst/>
        </a:prstGeom>
        <a:solidFill xmlns:a="http://schemas.openxmlformats.org/drawingml/2006/main">
          <a:srgbClr val="72DC72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88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Jā, ir palielinājis jau esošo digitālo risinājumu izmantošanu</a:t>
          </a:r>
        </a:p>
      </cdr:txBody>
    </cdr:sp>
  </cdr:relSizeAnchor>
  <cdr:relSizeAnchor xmlns:cdr="http://schemas.openxmlformats.org/drawingml/2006/chartDrawing">
    <cdr:from>
      <cdr:x>0.79119</cdr:x>
      <cdr:y>0</cdr:y>
    </cdr:from>
    <cdr:to>
      <cdr:x>0.91032</cdr:x>
      <cdr:y>0.12577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8F1A931-C56D-42A2-AE7A-40F5E9BEFCFA}"/>
            </a:ext>
          </a:extLst>
        </cdr:cNvPr>
        <cdr:cNvSpPr txBox="1"/>
      </cdr:nvSpPr>
      <cdr:spPr>
        <a:xfrm xmlns:a="http://schemas.openxmlformats.org/drawingml/2006/main">
          <a:off x="5411762" y="0"/>
          <a:ext cx="814813" cy="720000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88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Jā, ir ieviesis jaunus digitālos risinājumus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0.56386</cdr:x>
      <cdr:y>0</cdr:y>
    </cdr:from>
    <cdr:to>
      <cdr:x>0.76508</cdr:x>
      <cdr:y>0.08804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56836" y="0"/>
          <a:ext cx="1376313" cy="503941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0.88427</cdr:x>
      <cdr:y>0</cdr:y>
    </cdr:from>
    <cdr:to>
      <cdr:x>0.98729</cdr:x>
      <cdr:y>0.08804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307665" y="0"/>
          <a:ext cx="734841" cy="49103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0.76508</cdr:x>
      <cdr:y>0</cdr:y>
    </cdr:from>
    <cdr:to>
      <cdr:x>0.81332</cdr:x>
      <cdr:y>0.08804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8F1A931-C56D-42A2-AE7A-40F5E9BEFCFA}"/>
            </a:ext>
          </a:extLst>
        </cdr:cNvPr>
        <cdr:cNvSpPr txBox="1"/>
      </cdr:nvSpPr>
      <cdr:spPr>
        <a:xfrm xmlns:a="http://schemas.openxmlformats.org/drawingml/2006/main">
          <a:off x="5233150" y="0"/>
          <a:ext cx="329938" cy="503941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0.51548</cdr:x>
      <cdr:y>0</cdr:y>
    </cdr:from>
    <cdr:to>
      <cdr:x>0.57991</cdr:x>
      <cdr:y>0.07975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978681" y="0"/>
          <a:ext cx="497296" cy="432000"/>
        </a:xfrm>
        <a:prstGeom xmlns:a="http://schemas.openxmlformats.org/drawingml/2006/main" prst="rect">
          <a:avLst/>
        </a:prstGeom>
        <a:solidFill xmlns:a="http://schemas.openxmlformats.org/drawingml/2006/main">
          <a:srgbClr val="65B2FF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Vājas</a:t>
          </a:r>
        </a:p>
      </cdr:txBody>
    </cdr:sp>
  </cdr:relSizeAnchor>
  <cdr:relSizeAnchor xmlns:cdr="http://schemas.openxmlformats.org/drawingml/2006/chartDrawing">
    <cdr:from>
      <cdr:x>0.88597</cdr:x>
      <cdr:y>0</cdr:y>
    </cdr:from>
    <cdr:to>
      <cdr:x>0.95908</cdr:x>
      <cdr:y>0.07975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838271" y="0"/>
          <a:ext cx="564292" cy="4320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0.67285</cdr:x>
      <cdr:y>0</cdr:y>
    </cdr:from>
    <cdr:to>
      <cdr:x>0.79428</cdr:x>
      <cdr:y>0.07975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8F1A931-C56D-42A2-AE7A-40F5E9BEFCFA}"/>
            </a:ext>
          </a:extLst>
        </cdr:cNvPr>
        <cdr:cNvSpPr txBox="1"/>
      </cdr:nvSpPr>
      <cdr:spPr>
        <a:xfrm xmlns:a="http://schemas.openxmlformats.org/drawingml/2006/main">
          <a:off x="5193325" y="0"/>
          <a:ext cx="937246" cy="432000"/>
        </a:xfrm>
        <a:prstGeom xmlns:a="http://schemas.openxmlformats.org/drawingml/2006/main" prst="rect">
          <a:avLst/>
        </a:prstGeom>
        <a:solidFill xmlns:a="http://schemas.openxmlformats.org/drawingml/2006/main">
          <a:srgbClr val="72DC72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Labas</a:t>
          </a:r>
        </a:p>
      </cdr:txBody>
    </cdr:sp>
  </cdr:relSizeAnchor>
  <cdr:relSizeAnchor xmlns:cdr="http://schemas.openxmlformats.org/drawingml/2006/chartDrawing">
    <cdr:from>
      <cdr:x>0.45296</cdr:x>
      <cdr:y>0</cdr:y>
    </cdr:from>
    <cdr:to>
      <cdr:x>0.51672</cdr:x>
      <cdr:y>0.07975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3459637" y="0"/>
          <a:ext cx="486976" cy="432000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Ļoti vājas</a:t>
          </a:r>
        </a:p>
      </cdr:txBody>
    </cdr:sp>
  </cdr:relSizeAnchor>
  <cdr:relSizeAnchor xmlns:cdr="http://schemas.openxmlformats.org/drawingml/2006/chartDrawing">
    <cdr:from>
      <cdr:x>0.79428</cdr:x>
      <cdr:y>0</cdr:y>
    </cdr:from>
    <cdr:to>
      <cdr:x>0.88661</cdr:x>
      <cdr:y>0.07975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6130571" y="0"/>
          <a:ext cx="712640" cy="432000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Teicamas</a:t>
          </a:r>
        </a:p>
      </cdr:txBody>
    </cdr:sp>
  </cdr:relSizeAnchor>
  <cdr:relSizeAnchor xmlns:cdr="http://schemas.openxmlformats.org/drawingml/2006/chartDrawing">
    <cdr:from>
      <cdr:x>0.57867</cdr:x>
      <cdr:y>0</cdr:y>
    </cdr:from>
    <cdr:to>
      <cdr:x>0.67285</cdr:x>
      <cdr:y>0.07975</cdr:y>
    </cdr:to>
    <cdr:sp macro="" textlink="">
      <cdr:nvSpPr>
        <cdr:cNvPr id="16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4466407" y="0"/>
          <a:ext cx="726918" cy="432000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Viduvējas</a:t>
          </a: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0.86146</cdr:x>
      <cdr:y>1.74681E-7</cdr:y>
    </cdr:from>
    <cdr:to>
      <cdr:x>0.96725</cdr:x>
      <cdr:y>0.08804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648061" y="1"/>
          <a:ext cx="816395" cy="50400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0.5305</cdr:x>
      <cdr:y>0</cdr:y>
    </cdr:from>
    <cdr:to>
      <cdr:x>0.66877</cdr:x>
      <cdr:y>0.08804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8F1A931-C56D-42A2-AE7A-40F5E9BEFCFA}"/>
            </a:ext>
          </a:extLst>
        </cdr:cNvPr>
        <cdr:cNvSpPr txBox="1"/>
      </cdr:nvSpPr>
      <cdr:spPr>
        <a:xfrm xmlns:a="http://schemas.openxmlformats.org/drawingml/2006/main">
          <a:off x="4093987" y="0"/>
          <a:ext cx="1067042" cy="504004"/>
        </a:xfrm>
        <a:prstGeom xmlns:a="http://schemas.openxmlformats.org/drawingml/2006/main" prst="rect">
          <a:avLst/>
        </a:prstGeom>
        <a:solidFill xmlns:a="http://schemas.openxmlformats.org/drawingml/2006/main">
          <a:srgbClr val="72DC72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Ir nelieli ieguvumi </a:t>
          </a:r>
        </a:p>
      </cdr:txBody>
    </cdr:sp>
  </cdr:relSizeAnchor>
  <cdr:relSizeAnchor xmlns:cdr="http://schemas.openxmlformats.org/drawingml/2006/chartDrawing">
    <cdr:from>
      <cdr:x>0.43325</cdr:x>
      <cdr:y>0</cdr:y>
    </cdr:from>
    <cdr:to>
      <cdr:x>0.5305</cdr:x>
      <cdr:y>0.08804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3343475" y="0"/>
          <a:ext cx="750512" cy="504004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Nav ieguvumu</a:t>
          </a:r>
        </a:p>
      </cdr:txBody>
    </cdr:sp>
  </cdr:relSizeAnchor>
  <cdr:relSizeAnchor xmlns:cdr="http://schemas.openxmlformats.org/drawingml/2006/chartDrawing">
    <cdr:from>
      <cdr:x>0.66779</cdr:x>
      <cdr:y>0</cdr:y>
    </cdr:from>
    <cdr:to>
      <cdr:x>0.75693</cdr:x>
      <cdr:y>0.08804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5153469" y="0"/>
          <a:ext cx="687883" cy="504004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Ir ļoti lieli ieguvumi </a:t>
          </a: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0.89673</cdr:x>
      <cdr:y>1.74681E-7</cdr:y>
    </cdr:from>
    <cdr:to>
      <cdr:x>0.98111</cdr:x>
      <cdr:y>0.08804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920203" y="1"/>
          <a:ext cx="651199" cy="50400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0.78841</cdr:x>
      <cdr:y>0</cdr:y>
    </cdr:from>
    <cdr:to>
      <cdr:x>0.85516</cdr:x>
      <cdr:y>0.08804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C8F1A931-C56D-42A2-AE7A-40F5E9BEFCFA}"/>
            </a:ext>
          </a:extLst>
        </cdr:cNvPr>
        <cdr:cNvSpPr txBox="1"/>
      </cdr:nvSpPr>
      <cdr:spPr>
        <a:xfrm xmlns:a="http://schemas.openxmlformats.org/drawingml/2006/main">
          <a:off x="6084336" y="0"/>
          <a:ext cx="515127" cy="504004"/>
        </a:xfrm>
        <a:prstGeom xmlns:a="http://schemas.openxmlformats.org/drawingml/2006/main" prst="rect">
          <a:avLst/>
        </a:prstGeom>
        <a:solidFill xmlns:a="http://schemas.openxmlformats.org/drawingml/2006/main">
          <a:srgbClr val="65B2FF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Nē, bet plāno</a:t>
          </a:r>
        </a:p>
      </cdr:txBody>
    </cdr:sp>
  </cdr:relSizeAnchor>
  <cdr:relSizeAnchor xmlns:cdr="http://schemas.openxmlformats.org/drawingml/2006/chartDrawing">
    <cdr:from>
      <cdr:x>0.51637</cdr:x>
      <cdr:y>0</cdr:y>
    </cdr:from>
    <cdr:to>
      <cdr:x>0.78841</cdr:x>
      <cdr:y>0.08804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3984949" y="0"/>
          <a:ext cx="2099388" cy="504004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0.85516</cdr:x>
      <cdr:y>0</cdr:y>
    </cdr:from>
    <cdr:to>
      <cdr:x>0.89673</cdr:x>
      <cdr:y>0.08804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E292975D-92AD-4492-8BDE-96F5AB042FBF}"/>
            </a:ext>
          </a:extLst>
        </cdr:cNvPr>
        <cdr:cNvSpPr txBox="1"/>
      </cdr:nvSpPr>
      <cdr:spPr>
        <a:xfrm xmlns:a="http://schemas.openxmlformats.org/drawingml/2006/main">
          <a:off x="6599464" y="0"/>
          <a:ext cx="320740" cy="504004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 </a:t>
          </a:r>
        </a:p>
      </cdr:txBody>
    </cdr:sp>
  </cdr:relSizeAnchor>
</c:userShapes>
</file>

<file path=ppt/drawings/drawing28.xml><?xml version="1.0" encoding="utf-8"?>
<c:userShapes xmlns:c="http://schemas.openxmlformats.org/drawingml/2006/chart">
  <cdr:relSizeAnchor xmlns:cdr="http://schemas.openxmlformats.org/drawingml/2006/chartDrawing">
    <cdr:from>
      <cdr:x>0.27556</cdr:x>
      <cdr:y>0.38621</cdr:y>
    </cdr:from>
    <cdr:to>
      <cdr:x>0.27729</cdr:x>
      <cdr:y>0.42676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6557" y="2180909"/>
          <a:ext cx="13318" cy="22867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000000" mc:Ignorable="a14" a14:legacySpreadsheetColorIndex="64"/>
              </a:solidFill>
            </a14:hiddenFill>
          </a:ext>
          <a:ext uri="{91240B29-F687-4F45-9708-019B960494DF}">
            <a14:hiddenLine xmlns:a14="http://schemas.microsoft.com/office/drawing/2010/main" w="1">
              <a:solidFill>
                <a:srgbClr xmlns:mc="http://schemas.openxmlformats.org/markup-compatibility/2006" val="FFFFFF" mc:Ignorable="a14" a14:legacySpreadsheetColorIndex="65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lv-LV" sz="800" b="0" i="0" u="none" strike="noStrike" baseline="0">
              <a:solidFill>
                <a:srgbClr val="000000"/>
              </a:solidFill>
              <a:latin typeface="Arial"/>
              <a:cs typeface="Arial"/>
            </a:rPr>
            <a:t> </a:t>
          </a:r>
        </a:p>
      </cdr:txBody>
    </cdr:sp>
  </cdr:relSizeAnchor>
  <cdr:relSizeAnchor xmlns:cdr="http://schemas.openxmlformats.org/drawingml/2006/chartDrawing">
    <cdr:from>
      <cdr:x>0.43992</cdr:x>
      <cdr:y>1.91716E-7</cdr:y>
    </cdr:from>
    <cdr:to>
      <cdr:x>0.65417</cdr:x>
      <cdr:y>0.09237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513322" y="1"/>
          <a:ext cx="1711105" cy="481806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Nav tādas nepieciešamības, tas nešķiet noderīgi </a:t>
          </a:r>
        </a:p>
      </cdr:txBody>
    </cdr:sp>
  </cdr:relSizeAnchor>
  <cdr:relSizeAnchor xmlns:cdr="http://schemas.openxmlformats.org/drawingml/2006/chartDrawing">
    <cdr:from>
      <cdr:x>0.65417</cdr:x>
      <cdr:y>0</cdr:y>
    </cdr:from>
    <cdr:to>
      <cdr:x>0.81818</cdr:x>
      <cdr:y>0.09237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5224427" y="0"/>
          <a:ext cx="1309814" cy="481807"/>
        </a:xfrm>
        <a:prstGeom xmlns:a="http://schemas.openxmlformats.org/drawingml/2006/main" prst="rect">
          <a:avLst/>
        </a:prstGeom>
        <a:solidFill xmlns:a="http://schemas.openxmlformats.org/drawingml/2006/main">
          <a:srgbClr val="FFD96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Nav informācijas par šīm programmām </a:t>
          </a:r>
        </a:p>
      </cdr:txBody>
    </cdr:sp>
  </cdr:relSizeAnchor>
  <cdr:relSizeAnchor xmlns:cdr="http://schemas.openxmlformats.org/drawingml/2006/chartDrawing">
    <cdr:from>
      <cdr:x>0.9154</cdr:x>
      <cdr:y>0</cdr:y>
    </cdr:from>
    <cdr:to>
      <cdr:x>0.99495</cdr:x>
      <cdr:y>0.09237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7046557" y="0"/>
          <a:ext cx="612321" cy="535077"/>
        </a:xfrm>
        <a:prstGeom xmlns:a="http://schemas.openxmlformats.org/drawingml/2006/main" prst="rect">
          <a:avLst/>
        </a:prstGeom>
        <a:solidFill xmlns:a="http://schemas.openxmlformats.org/drawingml/2006/main">
          <a:srgbClr val="F4B183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Cits iemesls</a:t>
          </a:r>
        </a:p>
      </cdr:txBody>
    </cdr:sp>
  </cdr:relSizeAnchor>
  <cdr:relSizeAnchor xmlns:cdr="http://schemas.openxmlformats.org/drawingml/2006/chartDrawing">
    <cdr:from>
      <cdr:x>0.81818</cdr:x>
      <cdr:y>0</cdr:y>
    </cdr:from>
    <cdr:to>
      <cdr:x>0.91793</cdr:x>
      <cdr:y>0.09237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298164" y="0"/>
          <a:ext cx="767831" cy="535077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sz="900" b="1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rPr>
            <a:t>  Tur ir liela birokrātija 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0.49195</cdr:x>
      <cdr:y>0</cdr:y>
    </cdr:from>
    <cdr:to>
      <cdr:x>0.54272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364938" y="0"/>
          <a:ext cx="347292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0.90894</cdr:x>
      <cdr:y>1.79294E-7</cdr:y>
    </cdr:from>
    <cdr:to>
      <cdr:x>0.99452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916082" y="1"/>
          <a:ext cx="556999" cy="36308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0.54272</cdr:x>
      <cdr:y>0</cdr:y>
    </cdr:from>
    <cdr:to>
      <cdr:x>0.90223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3712230" y="0"/>
          <a:ext cx="2459023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0.56891</cdr:x>
      <cdr:y>0</cdr:y>
    </cdr:from>
    <cdr:to>
      <cdr:x>0.63147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91339" y="0"/>
          <a:ext cx="427939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0.90425</cdr:x>
      <cdr:y>0</cdr:y>
    </cdr:from>
    <cdr:to>
      <cdr:x>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048226" y="0"/>
          <a:ext cx="640440" cy="36308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0.63008</cdr:x>
      <cdr:y>0</cdr:y>
    </cdr:from>
    <cdr:to>
      <cdr:x>0.87975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309753" y="0"/>
          <a:ext cx="1707737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0.56615</cdr:x>
      <cdr:y>0</cdr:y>
    </cdr:from>
    <cdr:to>
      <cdr:x>0.64884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72487" y="0"/>
          <a:ext cx="565608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0.88797</cdr:x>
      <cdr:y>1.74681E-7</cdr:y>
    </cdr:from>
    <cdr:to>
      <cdr:x>0.98989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588648" y="1"/>
          <a:ext cx="641480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0.64884</cdr:x>
      <cdr:y>0</cdr:y>
    </cdr:from>
    <cdr:to>
      <cdr:x>0.87107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438094" y="0"/>
          <a:ext cx="1520025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0.56543</cdr:x>
      <cdr:y>0</cdr:y>
    </cdr:from>
    <cdr:to>
      <cdr:x>0.66447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867540" y="0"/>
          <a:ext cx="677454" cy="345947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0.89414</cdr:x>
      <cdr:y>1.74681E-7</cdr:y>
    </cdr:from>
    <cdr:to>
      <cdr:x>0.99761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627526" y="1"/>
          <a:ext cx="651198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0.66447</cdr:x>
      <cdr:y>0</cdr:y>
    </cdr:from>
    <cdr:to>
      <cdr:x>0.86164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544993" y="0"/>
          <a:ext cx="1348625" cy="345947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0.57304</cdr:x>
      <cdr:y>0</cdr:y>
    </cdr:from>
    <cdr:to>
      <cdr:x>0.67823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919622" y="0"/>
          <a:ext cx="719472" cy="345947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0.91167</cdr:x>
      <cdr:y>1.79294E-7</cdr:y>
    </cdr:from>
    <cdr:to>
      <cdr:x>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117166" y="1"/>
          <a:ext cx="592665" cy="36308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0.67823</cdr:x>
      <cdr:y>0</cdr:y>
    </cdr:from>
    <cdr:to>
      <cdr:x>0.83123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550833" y="0"/>
          <a:ext cx="1026583" cy="363369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0.58392</cdr:x>
      <cdr:y>0</cdr:y>
    </cdr:from>
    <cdr:to>
      <cdr:x>0.69386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3994033" y="0"/>
          <a:ext cx="751985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0.89056</cdr:x>
      <cdr:y>0</cdr:y>
    </cdr:from>
    <cdr:to>
      <cdr:x>1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5604973" y="0"/>
          <a:ext cx="688789" cy="372678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0.69386</cdr:x>
      <cdr:y>0</cdr:y>
    </cdr:from>
    <cdr:to>
      <cdr:x>0.82066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4746018" y="0"/>
          <a:ext cx="867266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0.58537</cdr:x>
      <cdr:y>0</cdr:y>
    </cdr:from>
    <cdr:to>
      <cdr:x>0.73697</cdr:x>
      <cdr:y>0.06515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C0A3F236-272C-4590-9FD2-F941249FD7BA}"/>
            </a:ext>
          </a:extLst>
        </cdr:cNvPr>
        <cdr:cNvSpPr txBox="1"/>
      </cdr:nvSpPr>
      <cdr:spPr>
        <a:xfrm xmlns:a="http://schemas.openxmlformats.org/drawingml/2006/main">
          <a:off x="4003913" y="0"/>
          <a:ext cx="1036949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4B96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Nē</a:t>
          </a:r>
        </a:p>
      </cdr:txBody>
    </cdr:sp>
  </cdr:relSizeAnchor>
  <cdr:relSizeAnchor xmlns:cdr="http://schemas.openxmlformats.org/drawingml/2006/chartDrawing">
    <cdr:from>
      <cdr:x>0.88407</cdr:x>
      <cdr:y>0</cdr:y>
    </cdr:from>
    <cdr:to>
      <cdr:x>0.98753</cdr:x>
      <cdr:y>0.0651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D19D7CBD-8A94-41A8-A062-297467C5A4E4}"/>
            </a:ext>
          </a:extLst>
        </cdr:cNvPr>
        <cdr:cNvSpPr txBox="1"/>
      </cdr:nvSpPr>
      <cdr:spPr>
        <a:xfrm xmlns:a="http://schemas.openxmlformats.org/drawingml/2006/main">
          <a:off x="6047017" y="0"/>
          <a:ext cx="707666" cy="355289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75000"/>
          </a:schemeClr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rPr>
            <a:t>Grūti pateikt</a:t>
          </a:r>
        </a:p>
      </cdr:txBody>
    </cdr:sp>
  </cdr:relSizeAnchor>
  <cdr:relSizeAnchor xmlns:cdr="http://schemas.openxmlformats.org/drawingml/2006/chartDrawing">
    <cdr:from>
      <cdr:x>0.73697</cdr:x>
      <cdr:y>0</cdr:y>
    </cdr:from>
    <cdr:to>
      <cdr:x>0.85963</cdr:x>
      <cdr:y>0.06515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7F98BC5-434E-4617-8181-04726F6416E5}"/>
            </a:ext>
          </a:extLst>
        </cdr:cNvPr>
        <cdr:cNvSpPr txBox="1"/>
      </cdr:nvSpPr>
      <cdr:spPr>
        <a:xfrm xmlns:a="http://schemas.openxmlformats.org/drawingml/2006/main">
          <a:off x="5040862" y="0"/>
          <a:ext cx="838985" cy="355563"/>
        </a:xfrm>
        <a:prstGeom xmlns:a="http://schemas.openxmlformats.org/drawingml/2006/main" prst="rect">
          <a:avLst/>
        </a:prstGeom>
        <a:solidFill xmlns:a="http://schemas.openxmlformats.org/drawingml/2006/main">
          <a:srgbClr val="008A3E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9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Jā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24AD25-D991-4731-8CA6-3939E78045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47A054-1F31-4FE8-8B51-D2CBAF1F0A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E8BE21-3E17-48C4-99B2-3965A4F6B7D2}" type="datetimeFigureOut">
              <a:rPr lang="en-US" smtClean="0"/>
              <a:t>1/15/2021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591750-8E2F-411F-BC31-57B53720BC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26FBE3-BBAA-4909-8BFA-D5709F2B9E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6140F-CDBE-4692-855F-83DCDF1A1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57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007C15-34CF-4236-ADF4-1E47C07854AD}" type="datetimeFigureOut">
              <a:rPr lang="lv-LV" smtClean="0"/>
              <a:t>15.01.2021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42E2D-160D-412A-A220-AB9C8796808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576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C42E2D-160D-412A-A220-AB9C8796808B}" type="slidenum">
              <a:rPr lang="lv-LV" smtClean="0"/>
              <a:t>31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6985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87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3352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2577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3618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8031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24686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22395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1AD727-DA58-4AFA-B83D-5DA85D132869}"/>
              </a:ext>
            </a:extLst>
          </p:cNvPr>
          <p:cNvSpPr txBox="1">
            <a:spLocks/>
          </p:cNvSpPr>
          <p:nvPr userDrawn="1"/>
        </p:nvSpPr>
        <p:spPr>
          <a:xfrm>
            <a:off x="0" y="6550027"/>
            <a:ext cx="388938" cy="3079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9pPr>
          </a:lstStyle>
          <a:p>
            <a:pPr eaLnBrk="1" latinLnBrk="1" hangingPunct="1">
              <a:defRPr/>
            </a:pPr>
            <a:fld id="{0EE0B1C9-7220-4B67-A986-B8A3A4CA2741}" type="slidenum">
              <a:rPr lang="lv-LV" altLang="lv-LV" sz="1200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latinLnBrk="1" hangingPunct="1">
                <a:defRPr/>
              </a:pPr>
              <a:t>‹#›</a:t>
            </a:fld>
            <a:endParaRPr lang="lv-LV" altLang="lv-LV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61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B1AD727-DA58-4AFA-B83D-5DA85D132869}"/>
              </a:ext>
            </a:extLst>
          </p:cNvPr>
          <p:cNvSpPr txBox="1">
            <a:spLocks/>
          </p:cNvSpPr>
          <p:nvPr userDrawn="1"/>
        </p:nvSpPr>
        <p:spPr>
          <a:xfrm>
            <a:off x="0" y="6550025"/>
            <a:ext cx="388938" cy="3079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9pPr>
          </a:lstStyle>
          <a:p>
            <a:pPr eaLnBrk="1" latinLnBrk="1" hangingPunct="1">
              <a:defRPr/>
            </a:pPr>
            <a:fld id="{0EE0B1C9-7220-4B67-A986-B8A3A4CA2741}" type="slidenum">
              <a:rPr lang="lv-LV" altLang="lv-LV" sz="1200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latinLnBrk="1" hangingPunct="1">
                <a:defRPr/>
              </a:pPr>
              <a:t>‹#›</a:t>
            </a:fld>
            <a:endParaRPr lang="lv-LV" altLang="lv-LV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40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0684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z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E535A28-0651-4144-8268-DAFE1DEFCF66}"/>
              </a:ext>
            </a:extLst>
          </p:cNvPr>
          <p:cNvSpPr txBox="1">
            <a:spLocks/>
          </p:cNvSpPr>
          <p:nvPr userDrawn="1"/>
        </p:nvSpPr>
        <p:spPr>
          <a:xfrm>
            <a:off x="0" y="6410325"/>
            <a:ext cx="1169988" cy="44767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9pPr>
          </a:lstStyle>
          <a:p>
            <a:pPr eaLnBrk="1" latinLnBrk="1" hangingPunct="1">
              <a:defRPr/>
            </a:pPr>
            <a:fld id="{CE7AE483-F68A-4FE4-856A-5C2482EE0604}" type="slidenum">
              <a:rPr lang="lv-LV" altLang="lv-LV" sz="1200" smtClean="0">
                <a:solidFill>
                  <a:srgbClr val="898989"/>
                </a:solidFill>
                <a:latin typeface="Calibri" panose="020F0502020204030204" pitchFamily="34" charset="0"/>
              </a:rPr>
              <a:pPr eaLnBrk="1" latinLnBrk="1" hangingPunct="1">
                <a:defRPr/>
              </a:pPr>
              <a:t>‹#›</a:t>
            </a:fld>
            <a:endParaRPr lang="lv-LV" altLang="lv-LV" sz="1200" dirty="0">
              <a:solidFill>
                <a:srgbClr val="898989"/>
              </a:solidFill>
              <a:latin typeface="Calibri" panose="020F0502020204030204" pitchFamily="34" charset="0"/>
            </a:endParaRPr>
          </a:p>
          <a:p>
            <a:pPr eaLnBrk="1" latinLnBrk="1" hangingPunct="1">
              <a:defRPr/>
            </a:pPr>
            <a:r>
              <a:rPr lang="lv-LV" altLang="lv-LV" sz="1200" dirty="0">
                <a:solidFill>
                  <a:srgbClr val="898989"/>
                </a:solidFill>
                <a:latin typeface="Calibri" panose="020F0502020204030204" pitchFamily="34" charset="0"/>
              </a:rPr>
              <a:t>01. 2019.</a:t>
            </a:r>
            <a:endParaRPr lang="en-US" altLang="lv-LV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991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62840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14997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158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5585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44170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4A621-64F2-4FC1-B93B-CD0E8429F79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5423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5" r:id="rId2"/>
    <p:sldLayoutId id="2147483674" r:id="rId3"/>
    <p:sldLayoutId id="2147483677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4" Type="http://schemas.openxmlformats.org/officeDocument/2006/relationships/chart" Target="../charts/chart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1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1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1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4.xml"/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1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16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16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1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emf"/><Relationship Id="rId5" Type="http://schemas.openxmlformats.org/officeDocument/2006/relationships/package" Target="../embeddings/Microsoft_Word_Document3.docx"/><Relationship Id="rId4" Type="http://schemas.openxmlformats.org/officeDocument/2006/relationships/image" Target="../media/image6.emf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8CCA721F-8185-40A7-8993-CB50A64BB5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707" y="0"/>
            <a:ext cx="5554587" cy="208401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50594D-08F1-4E0A-9FF6-9E34B2361933}"/>
              </a:ext>
            </a:extLst>
          </p:cNvPr>
          <p:cNvSpPr txBox="1"/>
          <p:nvPr/>
        </p:nvSpPr>
        <p:spPr>
          <a:xfrm>
            <a:off x="2286251" y="4640544"/>
            <a:ext cx="45714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latinLnBrk="1">
              <a:defRPr/>
            </a:pPr>
            <a:r>
              <a:rPr lang="lv-LV" altLang="ko-KR" sz="1600" b="1" dirty="0">
                <a:latin typeface="Arial" panose="020B0604020202020204" pitchFamily="34" charset="0"/>
                <a:cs typeface="Arial" panose="020B0604020202020204" pitchFamily="34" charset="0"/>
              </a:rPr>
              <a:t>Latvijas uzņēmēju aptaujas rezultāti</a:t>
            </a:r>
          </a:p>
          <a:p>
            <a:pPr algn="ctr" latinLnBrk="1">
              <a:defRPr/>
            </a:pPr>
            <a:r>
              <a:rPr lang="lv-LV" altLang="ko-KR" sz="1600" b="1" dirty="0">
                <a:latin typeface="Arial" panose="020B0604020202020204" pitchFamily="34" charset="0"/>
                <a:cs typeface="Arial" panose="020B0604020202020204" pitchFamily="34" charset="0"/>
              </a:rPr>
              <a:t>2020. gada novembris–decembris</a:t>
            </a:r>
            <a:endParaRPr lang="en-US" altLang="ko-KR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TextBox 1">
            <a:extLst>
              <a:ext uri="{FF2B5EF4-FFF2-40B4-BE49-F238E27FC236}">
                <a16:creationId xmlns:a16="http://schemas.microsoft.com/office/drawing/2014/main" id="{37CCE1B7-F373-4FC7-AF9A-D39548373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723" y="2628781"/>
            <a:ext cx="8244555" cy="1600438"/>
          </a:xfrm>
          <a:prstGeom prst="round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lv-LV" altLang="ko-KR" sz="4400" b="1" dirty="0">
                <a:ea typeface="맑은 고딕" panose="020B0503020000020004" pitchFamily="34" charset="-127"/>
              </a:rPr>
              <a:t>Digitālo tehnoloģiju izmantošana uzņēmumos</a:t>
            </a:r>
            <a:endParaRPr lang="en-US" altLang="ko-KR" sz="4400" b="1" dirty="0">
              <a:ea typeface="맑은 고딕" panose="020B0503020000020004" pitchFamily="34" charset="-127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997CE6D-9C42-421D-A3EA-BAACDB62944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4837" y="6066089"/>
            <a:ext cx="1372112" cy="59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876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118BAFE-E70A-4E77-8AD2-792CA62047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1730350"/>
              </p:ext>
            </p:extLst>
          </p:nvPr>
        </p:nvGraphicFramePr>
        <p:xfrm>
          <a:off x="828285" y="1041187"/>
          <a:ext cx="6840000" cy="57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777895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E-pastu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392D508C-55F0-4C66-98F7-30AF6C164068}"/>
              </a:ext>
            </a:extLst>
          </p:cNvPr>
          <p:cNvSpPr txBox="1"/>
          <p:nvPr/>
        </p:nvSpPr>
        <p:spPr>
          <a:xfrm>
            <a:off x="484279" y="6032650"/>
            <a:ext cx="4087721" cy="52420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918551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5368329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Valsts ieņēmuma dienesta Elektroniskās deklarēšanās sistēmu (EDS)</a:t>
            </a:r>
          </a:p>
        </p:txBody>
      </p:sp>
      <p:sp>
        <p:nvSpPr>
          <p:cNvPr id="12" name="Text Box 16385">
            <a:extLst>
              <a:ext uri="{FF2B5EF4-FFF2-40B4-BE49-F238E27FC236}">
                <a16:creationId xmlns:a16="http://schemas.microsoft.com/office/drawing/2014/main" id="{4F2B9FF0-E56A-4EC1-9104-12CA868205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E627DCA2-EC5F-4470-A1E7-BF3CE966A5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4575901"/>
              </p:ext>
            </p:extLst>
          </p:nvPr>
        </p:nvGraphicFramePr>
        <p:xfrm>
          <a:off x="756075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">
            <a:extLst>
              <a:ext uri="{FF2B5EF4-FFF2-40B4-BE49-F238E27FC236}">
                <a16:creationId xmlns:a16="http://schemas.microsoft.com/office/drawing/2014/main" id="{D69016C0-20D7-4D2A-AB05-5559B4A3F5CB}"/>
              </a:ext>
            </a:extLst>
          </p:cNvPr>
          <p:cNvSpPr txBox="1"/>
          <p:nvPr/>
        </p:nvSpPr>
        <p:spPr>
          <a:xfrm>
            <a:off x="410969" y="6056500"/>
            <a:ext cx="4094356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864157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2657911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E-pakalpojumus portālā Latvija.lv</a:t>
            </a:r>
          </a:p>
        </p:txBody>
      </p:sp>
      <p:sp>
        <p:nvSpPr>
          <p:cNvPr id="11" name="Text Box 16385">
            <a:extLst>
              <a:ext uri="{FF2B5EF4-FFF2-40B4-BE49-F238E27FC236}">
                <a16:creationId xmlns:a16="http://schemas.microsoft.com/office/drawing/2014/main" id="{7893B31D-1460-43CF-9A93-6E0E11DD4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2E819AE-2D6C-4469-8828-3BCAC8E2FB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208479"/>
              </p:ext>
            </p:extLst>
          </p:nvPr>
        </p:nvGraphicFramePr>
        <p:xfrm>
          <a:off x="614672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DA527A65-381B-4C86-BC25-3EA63E93D309}"/>
              </a:ext>
            </a:extLst>
          </p:cNvPr>
          <p:cNvSpPr txBox="1"/>
          <p:nvPr/>
        </p:nvSpPr>
        <p:spPr>
          <a:xfrm>
            <a:off x="245974" y="6056501"/>
            <a:ext cx="4101059" cy="50035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995646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8050602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Izsūta klientiem elektroniskus rēķinus, kuri nav automātiski apstrādājami (piemēram, kā PDF vai JPG failus)</a:t>
            </a:r>
          </a:p>
        </p:txBody>
      </p:sp>
      <p:sp>
        <p:nvSpPr>
          <p:cNvPr id="11" name="Text Box 16385">
            <a:extLst>
              <a:ext uri="{FF2B5EF4-FFF2-40B4-BE49-F238E27FC236}">
                <a16:creationId xmlns:a16="http://schemas.microsoft.com/office/drawing/2014/main" id="{9CCD4C1E-6924-47E6-B19D-776480F0A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98B7D3EE-5F4F-4A31-A265-EF0931DCC5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156494"/>
              </p:ext>
            </p:extLst>
          </p:nvPr>
        </p:nvGraphicFramePr>
        <p:xfrm>
          <a:off x="699514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67BF7D26-5FEA-455B-B9AE-1E1A6CCD79CB}"/>
              </a:ext>
            </a:extLst>
          </p:cNvPr>
          <p:cNvSpPr txBox="1"/>
          <p:nvPr/>
        </p:nvSpPr>
        <p:spPr>
          <a:xfrm>
            <a:off x="369400" y="6077564"/>
            <a:ext cx="4087721" cy="50035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1756903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8855473" cy="5107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Elektroniski veic preču vai pakalpojumu pasūtījumus caur tīmekļa vietnēm (mājaslapām) vai mobilajām lietotnēm </a:t>
            </a:r>
          </a:p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(t.sk. iepērkas interneta veikalos)</a:t>
            </a:r>
          </a:p>
        </p:txBody>
      </p:sp>
      <p:sp>
        <p:nvSpPr>
          <p:cNvPr id="11" name="Text Box 16385">
            <a:extLst>
              <a:ext uri="{FF2B5EF4-FFF2-40B4-BE49-F238E27FC236}">
                <a16:creationId xmlns:a16="http://schemas.microsoft.com/office/drawing/2014/main" id="{63090896-887A-411B-A1B1-B9B60039BD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5570E8F-C63C-49AA-8E91-2CD2EAB785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9710660"/>
              </p:ext>
            </p:extLst>
          </p:nvPr>
        </p:nvGraphicFramePr>
        <p:xfrm>
          <a:off x="828285" y="1548000"/>
          <a:ext cx="6840000" cy="53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80168EDA-D383-4D87-8520-920FC2E3886F}"/>
              </a:ext>
            </a:extLst>
          </p:cNvPr>
          <p:cNvSpPr txBox="1"/>
          <p:nvPr/>
        </p:nvSpPr>
        <p:spPr>
          <a:xfrm>
            <a:off x="490914" y="6184199"/>
            <a:ext cx="4081086" cy="3937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19180784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8" y="968721"/>
            <a:ext cx="7903092" cy="5107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Uzņēmuma amatpersonas pēdējā gada laika ir parakstījušas dokumentus ar drošu elektronisko parakstu </a:t>
            </a:r>
          </a:p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v-LV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eID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 kartē ietverto vai mobilo lietotni </a:t>
            </a:r>
            <a:r>
              <a:rPr lang="lv-LV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eParaksts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mobile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CF34D433-6761-4CE7-AB1E-A61F7EB10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9F15272-1BD0-48BA-BF99-219B32C2C7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4000865"/>
              </p:ext>
            </p:extLst>
          </p:nvPr>
        </p:nvGraphicFramePr>
        <p:xfrm>
          <a:off x="633525" y="1548000"/>
          <a:ext cx="6840000" cy="53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01D204AA-5B6C-4248-B0D4-C55DFD7FD937}"/>
              </a:ext>
            </a:extLst>
          </p:cNvPr>
          <p:cNvSpPr txBox="1"/>
          <p:nvPr/>
        </p:nvSpPr>
        <p:spPr>
          <a:xfrm>
            <a:off x="306172" y="6173871"/>
            <a:ext cx="4101059" cy="48682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4886314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4014240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Uzņēmumam ir mājaslapa vai konts sociālajos tīklos</a:t>
            </a: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E25AF631-9DF1-4606-AF51-D5CA4E270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78D104C8-AD03-430F-B16F-D0CF92B89C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9469439"/>
              </p:ext>
            </p:extLst>
          </p:nvPr>
        </p:nvGraphicFramePr>
        <p:xfrm>
          <a:off x="787517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">
            <a:extLst>
              <a:ext uri="{FF2B5EF4-FFF2-40B4-BE49-F238E27FC236}">
                <a16:creationId xmlns:a16="http://schemas.microsoft.com/office/drawing/2014/main" id="{FD42582E-82D6-49E6-ABD6-368FFFD03217}"/>
              </a:ext>
            </a:extLst>
          </p:cNvPr>
          <p:cNvSpPr txBox="1"/>
          <p:nvPr/>
        </p:nvSpPr>
        <p:spPr>
          <a:xfrm>
            <a:off x="435880" y="6056500"/>
            <a:ext cx="4067885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42582348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7318029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Latvijas oficiālo elektronisko adresi jeb e-adresi vienotai saziņai ar valsts un pašvaldību iestādēm</a:t>
            </a:r>
          </a:p>
        </p:txBody>
      </p:sp>
      <p:sp>
        <p:nvSpPr>
          <p:cNvPr id="12" name="Text Box 16385">
            <a:extLst>
              <a:ext uri="{FF2B5EF4-FFF2-40B4-BE49-F238E27FC236}">
                <a16:creationId xmlns:a16="http://schemas.microsoft.com/office/drawing/2014/main" id="{6672DC95-0D13-4B53-9ECB-148A67A01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D87FAA9-9A2E-416D-AB0A-CDAED469E8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5750087"/>
              </p:ext>
            </p:extLst>
          </p:nvPr>
        </p:nvGraphicFramePr>
        <p:xfrm>
          <a:off x="756623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DE879AF4-F852-464B-B9A3-CF363440BD2C}"/>
              </a:ext>
            </a:extLst>
          </p:cNvPr>
          <p:cNvSpPr txBox="1"/>
          <p:nvPr/>
        </p:nvSpPr>
        <p:spPr>
          <a:xfrm>
            <a:off x="397930" y="6064306"/>
            <a:ext cx="4081086" cy="3064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3097215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5003293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Datu glabāšanu mākonī (piemēram, Google </a:t>
            </a:r>
            <a:r>
              <a:rPr lang="lv-LV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Drive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Dropbox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lv-LV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utml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5F1F11FE-26E0-4D81-8E94-BE1E243954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8F327C6-C11D-409E-B6D3-F0CC62A532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9653015"/>
              </p:ext>
            </p:extLst>
          </p:nvPr>
        </p:nvGraphicFramePr>
        <p:xfrm>
          <a:off x="828285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id="{9F284AA7-F293-4EA8-AB46-5101599CF3D1}"/>
              </a:ext>
            </a:extLst>
          </p:cNvPr>
          <p:cNvSpPr txBox="1"/>
          <p:nvPr/>
        </p:nvSpPr>
        <p:spPr>
          <a:xfrm>
            <a:off x="484279" y="6056500"/>
            <a:ext cx="4087721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202058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6" y="968721"/>
            <a:ext cx="8639639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Automātiski saņem pasūtījumus caur e-komercijas sistēmām (piemēram, interneta veikala vai tamlīdzīgas sistēmas)</a:t>
            </a:r>
          </a:p>
        </p:txBody>
      </p:sp>
      <p:sp>
        <p:nvSpPr>
          <p:cNvPr id="11" name="Text Box 16385">
            <a:extLst>
              <a:ext uri="{FF2B5EF4-FFF2-40B4-BE49-F238E27FC236}">
                <a16:creationId xmlns:a16="http://schemas.microsoft.com/office/drawing/2014/main" id="{EA206ACB-15BF-44E4-94E3-F5F96F0CA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ACAE6B3-07CC-4F0B-86F3-561AFD8A83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1671395"/>
              </p:ext>
            </p:extLst>
          </p:nvPr>
        </p:nvGraphicFramePr>
        <p:xfrm>
          <a:off x="828285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02FCF566-FE36-4B84-97BD-D248525A2C20}"/>
              </a:ext>
            </a:extLst>
          </p:cNvPr>
          <p:cNvSpPr txBox="1"/>
          <p:nvPr/>
        </p:nvSpPr>
        <p:spPr>
          <a:xfrm>
            <a:off x="497549" y="6056500"/>
            <a:ext cx="4074451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153586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>
            <a:extLst>
              <a:ext uri="{FF2B5EF4-FFF2-40B4-BE49-F238E27FC236}">
                <a16:creationId xmlns:a16="http://schemas.microsoft.com/office/drawing/2014/main" id="{40EEF404-B371-40DD-8A2B-8763FFA7E2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123507"/>
            <a:ext cx="9144000" cy="720725"/>
          </a:xfrm>
        </p:spPr>
        <p:txBody>
          <a:bodyPr/>
          <a:lstStyle/>
          <a:p>
            <a:pPr algn="ctr" eaLnBrk="1" hangingPunct="1"/>
            <a:r>
              <a:rPr lang="lv-LV" altLang="ko-KR" sz="2800" dirty="0">
                <a:latin typeface="Arial" panose="020B0604020202020204" pitchFamily="34" charset="0"/>
                <a:cs typeface="Arial" panose="020B0604020202020204" pitchFamily="34" charset="0"/>
              </a:rPr>
              <a:t>Saturs</a:t>
            </a:r>
            <a:endParaRPr lang="ko-KR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Rectangle 3">
            <a:extLst>
              <a:ext uri="{FF2B5EF4-FFF2-40B4-BE49-F238E27FC236}">
                <a16:creationId xmlns:a16="http://schemas.microsoft.com/office/drawing/2014/main" id="{389DB2E3-4BF6-4CB8-A517-2F59C5C9FA6A}"/>
              </a:ext>
            </a:extLst>
          </p:cNvPr>
          <p:cNvSpPr txBox="1">
            <a:spLocks noRot="1" noChangeArrowheads="1"/>
          </p:cNvSpPr>
          <p:nvPr/>
        </p:nvSpPr>
        <p:spPr bwMode="auto">
          <a:xfrm>
            <a:off x="728573" y="943748"/>
            <a:ext cx="7686854" cy="497050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0" indent="-381000">
              <a:buFont typeface="Arial" pitchFamily="34" charset="0"/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Latvijas uzņēmēju aptaujas tehniskā informācija</a:t>
            </a:r>
            <a:r>
              <a:rPr lang="lv-LV" altLang="lv-LV" sz="1400" u="sng" noProof="1">
                <a:latin typeface="Barlow"/>
                <a:cs typeface="Arial" charset="0"/>
              </a:rPr>
              <a:t>					</a:t>
            </a:r>
            <a:r>
              <a:rPr lang="lv-LV" altLang="lv-LV" sz="1400" noProof="1">
                <a:latin typeface="Barlow"/>
                <a:cs typeface="Arial" charset="0"/>
              </a:rPr>
              <a:t>3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Aptaujāto uzņēmumu profils</a:t>
            </a:r>
            <a:r>
              <a:rPr lang="lv-LV" altLang="lv-LV" sz="1400" u="sng" noProof="1">
                <a:latin typeface="Barlow"/>
                <a:cs typeface="Arial" charset="0"/>
              </a:rPr>
              <a:t>							</a:t>
            </a:r>
            <a:r>
              <a:rPr lang="lv-LV" altLang="lv-LV" sz="1400" noProof="1">
                <a:latin typeface="Barlow"/>
                <a:cs typeface="Arial" charset="0"/>
              </a:rPr>
              <a:t>4</a:t>
            </a:r>
          </a:p>
          <a:p>
            <a:pPr marL="381000" indent="-381000">
              <a:buFont typeface="Arial" pitchFamily="34" charset="0"/>
              <a:buNone/>
            </a:pPr>
            <a:endParaRPr lang="lv-LV" altLang="lv-LV" sz="1400" noProof="1">
              <a:latin typeface="Barlow"/>
              <a:cs typeface="Arial" charset="0"/>
            </a:endParaRP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SECINĀJUMI</a:t>
            </a:r>
            <a:r>
              <a:rPr lang="lv-LV" altLang="lv-LV" sz="1400" u="sng" noProof="1">
                <a:latin typeface="Barlow"/>
                <a:cs typeface="Arial" charset="0"/>
              </a:rPr>
              <a:t>	                			       	                      			</a:t>
            </a:r>
            <a:r>
              <a:rPr lang="lv-LV" altLang="lv-LV" sz="1400" noProof="1">
                <a:latin typeface="Barlow"/>
                <a:cs typeface="Arial" charset="0"/>
              </a:rPr>
              <a:t>6</a:t>
            </a:r>
          </a:p>
          <a:p>
            <a:pPr marL="381000" indent="-381000">
              <a:buFont typeface="Arial" pitchFamily="34" charset="0"/>
              <a:buNone/>
            </a:pPr>
            <a:endParaRPr lang="lv-LV" altLang="lv-LV" sz="1400" noProof="1">
              <a:latin typeface="Barlow"/>
              <a:cs typeface="Arial" charset="0"/>
            </a:endParaRPr>
          </a:p>
          <a:p>
            <a:pPr marL="381000" indent="-381000">
              <a:buFont typeface="Arial" pitchFamily="34" charset="0"/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GALVENIE REZULTĀTI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1. Uzņēmumā izmantotās digitālās tehnoloģijas un iespējas</a:t>
            </a:r>
            <a:r>
              <a:rPr lang="lv-LV" altLang="lv-LV" sz="1400" u="sng" noProof="1">
                <a:latin typeface="Barlow"/>
                <a:cs typeface="Arial" charset="0"/>
              </a:rPr>
              <a:t>				</a:t>
            </a:r>
            <a:r>
              <a:rPr lang="lv-LV" altLang="lv-LV" sz="1400" noProof="1">
                <a:latin typeface="Barlow"/>
                <a:cs typeface="Arial" charset="0"/>
              </a:rPr>
              <a:t>9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2. Iemesli, kāpēc uzņēmums klientiem nesūta rēķinus elektroniski</a:t>
            </a:r>
            <a:r>
              <a:rPr lang="lv-LV" altLang="lv-LV" sz="1400" u="sng" noProof="1">
                <a:latin typeface="Barlow"/>
                <a:cs typeface="Arial" charset="0"/>
              </a:rPr>
              <a:t>				</a:t>
            </a:r>
            <a:r>
              <a:rPr lang="lv-LV" altLang="lv-LV" sz="1400" noProof="1">
                <a:latin typeface="Barlow"/>
                <a:cs typeface="Arial" charset="0"/>
              </a:rPr>
              <a:t>26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3. Iemesli, kāpēc uzņēmums nav ieviesis sistēmu, lai automātiski saņemtu pasūtījumus</a:t>
            </a:r>
            <a:r>
              <a:rPr lang="lv-LV" altLang="lv-LV" sz="1400" u="sng" noProof="1">
                <a:latin typeface="Barlow"/>
                <a:cs typeface="Arial" charset="0"/>
              </a:rPr>
              <a:t>		</a:t>
            </a:r>
            <a:r>
              <a:rPr lang="lv-LV" altLang="lv-LV" sz="1400" noProof="1">
                <a:latin typeface="Barlow"/>
                <a:cs typeface="Arial" charset="0"/>
              </a:rPr>
              <a:t>28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4. Iemesli, kāpēc uzņēmums neglabā datus mākoņos</a:t>
            </a:r>
            <a:r>
              <a:rPr lang="lv-LV" altLang="lv-LV" sz="1400" u="sng" noProof="1">
                <a:latin typeface="Barlow"/>
                <a:cs typeface="Arial" charset="0"/>
              </a:rPr>
              <a:t>					</a:t>
            </a:r>
            <a:r>
              <a:rPr lang="lv-LV" altLang="lv-LV" sz="1400" noProof="1">
                <a:latin typeface="Barlow"/>
                <a:cs typeface="Arial" charset="0"/>
              </a:rPr>
              <a:t>30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5. Iemesli, kāpēc uzņēmumam nav interneta mājaslapas vai konta sociālajos tīklos</a:t>
            </a:r>
            <a:r>
              <a:rPr lang="lv-LV" altLang="lv-LV" sz="1400" u="sng" noProof="1">
                <a:latin typeface="Barlow"/>
                <a:cs typeface="Arial" charset="0"/>
              </a:rPr>
              <a:t>			</a:t>
            </a:r>
            <a:r>
              <a:rPr lang="lv-LV" altLang="lv-LV" sz="1400" noProof="1">
                <a:latin typeface="Barlow"/>
                <a:cs typeface="Arial" charset="0"/>
              </a:rPr>
              <a:t>32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6. Iemesli, kāpēc uzņēmuma amatpersonas pēdējā gada laikā nav parakstījušas dokumentus ar e-parakstu</a:t>
            </a:r>
            <a:r>
              <a:rPr lang="lv-LV" altLang="lv-LV" sz="1400" u="sng" noProof="1">
                <a:latin typeface="Barlow"/>
                <a:cs typeface="Arial" charset="0"/>
              </a:rPr>
              <a:t>	</a:t>
            </a:r>
            <a:r>
              <a:rPr lang="lv-LV" altLang="lv-LV" sz="1400" noProof="1">
                <a:latin typeface="Barlow"/>
                <a:cs typeface="Arial" charset="0"/>
              </a:rPr>
              <a:t>34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7. Vai Covid-19 pandēmijas ietekmē uzņēmums ir ieviesis jaunus digitālos risinājumus</a:t>
            </a:r>
            <a:r>
              <a:rPr lang="lv-LV" altLang="lv-LV" sz="1400" u="sng" noProof="1">
                <a:latin typeface="Barlow"/>
                <a:cs typeface="Arial" charset="0"/>
              </a:rPr>
              <a:t>		</a:t>
            </a:r>
            <a:r>
              <a:rPr lang="lv-LV" altLang="lv-LV" sz="1400" noProof="1">
                <a:latin typeface="Barlow"/>
                <a:cs typeface="Arial" charset="0"/>
              </a:rPr>
              <a:t>36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8. Vai Covid-19 pandēmijas ietekmē uzņēmums plāno ieviest kādus jaunus digitālos risinājumus</a:t>
            </a:r>
            <a:r>
              <a:rPr lang="lv-LV" altLang="lv-LV" sz="1400" u="sng" noProof="1">
                <a:latin typeface="Barlow"/>
                <a:cs typeface="Arial" charset="0"/>
              </a:rPr>
              <a:t>		</a:t>
            </a:r>
            <a:r>
              <a:rPr lang="lv-LV" altLang="lv-LV" sz="1400" noProof="1">
                <a:latin typeface="Barlow"/>
                <a:cs typeface="Arial" charset="0"/>
              </a:rPr>
              <a:t>38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9. Darbinieku zināšanu un prasmju novērtējums digitālo tehnoloģiju izmantošanā</a:t>
            </a:r>
            <a:r>
              <a:rPr lang="lv-LV" altLang="lv-LV" sz="1400" u="sng" noProof="1">
                <a:latin typeface="Barlow"/>
                <a:cs typeface="Arial" charset="0"/>
              </a:rPr>
              <a:t>			</a:t>
            </a:r>
            <a:r>
              <a:rPr lang="lv-LV" altLang="lv-LV" sz="1400" noProof="1">
                <a:latin typeface="Barlow"/>
                <a:cs typeface="Arial" charset="0"/>
              </a:rPr>
              <a:t>40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10. Ieguvumi uzņēmumam no dažādu IT un digitālo tehnoloģiju izmantošanas</a:t>
            </a:r>
            <a:r>
              <a:rPr lang="lv-LV" altLang="lv-LV" sz="1400" u="sng" noProof="1">
                <a:latin typeface="Barlow"/>
                <a:cs typeface="Arial" charset="0"/>
              </a:rPr>
              <a:t>			</a:t>
            </a:r>
            <a:r>
              <a:rPr lang="lv-LV" altLang="lv-LV" sz="1400" noProof="1">
                <a:latin typeface="Barlow"/>
                <a:cs typeface="Arial" charset="0"/>
              </a:rPr>
              <a:t>42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11. Vai uzņēmums ir izmantojis kādu no valsts piedāvātajām atbalsta programmām digitālo risinājumu 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ieviešanai uzņēmumā</a:t>
            </a:r>
            <a:r>
              <a:rPr lang="lv-LV" altLang="lv-LV" sz="1400" u="sng" noProof="1">
                <a:latin typeface="Barlow"/>
                <a:cs typeface="Arial" charset="0"/>
              </a:rPr>
              <a:t>							</a:t>
            </a:r>
            <a:r>
              <a:rPr lang="lv-LV" altLang="lv-LV" sz="1400" noProof="1">
                <a:latin typeface="Barlow"/>
                <a:cs typeface="Arial" charset="0"/>
              </a:rPr>
              <a:t>44 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12. Iemesli, kāpēc uzņēmums nav izmantojis valsts atbalsta dotās iespējas digitālo risinājumu ieviešanai </a:t>
            </a:r>
          </a:p>
          <a:p>
            <a:pPr marL="381000" indent="-381000"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	uzņēmumā</a:t>
            </a:r>
            <a:r>
              <a:rPr lang="lv-LV" altLang="lv-LV" sz="1400" u="sng" noProof="1">
                <a:latin typeface="Barlow"/>
                <a:cs typeface="Arial" charset="0"/>
              </a:rPr>
              <a:t>							</a:t>
            </a:r>
            <a:r>
              <a:rPr lang="lv-LV" altLang="lv-LV" sz="1400" noProof="1">
                <a:latin typeface="Barlow"/>
                <a:cs typeface="Arial" charset="0"/>
              </a:rPr>
              <a:t>46 	</a:t>
            </a:r>
          </a:p>
          <a:p>
            <a:pPr marL="381000" indent="-381000">
              <a:buNone/>
            </a:pPr>
            <a:endParaRPr lang="lv-LV" altLang="lv-LV" sz="1400" noProof="1">
              <a:latin typeface="Barlow"/>
              <a:cs typeface="Arial" charset="0"/>
            </a:endParaRPr>
          </a:p>
          <a:p>
            <a:pPr marL="381000" indent="-381000">
              <a:lnSpc>
                <a:spcPct val="90000"/>
              </a:lnSpc>
              <a:buFontTx/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Aptaujas anketa</a:t>
            </a:r>
            <a:r>
              <a:rPr lang="lv-LV" altLang="lv-LV" sz="1400" u="sng" noProof="1">
                <a:latin typeface="Barlow"/>
                <a:cs typeface="Arial" charset="0"/>
              </a:rPr>
              <a:t>							</a:t>
            </a:r>
            <a:r>
              <a:rPr lang="lv-LV" altLang="lv-LV" sz="1400" noProof="1">
                <a:latin typeface="Barlow"/>
                <a:cs typeface="Arial" charset="0"/>
              </a:rPr>
              <a:t>49</a:t>
            </a:r>
          </a:p>
          <a:p>
            <a:pPr marL="381000" indent="-381000">
              <a:lnSpc>
                <a:spcPct val="90000"/>
              </a:lnSpc>
              <a:buFontTx/>
              <a:buNone/>
            </a:pPr>
            <a:r>
              <a:rPr lang="lv-LV" altLang="lv-LV" sz="1400" noProof="1">
                <a:latin typeface="Barlow"/>
                <a:cs typeface="Arial" charset="0"/>
              </a:rPr>
              <a:t>        </a:t>
            </a:r>
            <a:endParaRPr lang="lv-LV" altLang="lv-LV" sz="1400" noProof="1">
              <a:latin typeface="Barlow"/>
            </a:endParaRPr>
          </a:p>
        </p:txBody>
      </p:sp>
    </p:spTree>
    <p:extLst>
      <p:ext uri="{BB962C8B-B14F-4D97-AF65-F5344CB8AC3E}">
        <p14:creationId xmlns:p14="http://schemas.microsoft.com/office/powerpoint/2010/main" val="9952454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6579045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Uzņēmums pēdējā gada laikā ir maksājis par reklāmu internetā, ieskaitot sociālos tīklus</a:t>
            </a:r>
          </a:p>
        </p:txBody>
      </p:sp>
      <p:sp>
        <p:nvSpPr>
          <p:cNvPr id="11" name="Text Box 16385">
            <a:extLst>
              <a:ext uri="{FF2B5EF4-FFF2-40B4-BE49-F238E27FC236}">
                <a16:creationId xmlns:a16="http://schemas.microsoft.com/office/drawing/2014/main" id="{1D8681FA-506C-4DA3-B4F5-8FBDEE0CF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12031C04-93C3-4138-A622-9FD4389A635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103221"/>
              </p:ext>
            </p:extLst>
          </p:nvPr>
        </p:nvGraphicFramePr>
        <p:xfrm>
          <a:off x="828285" y="1358051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">
            <a:extLst>
              <a:ext uri="{FF2B5EF4-FFF2-40B4-BE49-F238E27FC236}">
                <a16:creationId xmlns:a16="http://schemas.microsoft.com/office/drawing/2014/main" id="{4D7FCAD4-E03A-4AAA-8F92-68CC0D775F44}"/>
              </a:ext>
            </a:extLst>
          </p:cNvPr>
          <p:cNvSpPr txBox="1"/>
          <p:nvPr/>
        </p:nvSpPr>
        <p:spPr>
          <a:xfrm>
            <a:off x="484279" y="6098343"/>
            <a:ext cx="4087721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1788234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8167621" cy="5107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Citus mākoņpakalpojumus (piemēram, mākonī atrodas kādas Jūsu izmantotas datorprogrammas, piemēram, </a:t>
            </a:r>
          </a:p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e-pasts, teksta redaktors, grāmatvedības programma, u.tml.)</a:t>
            </a: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B9E582B1-4068-4565-892A-69CF373331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1E40678-1671-4C0E-A597-5713284D9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349904"/>
              </p:ext>
            </p:extLst>
          </p:nvPr>
        </p:nvGraphicFramePr>
        <p:xfrm>
          <a:off x="857087" y="1548000"/>
          <a:ext cx="6840000" cy="53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id="{4A76D993-C1D8-4FC9-8598-723503B8C535}"/>
              </a:ext>
            </a:extLst>
          </p:cNvPr>
          <p:cNvSpPr txBox="1"/>
          <p:nvPr/>
        </p:nvSpPr>
        <p:spPr>
          <a:xfrm>
            <a:off x="477644" y="6157912"/>
            <a:ext cx="4094356" cy="486821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3904946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7515647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Izsūta klientiem elektroniskus automatizēti apstrādājamus rēķinus (piemēram EDI vai XML formātos)</a:t>
            </a:r>
          </a:p>
        </p:txBody>
      </p:sp>
      <p:sp>
        <p:nvSpPr>
          <p:cNvPr id="11" name="Text Box 16385">
            <a:extLst>
              <a:ext uri="{FF2B5EF4-FFF2-40B4-BE49-F238E27FC236}">
                <a16:creationId xmlns:a16="http://schemas.microsoft.com/office/drawing/2014/main" id="{D9811E67-875C-4650-ABEA-4D211B3A2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9DE02A9-9992-4B0F-84B7-BE6EE7BE63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496217"/>
              </p:ext>
            </p:extLst>
          </p:nvPr>
        </p:nvGraphicFramePr>
        <p:xfrm>
          <a:off x="671233" y="1400176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095D69E4-418E-455B-8B81-7D6B2065AA99}"/>
              </a:ext>
            </a:extLst>
          </p:cNvPr>
          <p:cNvSpPr txBox="1"/>
          <p:nvPr/>
        </p:nvSpPr>
        <p:spPr>
          <a:xfrm>
            <a:off x="322267" y="6157912"/>
            <a:ext cx="4087721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1564465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4613764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Uzņēmums savā uzņēmējdarbībā izmanto mākslīgo intelektu</a:t>
            </a: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0BA8C2A8-1C8A-48F8-BF4C-5167EA2CB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1398EE18-AFF1-4ECC-A1EB-8FA492AD62B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9201553"/>
              </p:ext>
            </p:extLst>
          </p:nvPr>
        </p:nvGraphicFramePr>
        <p:xfrm>
          <a:off x="828285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">
            <a:extLst>
              <a:ext uri="{FF2B5EF4-FFF2-40B4-BE49-F238E27FC236}">
                <a16:creationId xmlns:a16="http://schemas.microsoft.com/office/drawing/2014/main" id="{ACDF0393-44D8-426B-BEF4-9AFBB7B96A22}"/>
              </a:ext>
            </a:extLst>
          </p:cNvPr>
          <p:cNvSpPr txBox="1"/>
          <p:nvPr/>
        </p:nvSpPr>
        <p:spPr>
          <a:xfrm>
            <a:off x="497549" y="6056500"/>
            <a:ext cx="4074451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17623434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2643344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Analizē t.s. lielos datus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(big data)</a:t>
            </a:r>
            <a:endParaRPr lang="lv-LV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9E8B905F-E9EE-48B0-A290-89065573F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181B7E1F-EE76-4E70-8433-33A33C4694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2609310"/>
              </p:ext>
            </p:extLst>
          </p:nvPr>
        </p:nvGraphicFramePr>
        <p:xfrm>
          <a:off x="828285" y="1307587"/>
          <a:ext cx="6840000" cy="54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id="{AB4A6BBC-155D-4A17-AB27-96A7ACB301AC}"/>
              </a:ext>
            </a:extLst>
          </p:cNvPr>
          <p:cNvSpPr txBox="1"/>
          <p:nvPr/>
        </p:nvSpPr>
        <p:spPr>
          <a:xfrm>
            <a:off x="490914" y="6056500"/>
            <a:ext cx="4081086" cy="50035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35942395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FB4FB9-7ECA-46EB-A363-EA4CEDBAF1A4}"/>
              </a:ext>
            </a:extLst>
          </p:cNvPr>
          <p:cNvSpPr txBox="1"/>
          <p:nvPr/>
        </p:nvSpPr>
        <p:spPr>
          <a:xfrm>
            <a:off x="193277" y="968721"/>
            <a:ext cx="2526811" cy="3064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Industriālos vai servisa robotus</a:t>
            </a:r>
          </a:p>
        </p:txBody>
      </p:sp>
      <p:sp>
        <p:nvSpPr>
          <p:cNvPr id="10" name="Text Box 16385">
            <a:extLst>
              <a:ext uri="{FF2B5EF4-FFF2-40B4-BE49-F238E27FC236}">
                <a16:creationId xmlns:a16="http://schemas.microsoft.com/office/drawing/2014/main" id="{57953C26-5438-4945-896E-779CE1813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ED75E77-1C82-43BD-80CD-4A3E716EDF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2636365"/>
              </p:ext>
            </p:extLst>
          </p:nvPr>
        </p:nvGraphicFramePr>
        <p:xfrm>
          <a:off x="756075" y="1318387"/>
          <a:ext cx="6840000" cy="544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id="{C0210EB9-DC61-4FB7-9E03-3CC3B386CF42}"/>
              </a:ext>
            </a:extLst>
          </p:cNvPr>
          <p:cNvSpPr txBox="1"/>
          <p:nvPr/>
        </p:nvSpPr>
        <p:spPr>
          <a:xfrm>
            <a:off x="490914" y="6057490"/>
            <a:ext cx="4081086" cy="49936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073924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2. Iemesli, kāpēc uzņēmums klientiem nesūta rēķinus elektroniski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M2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uzņēmums saviem klientiem nesūta rēķinus elektroniski?"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11254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nesūta klientiem elektroniskus rēķinus, n=137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A27AD7C-549D-48FC-B690-C5E0172BF4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4919052"/>
              </p:ext>
            </p:extLst>
          </p:nvPr>
        </p:nvGraphicFramePr>
        <p:xfrm>
          <a:off x="890553" y="1070303"/>
          <a:ext cx="7362895" cy="458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191277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2. Iemesli, kāpēc uzņēmums klientiem nesūta rēķinus elektroniski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M2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uzņēmums saviem klientiem nesūta rēķinus elektroniski?"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28822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nesūta klientiem elektroniskus rēķinus, attiecīgajās grupās (skat. "n=" grafikā)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  <a:p>
            <a:pPr algn="ctr"/>
            <a:r>
              <a:rPr lang="lv-LV" sz="1000" i="1" dirty="0">
                <a:solidFill>
                  <a:srgbClr val="000000"/>
                </a:solidFill>
                <a:latin typeface="Arial"/>
                <a:cs typeface="Arial"/>
              </a:rPr>
              <a:t>Grafikā atspoguļotas atbildes, kas pārsniegušas 10% minēšanas biežumu</a:t>
            </a: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CE9CA17-5B96-454D-BE6E-4C03518D50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8822295"/>
              </p:ext>
            </p:extLst>
          </p:nvPr>
        </p:nvGraphicFramePr>
        <p:xfrm>
          <a:off x="617533" y="968721"/>
          <a:ext cx="7908934" cy="53194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6408F976-737F-451A-B488-688DA5CE0C20}"/>
              </a:ext>
            </a:extLst>
          </p:cNvPr>
          <p:cNvSpPr txBox="1"/>
          <p:nvPr/>
        </p:nvSpPr>
        <p:spPr>
          <a:xfrm>
            <a:off x="254524" y="5568310"/>
            <a:ext cx="4079351" cy="5115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4225727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3. Iemesli, kāpēc uzņēmums nav ieviesis sistēmu, lai automātiski saņemtu pasūtījumus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M3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uzņēmums nav ieviesis sistēmu, lai automātiski saņemtu pasūtījumus (piemēram, interneta veikalu vai tamlīdzīgu sistēmu)?"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782959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nesaņem automatizētus pasūtījumus, n=389 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08335FC-10D2-418D-9AF3-4234ABAE5B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145596"/>
              </p:ext>
            </p:extLst>
          </p:nvPr>
        </p:nvGraphicFramePr>
        <p:xfrm>
          <a:off x="476538" y="1164665"/>
          <a:ext cx="8667462" cy="459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918890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3. Iemesli, kāpēc uzņēmums nav ieviesis sistēmu, lai automātiski saņemtu pasūtījumus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M3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uzņēmums nav ieviesis sistēmu, lai automātiski saņemtu pasūtījumus (piemēram, interneta veikalu vai tamlīdzīgu sistēmu)?"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243719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nesaņem automatizētus pasūtījumus, attiecīgajās grupās (skat. "n=" grafikā)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  <a:p>
            <a:pPr algn="ctr"/>
            <a:r>
              <a:rPr lang="lv-LV" sz="1000" i="1" dirty="0">
                <a:solidFill>
                  <a:srgbClr val="000000"/>
                </a:solidFill>
                <a:latin typeface="Arial"/>
                <a:cs typeface="Arial"/>
              </a:rPr>
              <a:t>Grafikā atspoguļotas atbildes, kas pārsniegušas 5% minēšanas biežumu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730D77BA-3A07-41BE-BF6E-EEE5ED73E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4075651"/>
              </p:ext>
            </p:extLst>
          </p:nvPr>
        </p:nvGraphicFramePr>
        <p:xfrm>
          <a:off x="373242" y="924220"/>
          <a:ext cx="8568966" cy="53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58C67D2C-7BCC-40BA-A0DA-C5B1D25D165D}"/>
              </a:ext>
            </a:extLst>
          </p:cNvPr>
          <p:cNvSpPr txBox="1"/>
          <p:nvPr/>
        </p:nvSpPr>
        <p:spPr>
          <a:xfrm>
            <a:off x="-1" y="5559823"/>
            <a:ext cx="4028785" cy="51574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96083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>
            <a:extLst>
              <a:ext uri="{FF2B5EF4-FFF2-40B4-BE49-F238E27FC236}">
                <a16:creationId xmlns:a16="http://schemas.microsoft.com/office/drawing/2014/main" id="{63A6CA5C-DAA4-4138-B878-479CC42443C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073150"/>
          </a:xfrm>
        </p:spPr>
        <p:txBody>
          <a:bodyPr/>
          <a:lstStyle/>
          <a:p>
            <a:pPr marL="625475" algn="l" eaLnBrk="1" hangingPunct="1"/>
            <a:r>
              <a:rPr lang="lv-LV" altLang="ko-KR" sz="2000" dirty="0">
                <a:latin typeface="Arial" panose="020B0604020202020204" pitchFamily="34" charset="0"/>
                <a:cs typeface="Arial" panose="020B0604020202020204" pitchFamily="34" charset="0"/>
              </a:rPr>
              <a:t>Latvijas uzņēmēju aptaujas tehniskā informācija</a:t>
            </a:r>
            <a:endParaRPr lang="ko-KR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B4F42B50-A3C4-40E6-8A84-592A1CB6DCE4}"/>
              </a:ext>
            </a:extLst>
          </p:cNvPr>
          <p:cNvSpPr>
            <a:spLocks noGrp="1" noChangeArrowheads="1"/>
          </p:cNvSpPr>
          <p:nvPr>
            <p:ph idx="4294967295"/>
          </p:nvPr>
        </p:nvSpPr>
        <p:spPr>
          <a:xfrm>
            <a:off x="631825" y="941388"/>
            <a:ext cx="7880350" cy="4561505"/>
          </a:xfrm>
          <a:noFill/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9pPr>
          </a:lstStyle>
          <a:p>
            <a:pPr>
              <a:lnSpc>
                <a:spcPct val="114000"/>
              </a:lnSpc>
              <a:spcBef>
                <a:spcPts val="900"/>
              </a:spcBef>
              <a:buFontTx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Pētījuma veicējs: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sabiedriskās domas pētījumu centrs SKDS</a:t>
            </a:r>
          </a:p>
          <a:p>
            <a:pPr>
              <a:lnSpc>
                <a:spcPct val="114000"/>
              </a:lnSpc>
              <a:spcBef>
                <a:spcPts val="900"/>
              </a:spcBef>
              <a:buFontTx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Mērķa grupa: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Latvijas uzņēmēji</a:t>
            </a:r>
          </a:p>
          <a:p>
            <a:pPr>
              <a:lnSpc>
                <a:spcPct val="114000"/>
              </a:lnSpc>
              <a:spcBef>
                <a:spcPts val="900"/>
              </a:spcBef>
              <a:buFontTx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Izlases apjoms: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715 respondenti</a:t>
            </a:r>
          </a:p>
          <a:p>
            <a:pPr marL="3175" indent="-3175">
              <a:lnSpc>
                <a:spcPct val="114000"/>
              </a:lnSpc>
              <a:spcBef>
                <a:spcPts val="900"/>
              </a:spcBef>
              <a:buFont typeface="Arial" panose="020B0604020202020204" pitchFamily="34" charset="0"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Izlases veidošanas avots: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 izlase tika veidota, izmantojot Centrālās statistikas pārvaldes (CSP), un publiski pieejamās uzņēmumu datubāzes</a:t>
            </a:r>
            <a:endParaRPr lang="lv-LV" dirty="0"/>
          </a:p>
          <a:p>
            <a:pPr>
              <a:lnSpc>
                <a:spcPct val="114000"/>
              </a:lnSpc>
              <a:spcBef>
                <a:spcPts val="900"/>
              </a:spcBef>
              <a:buFont typeface="Arial" panose="020B0604020202020204" pitchFamily="34" charset="0"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Izlases metode: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v</a:t>
            </a:r>
            <a:r>
              <a:rPr lang="lv-LV" sz="1400" dirty="0"/>
              <a:t>airākpakāpju kvotu izlase </a:t>
            </a:r>
            <a:endParaRPr lang="lv-LV" altLang="ko-KR" sz="1400" dirty="0">
              <a:ea typeface="Gulim" panose="020B0600000101010101" pitchFamily="34" charset="-127"/>
              <a:cs typeface="Arial" panose="020B0604020202020204" pitchFamily="34" charset="0"/>
            </a:endParaRPr>
          </a:p>
          <a:p>
            <a:pPr marL="3175" indent="-3175">
              <a:lnSpc>
                <a:spcPct val="114000"/>
              </a:lnSpc>
              <a:spcBef>
                <a:spcPts val="900"/>
              </a:spcBef>
              <a:buFont typeface="Arial" charset="0"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Aptaujas metodes: </a:t>
            </a:r>
            <a:r>
              <a:rPr lang="lv-LV" sz="1400" dirty="0"/>
              <a:t>telefonintervijas (CATI – </a:t>
            </a:r>
            <a:r>
              <a:rPr lang="en-US" sz="1400" i="1" dirty="0"/>
              <a:t>Computer-Aided Telephone Interviewing</a:t>
            </a:r>
            <a:r>
              <a:rPr lang="lv-LV" sz="1400" dirty="0"/>
              <a:t>),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interneta aptauja (CAWI – </a:t>
            </a:r>
            <a:r>
              <a:rPr lang="en-US" altLang="ko-KR" sz="1400" i="1" dirty="0">
                <a:ea typeface="Gulim" panose="020B0600000101010101" pitchFamily="34" charset="-127"/>
                <a:cs typeface="Arial" panose="020B0604020202020204" pitchFamily="34" charset="0"/>
              </a:rPr>
              <a:t>Computer-Aided Web Interviewing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14000"/>
              </a:lnSpc>
              <a:spcBef>
                <a:spcPts val="900"/>
              </a:spcBef>
              <a:buFontTx/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Ģeogrāfiskais pārklājums: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visa Latvija</a:t>
            </a:r>
          </a:p>
          <a:p>
            <a:pPr marL="0" indent="0">
              <a:lnSpc>
                <a:spcPct val="114000"/>
              </a:lnSpc>
              <a:spcBef>
                <a:spcPts val="900"/>
              </a:spcBef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Aptaujas veikšanas laiks: </a:t>
            </a:r>
            <a:r>
              <a:rPr lang="lv-LV" sz="1400" dirty="0"/>
              <a:t>CAWI – no 23.11.2020. līdz 03.12.2020.</a:t>
            </a:r>
          </a:p>
          <a:p>
            <a:pPr marL="0" indent="0">
              <a:lnSpc>
                <a:spcPct val="114000"/>
              </a:lnSpc>
              <a:spcBef>
                <a:spcPts val="900"/>
              </a:spcBef>
              <a:buNone/>
              <a:defRPr/>
            </a:pPr>
            <a:r>
              <a:rPr lang="lv-LV" sz="1400" dirty="0"/>
              <a:t>		        CATI – no 25.11.2020. līdz 14.12.2020.</a:t>
            </a:r>
          </a:p>
          <a:p>
            <a:pPr marL="0" indent="0">
              <a:lnSpc>
                <a:spcPct val="114000"/>
              </a:lnSpc>
              <a:spcBef>
                <a:spcPts val="900"/>
              </a:spcBef>
              <a:buNone/>
              <a:defRPr/>
            </a:pPr>
            <a:r>
              <a:rPr lang="lv-LV" altLang="ko-KR" sz="1400" b="1" dirty="0">
                <a:ea typeface="Gulim" panose="020B0600000101010101" pitchFamily="34" charset="-127"/>
                <a:cs typeface="Arial" panose="020B0604020202020204" pitchFamily="34" charset="0"/>
              </a:rPr>
              <a:t>Datu svēršana: </a:t>
            </a:r>
            <a:r>
              <a:rPr lang="lv-LV" altLang="ko-KR" sz="1400" dirty="0">
                <a:ea typeface="Gulim" panose="020B0600000101010101" pitchFamily="34" charset="-127"/>
                <a:cs typeface="Arial" panose="020B0604020202020204" pitchFamily="34" charset="0"/>
              </a:rPr>
              <a:t>d</a:t>
            </a:r>
            <a:r>
              <a:rPr lang="lv-LV" sz="1400" dirty="0"/>
              <a:t>ati tika svērti atbilstoši CSP 2018. gada statistikai par uzņēmumu sadalījumu pēc pazīmēm: nozare, darbinieku skaits uzņēmumā un uzņēmuma atrašanās vieta (Rīga/ ārpus Rīgas). Šajā materiālā norādīti svērti procenti un nesvērts respondentu skaits.</a:t>
            </a:r>
            <a:endParaRPr lang="lv-LV" altLang="ko-KR" sz="1400" dirty="0">
              <a:ea typeface="Gulim" panose="020B0600000101010101" pitchFamily="34" charset="-127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474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4. Iemesli, kāpēc uzņēmums neglabā datus mākoņos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M4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uzņēmums neglabā datus mākoņos?"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11254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neglabā datus mākonī, n=355 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D4CBB55-2834-427D-B985-69A8E6BAB9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893088"/>
              </p:ext>
            </p:extLst>
          </p:nvPr>
        </p:nvGraphicFramePr>
        <p:xfrm>
          <a:off x="1070408" y="1134000"/>
          <a:ext cx="7003184" cy="459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947895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4. Iemesli, kāpēc uzņēmums neglabā datus mākoņos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M4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uzņēmums neglabā datus mākoņos?"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28822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neglabā datus mākonī, attiecīgajās grupās (skat. "n=" grafikā)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  <a:p>
            <a:pPr algn="ctr"/>
            <a:r>
              <a:rPr lang="lv-LV" sz="1000" i="1" dirty="0">
                <a:solidFill>
                  <a:srgbClr val="000000"/>
                </a:solidFill>
                <a:latin typeface="Arial"/>
                <a:cs typeface="Arial"/>
              </a:rPr>
              <a:t>Grafikā atspoguļotas atbildes, kas pārsniegušas 5% minēšanas biežumu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3863DF10-E3B9-4D05-B249-ED6FA51EC8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0003719"/>
              </p:ext>
            </p:extLst>
          </p:nvPr>
        </p:nvGraphicFramePr>
        <p:xfrm>
          <a:off x="311085" y="984520"/>
          <a:ext cx="8257880" cy="53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9198B4FF-1868-4DB1-BD7C-09D913D678A0}"/>
              </a:ext>
            </a:extLst>
          </p:cNvPr>
          <p:cNvSpPr txBox="1"/>
          <p:nvPr/>
        </p:nvSpPr>
        <p:spPr>
          <a:xfrm>
            <a:off x="41972" y="5615606"/>
            <a:ext cx="4170064" cy="51574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9531292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5. Iemesli, kāpēc uzņēmumam nav interneta mājaslapas vai konta sociālajos tīklos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M5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uzņēmumam nav interneta mājaslapas vai konta sociālajos tīklos?"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563467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kuriem nav mājaslapas vai konta sociālajos tīklos, n=250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085FB825-BFC6-4375-A31B-2533F46398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2854343"/>
              </p:ext>
            </p:extLst>
          </p:nvPr>
        </p:nvGraphicFramePr>
        <p:xfrm>
          <a:off x="1230058" y="1287000"/>
          <a:ext cx="6683885" cy="428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52526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09ADB52-CFB6-4204-B3F4-D3418FF81A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457459"/>
              </p:ext>
            </p:extLst>
          </p:nvPr>
        </p:nvGraphicFramePr>
        <p:xfrm>
          <a:off x="537328" y="968721"/>
          <a:ext cx="8069344" cy="53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5. Iemesli, kāpēc uzņēmumam nav interneta mājaslapas vai konta sociālajos tīklos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M5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uzņēmumam nav interneta mājaslapas vai konta sociālajos tīklos?"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28822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kuriem nav mājaslapas vai konta sociālajos tīklos, attiecīgajās grupās (skat. "n=" grafikā)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  <a:p>
            <a:pPr algn="ctr"/>
            <a:r>
              <a:rPr lang="lv-LV" sz="1000" i="1" dirty="0">
                <a:solidFill>
                  <a:srgbClr val="000000"/>
                </a:solidFill>
                <a:latin typeface="Arial"/>
                <a:cs typeface="Arial"/>
              </a:rPr>
              <a:t>Grafikā atspoguļotas atbildes, kas pārsniegušas 5% minēšanas biežumu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38680709-4958-44CA-8E2F-A7B7DBACA806}"/>
              </a:ext>
            </a:extLst>
          </p:cNvPr>
          <p:cNvSpPr txBox="1"/>
          <p:nvPr/>
        </p:nvSpPr>
        <p:spPr>
          <a:xfrm>
            <a:off x="199508" y="5642163"/>
            <a:ext cx="4069289" cy="51574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22843464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6. Iemesli, kāpēc uzņēmuma amatpersonas pēdējā gada laikā nav parakstījušas dokumentus ar e-parakstu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M6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uzņēmuma amatpersonas pēdējā gada laika nav parakstījušas dokumentus ar e-parakstu?"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620646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kuru uzņēmuma amatpersonas pēdējā gada laikā nav parakstījušas dokumentus ar elektronisko parakstu, n=216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3711C9A-FFC5-4698-97CD-57816F1376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5517778"/>
              </p:ext>
            </p:extLst>
          </p:nvPr>
        </p:nvGraphicFramePr>
        <p:xfrm>
          <a:off x="1052301" y="1287000"/>
          <a:ext cx="7039399" cy="428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673126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6C3A44A4-831A-40DA-B272-1CC82B2BD0D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223299"/>
              </p:ext>
            </p:extLst>
          </p:nvPr>
        </p:nvGraphicFramePr>
        <p:xfrm>
          <a:off x="503215" y="928657"/>
          <a:ext cx="8069344" cy="53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6. Iemesli, kāpēc uzņēmuma amatpersonas pēdējā gada laikā nav parakstījušas dokumentus ar e-parakstu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M6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"Kāpēc Jūsu uzņēmuma amatpersonas pēdējā gada laika nav parakstījušas dokumentus ar e-parakstu?"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157912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kuru uzņēmumu amatpersonas pēdējā gada laikā nav parakstījušas dokumentus ar elektronisko parakstu,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attiecīgajās grupās (skat. "n=" grafikā)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  <a:p>
            <a:pPr algn="ctr"/>
            <a:r>
              <a:rPr lang="lv-LV" sz="1000" i="1" dirty="0">
                <a:solidFill>
                  <a:srgbClr val="000000"/>
                </a:solidFill>
                <a:latin typeface="Arial"/>
                <a:cs typeface="Arial"/>
              </a:rPr>
              <a:t>Grafikā atspoguļotas atbildes, kas pārsniegušas 5% minēšanas biežumu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3BA2042C-B49B-44E9-A2D4-AAEF95A26D5E}"/>
              </a:ext>
            </a:extLst>
          </p:cNvPr>
          <p:cNvSpPr txBox="1"/>
          <p:nvPr/>
        </p:nvSpPr>
        <p:spPr>
          <a:xfrm>
            <a:off x="155898" y="5585978"/>
            <a:ext cx="4080506" cy="51574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41886475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7. Vai Covid-19 pandēmijas ietekmē uzņēmums ir ieviesis jaunus digitālos risinājumus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N1. "Vai Covid-19 pandēmijas ietekmē Jūsu uzņēmums jau ir ieviesis jaunus digitālos risinājumus vai palielinājis jau esošo digitālo risinājumu izmantošanu savā uzņēmējdarbībā?"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6061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visi respondenti, n=715</a:t>
            </a:r>
            <a:endParaRPr lang="lv-LV" sz="1000" b="0" i="1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704BA915-B4CC-4160-A4F5-1BE0486B4D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487620"/>
              </p:ext>
            </p:extLst>
          </p:nvPr>
        </p:nvGraphicFramePr>
        <p:xfrm>
          <a:off x="307554" y="1411038"/>
          <a:ext cx="6700092" cy="4035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ight Brace 10">
            <a:extLst>
              <a:ext uri="{FF2B5EF4-FFF2-40B4-BE49-F238E27FC236}">
                <a16:creationId xmlns:a16="http://schemas.microsoft.com/office/drawing/2014/main" id="{21F0D27B-3A39-4F30-B0E7-1A77928A3223}"/>
              </a:ext>
            </a:extLst>
          </p:cNvPr>
          <p:cNvSpPr/>
          <p:nvPr/>
        </p:nvSpPr>
        <p:spPr>
          <a:xfrm>
            <a:off x="6671424" y="1874068"/>
            <a:ext cx="336222" cy="2299580"/>
          </a:xfrm>
          <a:prstGeom prst="rightBrace">
            <a:avLst>
              <a:gd name="adj1" fmla="val 39319"/>
              <a:gd name="adj2" fmla="val 50000"/>
            </a:avLst>
          </a:prstGeom>
          <a:ln w="31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lv-LV">
              <a:solidFill>
                <a:srgbClr val="69306D"/>
              </a:solidFill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98B03F98-B079-4507-A0CF-C67E4BCD74D2}"/>
              </a:ext>
            </a:extLst>
          </p:cNvPr>
          <p:cNvSpPr txBox="1"/>
          <p:nvPr/>
        </p:nvSpPr>
        <p:spPr>
          <a:xfrm>
            <a:off x="7091487" y="2494833"/>
            <a:ext cx="1481072" cy="6511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Kopumā IR</a:t>
            </a:r>
          </a:p>
          <a:p>
            <a:pPr algn="ctr"/>
            <a:r>
              <a:rPr lang="lv-LV" sz="2400" b="1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29%</a:t>
            </a:r>
          </a:p>
        </p:txBody>
      </p:sp>
    </p:spTree>
    <p:extLst>
      <p:ext uri="{BB962C8B-B14F-4D97-AF65-F5344CB8AC3E}">
        <p14:creationId xmlns:p14="http://schemas.microsoft.com/office/powerpoint/2010/main" val="2894684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14652422-57DB-48AE-AB4E-8FCCF39CE5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3670697"/>
              </p:ext>
            </p:extLst>
          </p:nvPr>
        </p:nvGraphicFramePr>
        <p:xfrm>
          <a:off x="642796" y="1040467"/>
          <a:ext cx="7349204" cy="572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7. Vai Covid-19 pandēmijas ietekmē uzņēmums ir ieviesis jaunus digitālos risinājumus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N1. "Vai Covid-19 pandēmijas ietekmē Jūsu uzņēmums jau ir ieviesis jaunus digitālos risinājumus vai palielinājis jau esošo digitālo risinājumu izmantošanu savā uzņēmējdarbībā?"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ext Box 16385">
            <a:extLst>
              <a:ext uri="{FF2B5EF4-FFF2-40B4-BE49-F238E27FC236}">
                <a16:creationId xmlns:a16="http://schemas.microsoft.com/office/drawing/2014/main" id="{F883D949-9F4B-417D-880C-C821D01CE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3109104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8. Vai Covid-19 pandēmijas ietekmē uzņēmums plāno ieviest kādus jaunus digitālos risinājumus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N2. "Vai Covid-19 pandēmijas ietekmē Jūsu uzņēmums plāno ieviest kādus jaunus digitālos risinājumus savā uzņēmējdarbībā?"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6061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visi respondenti, n=715</a:t>
            </a:r>
            <a:endParaRPr lang="lv-LV" sz="1000" b="0" i="1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3660C7C-46D3-48AC-B8CD-0909D05745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12358987"/>
              </p:ext>
            </p:extLst>
          </p:nvPr>
        </p:nvGraphicFramePr>
        <p:xfrm>
          <a:off x="1222200" y="1411200"/>
          <a:ext cx="6699600" cy="40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007669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8. Vai Covid-19 pandēmijas ietekmē uzņēmums plāno ieviest kādus jaunus digitālos risinājumus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N2. "Vai Covid-19 pandēmijas ietekmē Jūsu uzņēmums plāno ieviest kādus jaunus digitālos risinājumus savā uzņēmējdarbībā?"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ext Box 16385">
            <a:extLst>
              <a:ext uri="{FF2B5EF4-FFF2-40B4-BE49-F238E27FC236}">
                <a16:creationId xmlns:a16="http://schemas.microsoft.com/office/drawing/2014/main" id="{9DB2657D-A6C2-42B4-A29E-1A3CCF590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DE227A98-1605-43A5-A2FF-9B0745B912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522203"/>
              </p:ext>
            </p:extLst>
          </p:nvPr>
        </p:nvGraphicFramePr>
        <p:xfrm>
          <a:off x="828285" y="1019977"/>
          <a:ext cx="6840000" cy="57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>
            <a:extLst>
              <a:ext uri="{FF2B5EF4-FFF2-40B4-BE49-F238E27FC236}">
                <a16:creationId xmlns:a16="http://schemas.microsoft.com/office/drawing/2014/main" id="{CA971166-313B-4194-8A7B-32E92E756C72}"/>
              </a:ext>
            </a:extLst>
          </p:cNvPr>
          <p:cNvSpPr txBox="1"/>
          <p:nvPr/>
        </p:nvSpPr>
        <p:spPr>
          <a:xfrm>
            <a:off x="504115" y="6032076"/>
            <a:ext cx="4067885" cy="5247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315824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>
            <a:extLst>
              <a:ext uri="{FF2B5EF4-FFF2-40B4-BE49-F238E27FC236}">
                <a16:creationId xmlns:a16="http://schemas.microsoft.com/office/drawing/2014/main" id="{7857534E-CC93-43B0-A9D2-1856DA27FDF3}"/>
              </a:ext>
            </a:extLst>
          </p:cNvPr>
          <p:cNvSpPr txBox="1">
            <a:spLocks/>
          </p:cNvSpPr>
          <p:nvPr/>
        </p:nvSpPr>
        <p:spPr bwMode="auto">
          <a:xfrm>
            <a:off x="670896" y="0"/>
            <a:ext cx="8269288" cy="849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9pPr>
          </a:lstStyle>
          <a:p>
            <a:pPr eaLnBrk="1" hangingPunct="1"/>
            <a:r>
              <a:rPr lang="lv-LV" altLang="ko-KR" sz="2000" dirty="0">
                <a:ea typeface="Gulim" panose="020B0600000101010101" pitchFamily="34" charset="-127"/>
                <a:cs typeface="Arial" panose="020B0604020202020204" pitchFamily="34" charset="0"/>
              </a:rPr>
              <a:t>Aptaujāto uzņēmumu profils</a:t>
            </a:r>
            <a:endParaRPr lang="ko-KR" altLang="en-US" sz="2000" dirty="0">
              <a:ea typeface="Gulim" panose="020B0600000101010101" pitchFamily="34" charset="-127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ED1677F-688A-481B-93EA-60CB6CAEF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940671"/>
              </p:ext>
            </p:extLst>
          </p:nvPr>
        </p:nvGraphicFramePr>
        <p:xfrm>
          <a:off x="736950" y="845439"/>
          <a:ext cx="4248471" cy="5506728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202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88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85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85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8488">
                <a:tc gridSpan="4">
                  <a:txBody>
                    <a:bodyPr/>
                    <a:lstStyle/>
                    <a:p>
                      <a:pPr algn="r" fontAlgn="b"/>
                      <a:r>
                        <a:rPr lang="lv-LV" sz="900" b="1" u="none" strike="noStrike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 RESPONDENTI</a:t>
                      </a:r>
                      <a:endParaRPr lang="lv-LV" sz="900" b="1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771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u="none" strike="noStrike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900" b="0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u="none" strike="noStrike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lv-LV" sz="900" b="0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1" u="none" strike="noStrike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Skaits</a:t>
                      </a:r>
                      <a:endParaRPr lang="lv-LV" sz="900" b="1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1" u="none" strike="noStrike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Kol %</a:t>
                      </a:r>
                      <a:endParaRPr lang="lv-LV" sz="900" b="1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771">
                <a:tc>
                  <a:txBody>
                    <a:bodyPr/>
                    <a:lstStyle/>
                    <a:p>
                      <a:pPr algn="l" fontAlgn="t"/>
                      <a:r>
                        <a:rPr lang="lv-LV" sz="900" b="1" u="none" strike="noStrike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KOPĀ</a:t>
                      </a:r>
                      <a:endParaRPr lang="lv-LV" sz="900" b="1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l" fontAlgn="t"/>
                      <a:endParaRPr lang="lv-LV" sz="900" b="0" i="0" u="none" strike="noStrike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771">
                <a:tc rowSpan="4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NOZARE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Ražošana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771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Tirdzniecība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4771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Būvniecība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6216490"/>
                  </a:ext>
                </a:extLst>
              </a:tr>
              <a:tr h="164771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Pakalpojumi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866441"/>
                  </a:ext>
                </a:extLst>
              </a:tr>
              <a:tr h="164718">
                <a:tc rowSpan="3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DARBINIEKU SKAITS UZŅĒMUMĀ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1 - 9 darbinieki (</a:t>
                      </a:r>
                      <a:r>
                        <a:rPr lang="lv-LV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mikrouzņēmumi</a:t>
                      </a:r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10 - 49 darbinieki (mazie uzņēmumi)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50 - 249 darbinieki (vidējie uzņēmumi)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3362">
                <a:tc rowSpan="5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IEŅEMAMAIS AMATS UZŅĒMUMĀ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Valdes loceklis/ -e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33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Valdes priekšsēdētājs/ -a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93651959"/>
                  </a:ext>
                </a:extLst>
              </a:tr>
              <a:tr h="192022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Direktors/ -e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Īpašnieks/ - e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Cits*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8297417"/>
                  </a:ext>
                </a:extLst>
              </a:tr>
              <a:tr h="130387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KAPITĀLA IZCELSME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Vietējais kapitāls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93.0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>
                    <a:solidFill>
                      <a:srgbClr val="DEE7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Vietējais un ārvalstu kapitāls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Ārvalstu kapitāls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8928">
                <a:tc rowSpan="4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UZŅĒMUMA APGROZĪJUMS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Zems</a:t>
                      </a:r>
                      <a:r>
                        <a:rPr lang="fr-FR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(49999 EUR </a:t>
                      </a:r>
                      <a:r>
                        <a:rPr lang="lv-LV" sz="9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 mazāk</a:t>
                      </a:r>
                      <a:r>
                        <a:rPr lang="fr-FR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89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Vidējs (50000–254999 EUR)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8529157"/>
                  </a:ext>
                </a:extLst>
              </a:tr>
              <a:tr h="130387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9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Augsts (255000 EUR un vairāk)</a:t>
                      </a:r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algn="l" fontAlgn="t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Grūti pateikt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64718">
                <a:tc rowSpan="6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REĢIONS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Rīga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40932977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Pierīga</a:t>
                      </a:r>
                      <a:endParaRPr lang="lv-L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56923069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1050" u="none" strike="noStrike" kern="1200" noProof="0" dirty="0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Vidzeme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8708108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Kurzeme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97193832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Zemgale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88829841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Latgale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1651617"/>
                  </a:ext>
                </a:extLst>
              </a:tr>
              <a:tr h="164718">
                <a:tc rowSpan="2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UZŅĒMUMA ATRAŠANĀS VIETA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Rīga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9020930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1050" u="none" strike="noStrike" kern="1200" noProof="0" dirty="0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Ārpus Rīgas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55560457"/>
                  </a:ext>
                </a:extLst>
              </a:tr>
              <a:tr h="164718">
                <a:tc rowSpan="3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lv-LV" sz="900" b="1" u="none" strike="noStrike" kern="1200" noProof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EKSPORTA STATUSS</a:t>
                      </a:r>
                      <a:endParaRPr lang="lv-LV" sz="900" b="1" u="none" strike="noStrike" kern="1200" noProof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Eksportē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62597814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Neeksportē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75.3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09520247"/>
                  </a:ext>
                </a:extLst>
              </a:tr>
              <a:tr h="164718">
                <a:tc vMerge="1"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endParaRPr lang="lv-LV" sz="900" u="none" strike="noStrike" kern="1200" noProof="1">
                        <a:solidFill>
                          <a:schemeClr val="tx1"/>
                        </a:solidFill>
                        <a:effectLst/>
                        <a:latin typeface="Barlow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1" marB="0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900" b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Grūti pateikt</a:t>
                      </a:r>
                      <a:endParaRPr lang="lv-L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02319156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07A4E66-7D82-46E5-AF6C-8D3F5C841292}"/>
              </a:ext>
            </a:extLst>
          </p:cNvPr>
          <p:cNvCxnSpPr>
            <a:cxnSpLocks/>
          </p:cNvCxnSpPr>
          <p:nvPr/>
        </p:nvCxnSpPr>
        <p:spPr bwMode="auto">
          <a:xfrm flipV="1">
            <a:off x="5087234" y="3297846"/>
            <a:ext cx="879000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818A1FA-0441-4B25-9356-3801D500EC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4914134"/>
              </p:ext>
            </p:extLst>
          </p:nvPr>
        </p:nvGraphicFramePr>
        <p:xfrm>
          <a:off x="6050836" y="1654251"/>
          <a:ext cx="2356214" cy="354949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35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4325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«Cits» atšifrējums</a:t>
                      </a:r>
                      <a:endParaRPr lang="en-U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9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Skaits</a:t>
                      </a:r>
                      <a:endParaRPr lang="en-U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4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Finanšu direktors/ -e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Prokūrists/ -e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942716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Izpildirektors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38323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Direktora vietnieks/ -e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1392800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Galvenā grāmatvede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631923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Īpašniece un valdes locekle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928307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Komercdirektors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505168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Mārketinga vadītājs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033852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Departamenta nodaļas direktore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6036020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Finanšu ekonomists-analītiķis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351032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Finanšu nodaļas vadītājs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Ierēdnis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0772417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Īpašnieka pilnvarota persona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2235150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Mārketinga direktors, līdzīpašnieks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718858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Menedžeris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187056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Padomes loceklis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856750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b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Pārdošanas un mārketinga vadītāja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073785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t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Projektu vadītājs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338591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Tehniskais direktors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615076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Uzņēmuma vadītājs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700368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Vadītājs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409140"/>
                  </a:ext>
                </a:extLst>
              </a:tr>
              <a:tr h="154326">
                <a:tc>
                  <a:txBody>
                    <a:bodyPr/>
                    <a:lstStyle/>
                    <a:p>
                      <a:pPr algn="l" fontAlgn="t"/>
                      <a:r>
                        <a:rPr lang="lv-LV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Vecākais eksperts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3620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213784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241">
            <a:extLst>
              <a:ext uri="{FF2B5EF4-FFF2-40B4-BE49-F238E27FC236}">
                <a16:creationId xmlns:a16="http://schemas.microsoft.com/office/drawing/2014/main" id="{1158BC69-FC29-4BC5-A5BA-FF8C5E423E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0146460"/>
              </p:ext>
            </p:extLst>
          </p:nvPr>
        </p:nvGraphicFramePr>
        <p:xfrm>
          <a:off x="1222200" y="1351552"/>
          <a:ext cx="6699600" cy="40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9. Darbinieku zināšanu un prasmju novērtējums digitālo tehnoloģiju izmantošanā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N3. "Kā Jūs kopumā novērtētu Jūsu darbinieku zināšanas un prasmes dažādu digitālo tehnoloģiju izmantošanā? Vai, kopumā ņemot, Jūs tās vērtētu kā…"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6061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visi respondenti, n=715</a:t>
            </a:r>
            <a:endParaRPr lang="lv-LV" sz="1000" b="0" i="1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E21BF560-3579-4C78-8C25-82E5A4DB6B18}"/>
              </a:ext>
            </a:extLst>
          </p:cNvPr>
          <p:cNvSpPr/>
          <p:nvPr/>
        </p:nvSpPr>
        <p:spPr>
          <a:xfrm>
            <a:off x="6680478" y="1738265"/>
            <a:ext cx="336222" cy="2906163"/>
          </a:xfrm>
          <a:prstGeom prst="rightBrace">
            <a:avLst>
              <a:gd name="adj1" fmla="val 39319"/>
              <a:gd name="adj2" fmla="val 50000"/>
            </a:avLst>
          </a:prstGeom>
          <a:ln w="31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lv-LV">
              <a:solidFill>
                <a:srgbClr val="69306D"/>
              </a:solidFill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A1CA0B39-47CB-4691-BD0D-C9DA5609914B}"/>
              </a:ext>
            </a:extLst>
          </p:cNvPr>
          <p:cNvSpPr txBox="1"/>
          <p:nvPr/>
        </p:nvSpPr>
        <p:spPr>
          <a:xfrm>
            <a:off x="7091487" y="2540147"/>
            <a:ext cx="1481072" cy="6511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Kopumā LABAS</a:t>
            </a:r>
          </a:p>
          <a:p>
            <a:pPr algn="ctr"/>
            <a:r>
              <a:rPr lang="lv-LV" sz="2400" b="1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54%</a:t>
            </a:r>
          </a:p>
        </p:txBody>
      </p:sp>
      <p:sp>
        <p:nvSpPr>
          <p:cNvPr id="13" name="Right Brace 12">
            <a:extLst>
              <a:ext uri="{FF2B5EF4-FFF2-40B4-BE49-F238E27FC236}">
                <a16:creationId xmlns:a16="http://schemas.microsoft.com/office/drawing/2014/main" id="{18E7F6A6-A393-41DC-B572-63D5F1A7E2FA}"/>
              </a:ext>
            </a:extLst>
          </p:cNvPr>
          <p:cNvSpPr/>
          <p:nvPr/>
        </p:nvSpPr>
        <p:spPr>
          <a:xfrm rot="10800000">
            <a:off x="2833265" y="2018981"/>
            <a:ext cx="199645" cy="805699"/>
          </a:xfrm>
          <a:prstGeom prst="rightBrace">
            <a:avLst>
              <a:gd name="adj1" fmla="val 42941"/>
              <a:gd name="adj2" fmla="val 50000"/>
            </a:avLst>
          </a:prstGeom>
          <a:ln w="3175">
            <a:solidFill>
              <a:srgbClr val="004B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lv-LV"/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F3970CA-3F8D-4CF2-8A32-1C19D3486279}"/>
              </a:ext>
            </a:extLst>
          </p:cNvPr>
          <p:cNvSpPr txBox="1"/>
          <p:nvPr/>
        </p:nvSpPr>
        <p:spPr>
          <a:xfrm>
            <a:off x="1289283" y="1939392"/>
            <a:ext cx="1379338" cy="6511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b="0" dirty="0">
                <a:solidFill>
                  <a:srgbClr val="004B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Kopumā VĀJAS</a:t>
            </a:r>
          </a:p>
          <a:p>
            <a:pPr algn="ctr"/>
            <a:r>
              <a:rPr lang="lv-LV" sz="2400" b="1" dirty="0">
                <a:solidFill>
                  <a:srgbClr val="004B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9%</a:t>
            </a:r>
          </a:p>
        </p:txBody>
      </p:sp>
    </p:spTree>
    <p:extLst>
      <p:ext uri="{BB962C8B-B14F-4D97-AF65-F5344CB8AC3E}">
        <p14:creationId xmlns:p14="http://schemas.microsoft.com/office/powerpoint/2010/main" val="36673060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B115A3C9-6A84-42F4-8AE6-659D33C75E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5305624"/>
              </p:ext>
            </p:extLst>
          </p:nvPr>
        </p:nvGraphicFramePr>
        <p:xfrm>
          <a:off x="0" y="931426"/>
          <a:ext cx="7637817" cy="5417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844E1ECA-8DBF-4DAF-A950-30FD27C694C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417505"/>
              </p:ext>
            </p:extLst>
          </p:nvPr>
        </p:nvGraphicFramePr>
        <p:xfrm>
          <a:off x="7637817" y="747354"/>
          <a:ext cx="1510088" cy="559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N3. "Kā Jūs kopumā novērtētu Jūsu darbinieku zināšanas un prasmes dažādu digitālo tehnoloģiju izmantošanā? Vai, kopumā ņemot, Jūs tās vērtētu kā…"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E4DC9C3F-E919-4507-A203-84F9B5CF14CD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9. Darbinieku zināšanu un prasmju novērtējums digitālo tehnoloģiju izmantošanā</a:t>
            </a:r>
          </a:p>
        </p:txBody>
      </p:sp>
      <p:sp>
        <p:nvSpPr>
          <p:cNvPr id="9" name="Text Box 16385">
            <a:extLst>
              <a:ext uri="{FF2B5EF4-FFF2-40B4-BE49-F238E27FC236}">
                <a16:creationId xmlns:a16="http://schemas.microsoft.com/office/drawing/2014/main" id="{C5557344-0E01-4183-97A9-0FD457EF8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6372087"/>
            <a:ext cx="9143999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(skat. "n=" grafikā)</a:t>
            </a:r>
          </a:p>
          <a:p>
            <a:pPr algn="ctr"/>
            <a:r>
              <a:rPr lang="lv-LV" sz="1000" b="0" i="0" strike="noStrike" baseline="0" dirty="0">
                <a:solidFill>
                  <a:srgbClr val="000000"/>
                </a:solidFill>
                <a:latin typeface="Arial"/>
                <a:cs typeface="Arial"/>
              </a:rPr>
              <a:t>*</a:t>
            </a:r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Vid. vērtība — vidējais vērtējums skalā no 1 (ļoti vājas) līdz 5 (teicamas)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3F289A07-98C3-49D2-9716-1F116D63BE4B}"/>
              </a:ext>
            </a:extLst>
          </p:cNvPr>
          <p:cNvSpPr txBox="1"/>
          <p:nvPr/>
        </p:nvSpPr>
        <p:spPr>
          <a:xfrm>
            <a:off x="-1" y="5718240"/>
            <a:ext cx="3818909" cy="416668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85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409282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7369DF7-589B-4F75-9FCA-D34AD71987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657537"/>
              </p:ext>
            </p:extLst>
          </p:nvPr>
        </p:nvGraphicFramePr>
        <p:xfrm>
          <a:off x="1222200" y="1411200"/>
          <a:ext cx="6699600" cy="40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10. Ieguvumi uzņēmumam no dažādu IT un digitālo tehnoloģiju izmantošanas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6061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visi respondenti, n=715</a:t>
            </a:r>
            <a:endParaRPr lang="lv-LV" sz="1000" b="0" i="1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ext Box 16385">
            <a:extLst>
              <a:ext uri="{FF2B5EF4-FFF2-40B4-BE49-F238E27FC236}">
                <a16:creationId xmlns:a16="http://schemas.microsoft.com/office/drawing/2014/main" id="{FFC40144-3FF4-43CC-AE20-982B94A64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50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N4. "Kopumā ņemot, cik lielus ieguvumus Jūs redzat savam uzņēmumam no dažādu IT un digitālo tehnoloģiju izmantošanas?"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352B04D5-0628-4660-B275-0685F621969B}"/>
              </a:ext>
            </a:extLst>
          </p:cNvPr>
          <p:cNvSpPr/>
          <p:nvPr/>
        </p:nvSpPr>
        <p:spPr>
          <a:xfrm>
            <a:off x="6875485" y="1903247"/>
            <a:ext cx="336222" cy="2985624"/>
          </a:xfrm>
          <a:prstGeom prst="rightBrace">
            <a:avLst>
              <a:gd name="adj1" fmla="val 39319"/>
              <a:gd name="adj2" fmla="val 50000"/>
            </a:avLst>
          </a:prstGeom>
          <a:ln w="3175">
            <a:solidFill>
              <a:srgbClr val="008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lv-LV">
              <a:solidFill>
                <a:srgbClr val="69306D"/>
              </a:solidFill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72BE4D60-89A0-478F-A8BD-73FC832B72BE}"/>
              </a:ext>
            </a:extLst>
          </p:cNvPr>
          <p:cNvSpPr txBox="1"/>
          <p:nvPr/>
        </p:nvSpPr>
        <p:spPr>
          <a:xfrm>
            <a:off x="7341113" y="2451876"/>
            <a:ext cx="1689548" cy="6511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b="0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Kopumā IR IEGUVUMI</a:t>
            </a:r>
          </a:p>
          <a:p>
            <a:pPr algn="ctr"/>
            <a:r>
              <a:rPr lang="lv-LV" sz="2400" b="1" dirty="0">
                <a:solidFill>
                  <a:srgbClr val="008A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73%</a:t>
            </a:r>
          </a:p>
        </p:txBody>
      </p:sp>
    </p:spTree>
    <p:extLst>
      <p:ext uri="{BB962C8B-B14F-4D97-AF65-F5344CB8AC3E}">
        <p14:creationId xmlns:p14="http://schemas.microsoft.com/office/powerpoint/2010/main" val="26248647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593C683-0DB6-4423-B57F-832481A3FB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9358908"/>
              </p:ext>
            </p:extLst>
          </p:nvPr>
        </p:nvGraphicFramePr>
        <p:xfrm>
          <a:off x="478014" y="1001788"/>
          <a:ext cx="7717194" cy="572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10. Ieguvumi uzņēmumam no dažādu IT un digitālo tehnoloģiju izmantošanas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8" name="Text Box 16385">
            <a:extLst>
              <a:ext uri="{FF2B5EF4-FFF2-40B4-BE49-F238E27FC236}">
                <a16:creationId xmlns:a16="http://schemas.microsoft.com/office/drawing/2014/main" id="{FFC40144-3FF4-43CC-AE20-982B94A64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50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N4. "Kopumā ņemot, cik lielus ieguvumus Jūs redzat savam uzņēmumam no dažādu IT un digitālo tehnoloģiju izmantošanas?"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Text Box 16385">
            <a:extLst>
              <a:ext uri="{FF2B5EF4-FFF2-40B4-BE49-F238E27FC236}">
                <a16:creationId xmlns:a16="http://schemas.microsoft.com/office/drawing/2014/main" id="{45322F3D-2513-46DE-AC2D-4E50B6BA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0349AE9-92D2-4CD4-A21F-B66C90628A73}"/>
              </a:ext>
            </a:extLst>
          </p:cNvPr>
          <p:cNvSpPr txBox="1"/>
          <p:nvPr/>
        </p:nvSpPr>
        <p:spPr>
          <a:xfrm>
            <a:off x="167678" y="6032010"/>
            <a:ext cx="3897492" cy="52484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6294483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11. Vai uzņēmums ir izmantojis kādu no valsts piedāvātajām atbalsta programmām digitālo risinājumu ieviešanai uzņēmumā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60610"/>
            <a:ext cx="9144000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visi respondenti, n=715</a:t>
            </a:r>
            <a:endParaRPr lang="lv-LV" sz="1000" b="0" i="1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8" name="Text Box 16385">
            <a:extLst>
              <a:ext uri="{FF2B5EF4-FFF2-40B4-BE49-F238E27FC236}">
                <a16:creationId xmlns:a16="http://schemas.microsoft.com/office/drawing/2014/main" id="{FFC40144-3FF4-43CC-AE20-982B94A64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50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N5. "Vai Jūsu uzņēmums ir izmantojis kādu no valsts piedāvātajām atbalsta programmām digitālo risinājumu ieviešanai uzņēmumā vai darbinieku apmācībai IT tehnoloģiju izmantošanā?"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4D1030D-C6B0-4E7C-AC4F-701D2CA3E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526543"/>
              </p:ext>
            </p:extLst>
          </p:nvPr>
        </p:nvGraphicFramePr>
        <p:xfrm>
          <a:off x="1222200" y="1411200"/>
          <a:ext cx="6699600" cy="40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ight Brace 8">
            <a:extLst>
              <a:ext uri="{FF2B5EF4-FFF2-40B4-BE49-F238E27FC236}">
                <a16:creationId xmlns:a16="http://schemas.microsoft.com/office/drawing/2014/main" id="{D48ED289-C076-4025-A059-3999993B17FB}"/>
              </a:ext>
            </a:extLst>
          </p:cNvPr>
          <p:cNvSpPr/>
          <p:nvPr/>
        </p:nvSpPr>
        <p:spPr>
          <a:xfrm>
            <a:off x="7119929" y="1903246"/>
            <a:ext cx="336222" cy="1628638"/>
          </a:xfrm>
          <a:prstGeom prst="rightBrace">
            <a:avLst>
              <a:gd name="adj1" fmla="val 39319"/>
              <a:gd name="adj2" fmla="val 50000"/>
            </a:avLst>
          </a:prstGeom>
          <a:ln w="3175">
            <a:solidFill>
              <a:srgbClr val="004B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lv-LV">
              <a:solidFill>
                <a:srgbClr val="69306D"/>
              </a:solidFill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1B7A8F6F-2264-4500-840F-45D0C2705BB6}"/>
              </a:ext>
            </a:extLst>
          </p:cNvPr>
          <p:cNvSpPr txBox="1"/>
          <p:nvPr/>
        </p:nvSpPr>
        <p:spPr>
          <a:xfrm>
            <a:off x="7395434" y="2198379"/>
            <a:ext cx="1689548" cy="651199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b="0" dirty="0">
                <a:solidFill>
                  <a:srgbClr val="004B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Kopumā NĒ</a:t>
            </a:r>
          </a:p>
          <a:p>
            <a:pPr algn="ctr"/>
            <a:r>
              <a:rPr lang="lv-LV" sz="2400" b="1" dirty="0">
                <a:solidFill>
                  <a:srgbClr val="004B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95%</a:t>
            </a:r>
          </a:p>
        </p:txBody>
      </p:sp>
    </p:spTree>
    <p:extLst>
      <p:ext uri="{BB962C8B-B14F-4D97-AF65-F5344CB8AC3E}">
        <p14:creationId xmlns:p14="http://schemas.microsoft.com/office/powerpoint/2010/main" val="14989590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4B121902-B549-4BFC-80F6-F8797AEC40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703449"/>
              </p:ext>
            </p:extLst>
          </p:nvPr>
        </p:nvGraphicFramePr>
        <p:xfrm>
          <a:off x="379175" y="1040467"/>
          <a:ext cx="7717194" cy="5724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11. Vai uzņēmums ir izmantojis kādu no valsts piedāvātajām atbalsta programmām digitālo risinājumu ieviešanai uzņēmumā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8" name="Text Box 16385">
            <a:extLst>
              <a:ext uri="{FF2B5EF4-FFF2-40B4-BE49-F238E27FC236}">
                <a16:creationId xmlns:a16="http://schemas.microsoft.com/office/drawing/2014/main" id="{FFC40144-3FF4-43CC-AE20-982B94A64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50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N5. "Vai Jūsu uzņēmums ir izmantojis kādu no valsts piedāvātajām atbalsta programmām digitālo risinājumu ieviešanai uzņēmumā vai darbinieku apmācībai IT tehnoloģiju izmantošanā?"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Text Box 16385">
            <a:extLst>
              <a:ext uri="{FF2B5EF4-FFF2-40B4-BE49-F238E27FC236}">
                <a16:creationId xmlns:a16="http://schemas.microsoft.com/office/drawing/2014/main" id="{19B9A841-6E09-432E-B3A7-5298428BA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8285" y="5527418"/>
            <a:ext cx="1475715" cy="416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 attiecīgajās grupās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(skat. "n=" grafikā)</a:t>
            </a:r>
            <a:endParaRPr lang="lv-LV" sz="10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1B30831F-C000-43C2-8070-01434204AD55}"/>
              </a:ext>
            </a:extLst>
          </p:cNvPr>
          <p:cNvSpPr txBox="1"/>
          <p:nvPr/>
        </p:nvSpPr>
        <p:spPr>
          <a:xfrm>
            <a:off x="41972" y="6063871"/>
            <a:ext cx="3897492" cy="52484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39631611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12. Iemesli, kāpēc uzņēmums nav izmantojis valsts atbalsta dotās iespējas digitālo risinājumu ieviešanai uzņēmumā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860610"/>
            <a:ext cx="9144000" cy="612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nav izmantojuši kādu no valsts piedāvātajām atbalsta programmām digitālo risinājumu ieviešanai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uzņēmumā vai darbinieku apmācībai IT tehnoloģiju izmantošanā, n=636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</p:txBody>
      </p:sp>
      <p:sp>
        <p:nvSpPr>
          <p:cNvPr id="8" name="Text Box 16385">
            <a:extLst>
              <a:ext uri="{FF2B5EF4-FFF2-40B4-BE49-F238E27FC236}">
                <a16:creationId xmlns:a16="http://schemas.microsoft.com/office/drawing/2014/main" id="{FFC40144-3FF4-43CC-AE20-982B94A64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50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N6. "Kāpēc Jūsu uzņēmums nav izmantojis valsts atbalsta dotās iespējas digitālo risinājumu ieviešanai uzņēmumā un darbinieku apmācībai IT tehnoloģiju izmantošanā?"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6F7D812E-6097-49B1-B52F-3798668FB9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8323943"/>
              </p:ext>
            </p:extLst>
          </p:nvPr>
        </p:nvGraphicFramePr>
        <p:xfrm>
          <a:off x="943659" y="1134000"/>
          <a:ext cx="7256682" cy="459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3901206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E7DD220-A69A-4425-B7A6-B807DFEECD0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9755538"/>
              </p:ext>
            </p:extLst>
          </p:nvPr>
        </p:nvGraphicFramePr>
        <p:xfrm>
          <a:off x="578844" y="996175"/>
          <a:ext cx="7986312" cy="5216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12. Iemesli, kāpēc uzņēmums nav izmantojis valsts atbalsta dotās iespējas digitālo risinājumu ieviešanai uzņēmumā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6152808"/>
            <a:ext cx="9144000" cy="612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respondenti, kuri nav izmantojuši kādu no valsts piedāvātajām atbalsta programmām digitālo risinājumu ieviešanai </a:t>
            </a:r>
          </a:p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uzņēmumā vai darbinieku apmācībai IT tehnoloģiju izmantošanā, attiecīgajās grupās (skat. "n=" grafikā)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/>
                <a:cs typeface="Arial"/>
              </a:rPr>
              <a:t>Vairākatbilžu jautājums (% summa &gt; 100)</a:t>
            </a:r>
          </a:p>
          <a:p>
            <a:pPr algn="ctr"/>
            <a:r>
              <a:rPr lang="lv-LV" sz="1000" i="1" dirty="0">
                <a:solidFill>
                  <a:srgbClr val="000000"/>
                </a:solidFill>
                <a:latin typeface="Arial"/>
                <a:cs typeface="Arial"/>
              </a:rPr>
              <a:t>Grafikā atspoguļotas atbildes, kas pārsniegušas 5% minēšanas biežumu</a:t>
            </a:r>
          </a:p>
        </p:txBody>
      </p:sp>
      <p:sp>
        <p:nvSpPr>
          <p:cNvPr id="8" name="Text Box 16385">
            <a:extLst>
              <a:ext uri="{FF2B5EF4-FFF2-40B4-BE49-F238E27FC236}">
                <a16:creationId xmlns:a16="http://schemas.microsoft.com/office/drawing/2014/main" id="{FFC40144-3FF4-43CC-AE20-982B94A64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503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N6. "Kāpēc Jūsu uzņēmums nav izmantojis valsts atbalsta dotās iespējas digitālo risinājumu ieviešanai uzņēmumā un darbinieku apmācībai IT tehnoloģiju izmantošanā?"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64F549F-1320-4DF9-A536-33F99F91C0DE}"/>
              </a:ext>
            </a:extLst>
          </p:cNvPr>
          <p:cNvSpPr txBox="1"/>
          <p:nvPr/>
        </p:nvSpPr>
        <p:spPr>
          <a:xfrm>
            <a:off x="268309" y="5518538"/>
            <a:ext cx="3897492" cy="524843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900" dirty="0">
                <a:latin typeface="Arial" panose="020B0604020202020204" pitchFamily="34" charset="0"/>
                <a:cs typeface="Arial" panose="020B0604020202020204" pitchFamily="34" charset="0"/>
              </a:rPr>
              <a:t>VAI COVID-19 IETEKMĒ UZŅĒMUMS IEVIESIS JAUNUS DIGITĀLOS RISINĀJUMUS</a:t>
            </a:r>
          </a:p>
        </p:txBody>
      </p:sp>
    </p:spTree>
    <p:extLst>
      <p:ext uri="{BB962C8B-B14F-4D97-AF65-F5344CB8AC3E}">
        <p14:creationId xmlns:p14="http://schemas.microsoft.com/office/powerpoint/2010/main" val="367535044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>
            <a:extLst>
              <a:ext uri="{FF2B5EF4-FFF2-40B4-BE49-F238E27FC236}">
                <a16:creationId xmlns:a16="http://schemas.microsoft.com/office/drawing/2014/main" id="{0A865ED4-9CD2-48D3-BE06-C3AF95DE7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171" y="3003352"/>
            <a:ext cx="4787659" cy="851297"/>
          </a:xfrm>
          <a:prstGeom prst="round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lang="lv-LV" altLang="ko-KR" sz="4400" b="1" dirty="0">
                <a:ea typeface="맑은 고딕" panose="020B0503020000020004" pitchFamily="34" charset="-127"/>
              </a:rPr>
              <a:t>Aptaujas anketa</a:t>
            </a:r>
          </a:p>
        </p:txBody>
      </p:sp>
    </p:spTree>
    <p:extLst>
      <p:ext uri="{BB962C8B-B14F-4D97-AF65-F5344CB8AC3E}">
        <p14:creationId xmlns:p14="http://schemas.microsoft.com/office/powerpoint/2010/main" val="115706937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itle 3">
            <a:extLst>
              <a:ext uri="{FF2B5EF4-FFF2-40B4-BE49-F238E27FC236}">
                <a16:creationId xmlns:a16="http://schemas.microsoft.com/office/drawing/2014/main" id="{8BDE6F21-7324-4813-88DA-FDB3ED8620A8}"/>
              </a:ext>
            </a:extLst>
          </p:cNvPr>
          <p:cNvSpPr txBox="1">
            <a:spLocks/>
          </p:cNvSpPr>
          <p:nvPr/>
        </p:nvSpPr>
        <p:spPr bwMode="auto">
          <a:xfrm>
            <a:off x="0" y="92813"/>
            <a:ext cx="9144000" cy="509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ko-KR" sz="2400" dirty="0"/>
              <a:t>Aptaujas anketa (I)</a:t>
            </a:r>
            <a:endParaRPr lang="ko-KR" alt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761B97F-4984-4B2E-9AC4-CADF082809C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7712723"/>
              </p:ext>
            </p:extLst>
          </p:nvPr>
        </p:nvGraphicFramePr>
        <p:xfrm>
          <a:off x="222250" y="684213"/>
          <a:ext cx="4165600" cy="580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138397" imgH="8573795" progId="Word.Document.12">
                  <p:embed/>
                </p:oleObj>
              </mc:Choice>
              <mc:Fallback>
                <p:oleObj name="Document" r:id="rId3" imgW="6138397" imgH="8573795" progId="Word.Documen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8EEF6795-2B3A-47C9-AD4A-4B405966BA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2250" y="684213"/>
                        <a:ext cx="4165600" cy="580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49E9DF1B-59E6-453B-AC98-046600D2B95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747187"/>
              </p:ext>
            </p:extLst>
          </p:nvPr>
        </p:nvGraphicFramePr>
        <p:xfrm>
          <a:off x="4608513" y="674688"/>
          <a:ext cx="4165600" cy="580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6138397" imgH="8574516" progId="Word.Document.12">
                  <p:embed/>
                </p:oleObj>
              </mc:Choice>
              <mc:Fallback>
                <p:oleObj name="Document" r:id="rId5" imgW="6138397" imgH="8574516" progId="Word.Documen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761B97F-4984-4B2E-9AC4-CADF082809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08513" y="674688"/>
                        <a:ext cx="4165600" cy="580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75299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>
            <a:extLst>
              <a:ext uri="{FF2B5EF4-FFF2-40B4-BE49-F238E27FC236}">
                <a16:creationId xmlns:a16="http://schemas.microsoft.com/office/drawing/2014/main" id="{EEFA66BB-CF42-4946-B463-8AA8CCB1E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1000" y="3044280"/>
            <a:ext cx="3400747" cy="851297"/>
          </a:xfrm>
          <a:prstGeom prst="round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lang="lv-LV" altLang="ko-KR" sz="4400" b="1" dirty="0">
                <a:ea typeface="맑은 고딕" panose="020B0503020000020004" pitchFamily="34" charset="-127"/>
              </a:rPr>
              <a:t>Secinājumi</a:t>
            </a:r>
            <a:endParaRPr lang="en-US" altLang="ko-KR" sz="4400" b="1" dirty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198530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itle 3">
            <a:extLst>
              <a:ext uri="{FF2B5EF4-FFF2-40B4-BE49-F238E27FC236}">
                <a16:creationId xmlns:a16="http://schemas.microsoft.com/office/drawing/2014/main" id="{235F8ED8-F5C5-4390-981F-32863F3D11C5}"/>
              </a:ext>
            </a:extLst>
          </p:cNvPr>
          <p:cNvSpPr txBox="1">
            <a:spLocks/>
          </p:cNvSpPr>
          <p:nvPr/>
        </p:nvSpPr>
        <p:spPr bwMode="auto">
          <a:xfrm>
            <a:off x="0" y="92813"/>
            <a:ext cx="9144000" cy="509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lv-LV" altLang="ko-KR" sz="2400" dirty="0"/>
              <a:t>Aptaujas anketa (II)</a:t>
            </a:r>
            <a:endParaRPr lang="ko-KR" altLang="en-US" sz="2400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6797B93-9E7D-4476-8CB7-B71EB6AF23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749763"/>
              </p:ext>
            </p:extLst>
          </p:nvPr>
        </p:nvGraphicFramePr>
        <p:xfrm>
          <a:off x="219075" y="682625"/>
          <a:ext cx="4157663" cy="592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138397" imgH="8756576" progId="Word.Document.12">
                  <p:embed/>
                </p:oleObj>
              </mc:Choice>
              <mc:Fallback>
                <p:oleObj name="Document" r:id="rId3" imgW="6138397" imgH="8756576" progId="Word.Documen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761B97F-4984-4B2E-9AC4-CADF082809C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075" y="682625"/>
                        <a:ext cx="4157663" cy="59261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172046C8-CECD-43F2-B8AC-152E50A0C3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009567"/>
              </p:ext>
            </p:extLst>
          </p:nvPr>
        </p:nvGraphicFramePr>
        <p:xfrm>
          <a:off x="4611688" y="673100"/>
          <a:ext cx="4156075" cy="583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6138397" imgH="8624627" progId="Word.Document.12">
                  <p:embed/>
                </p:oleObj>
              </mc:Choice>
              <mc:Fallback>
                <p:oleObj name="Document" r:id="rId5" imgW="6138397" imgH="8624627" progId="Word.Documen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49E9DF1B-59E6-453B-AC98-046600D2B9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11688" y="673100"/>
                        <a:ext cx="4156075" cy="5835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73571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Box 2">
            <a:extLst>
              <a:ext uri="{FF2B5EF4-FFF2-40B4-BE49-F238E27FC236}">
                <a16:creationId xmlns:a16="http://schemas.microsoft.com/office/drawing/2014/main" id="{0244E75D-4791-4408-A69B-3F1540EE4C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69" y="4020521"/>
            <a:ext cx="56896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맑은 고딕" panose="020B0503020000020004" pitchFamily="34" charset="-127"/>
              </a:defRPr>
            </a:lvl9pPr>
          </a:lstStyle>
          <a:p>
            <a:pPr latinLnBrk="1"/>
            <a:r>
              <a:rPr lang="lv-LV" altLang="lv-LV" sz="1400" b="1" dirty="0"/>
              <a:t>Projekta darba grupa: </a:t>
            </a:r>
            <a:r>
              <a:rPr lang="lv-LV" altLang="lv-LV" sz="1400" dirty="0"/>
              <a:t>Arnis Kaktiņš, Māra Alksne, Atis Putniņš, </a:t>
            </a:r>
          </a:p>
          <a:p>
            <a:pPr latinLnBrk="1"/>
            <a:r>
              <a:rPr lang="lv-LV" altLang="lv-LV" sz="1400" dirty="0"/>
              <a:t>Līga Savicka, Ingeborga Daila Zīriņa, Mārtiņš Krontāls</a:t>
            </a:r>
          </a:p>
          <a:p>
            <a:pPr latinLnBrk="1"/>
            <a:r>
              <a:rPr lang="lv-LV" altLang="lv-LV" sz="1400" b="1" dirty="0"/>
              <a:t>Par lauka darba norisi atbildīgās: </a:t>
            </a:r>
            <a:r>
              <a:rPr lang="lv-LV" sz="1400" dirty="0"/>
              <a:t>Vineta Puķe, Paula Kalniņa</a:t>
            </a:r>
          </a:p>
          <a:p>
            <a:pPr latinLnBrk="1"/>
            <a:r>
              <a:rPr lang="lv-LV" altLang="lv-LV" sz="1400" b="1" dirty="0"/>
              <a:t>Datu masīvu veidoja: </a:t>
            </a:r>
            <a:r>
              <a:rPr lang="lv-LV" sz="1400" dirty="0"/>
              <a:t>Saiva </a:t>
            </a:r>
            <a:r>
              <a:rPr lang="lv-LV" sz="1400" dirty="0" err="1"/>
              <a:t>Brežinska</a:t>
            </a:r>
            <a:br>
              <a:rPr lang="lv-LV" altLang="lv-LV" sz="1400" b="1" dirty="0"/>
            </a:br>
            <a:br>
              <a:rPr lang="lv-LV" altLang="lv-LV" sz="1400" b="1" dirty="0"/>
            </a:br>
            <a:r>
              <a:rPr lang="en-US" altLang="lv-LV" sz="1400" b="1" u="sng" dirty="0"/>
              <a:t>SKDS</a:t>
            </a:r>
            <a:r>
              <a:rPr lang="en-US" altLang="lv-LV" sz="1400" dirty="0"/>
              <a:t> 	</a:t>
            </a:r>
            <a:br>
              <a:rPr lang="en-US" altLang="lv-LV" sz="1400" dirty="0"/>
            </a:br>
            <a:r>
              <a:rPr lang="lv-LV" altLang="lv-LV" sz="1400" dirty="0"/>
              <a:t>tirgus un sabiedriskās domas pētījumu centrs</a:t>
            </a:r>
            <a:br>
              <a:rPr lang="en-US" altLang="lv-LV" sz="1400" dirty="0"/>
            </a:br>
            <a:r>
              <a:rPr lang="en-US" altLang="lv-LV" sz="1400" dirty="0" err="1"/>
              <a:t>Bazn</a:t>
            </a:r>
            <a:r>
              <a:rPr lang="lv-LV" altLang="lv-LV" sz="1400" dirty="0"/>
              <a:t>ī</a:t>
            </a:r>
            <a:r>
              <a:rPr lang="en-US" altLang="lv-LV" sz="1400" dirty="0" err="1"/>
              <a:t>cas</a:t>
            </a:r>
            <a:r>
              <a:rPr lang="en-US" altLang="lv-LV" sz="1400" dirty="0"/>
              <a:t> </a:t>
            </a:r>
            <a:r>
              <a:rPr lang="lv-LV" altLang="lv-LV" sz="1400" dirty="0"/>
              <a:t>iela </a:t>
            </a:r>
            <a:r>
              <a:rPr lang="en-US" altLang="lv-LV" sz="1400" dirty="0"/>
              <a:t>32-2, R</a:t>
            </a:r>
            <a:r>
              <a:rPr lang="lv-LV" altLang="lv-LV" sz="1400" dirty="0"/>
              <a:t>ī</a:t>
            </a:r>
            <a:r>
              <a:rPr lang="en-US" altLang="lv-LV" sz="1400" dirty="0" err="1"/>
              <a:t>ga</a:t>
            </a:r>
            <a:r>
              <a:rPr lang="en-US" altLang="lv-LV" sz="1400" dirty="0"/>
              <a:t>, </a:t>
            </a:r>
            <a:r>
              <a:rPr lang="en-US" altLang="lv-LV" sz="1400" dirty="0" err="1"/>
              <a:t>Latvi</a:t>
            </a:r>
            <a:r>
              <a:rPr lang="lv-LV" altLang="lv-LV" sz="1400" dirty="0"/>
              <a:t>j</a:t>
            </a:r>
            <a:r>
              <a:rPr lang="en-US" altLang="lv-LV" sz="1400" dirty="0"/>
              <a:t>a, LV-1010 </a:t>
            </a:r>
            <a:br>
              <a:rPr lang="en-US" altLang="lv-LV" sz="1400" dirty="0"/>
            </a:br>
            <a:r>
              <a:rPr lang="lv-LV" altLang="lv-LV" sz="1400" dirty="0"/>
              <a:t>Tālr.</a:t>
            </a:r>
            <a:r>
              <a:rPr lang="en-US" altLang="lv-LV" sz="1400" dirty="0"/>
              <a:t>: +371 </a:t>
            </a:r>
            <a:r>
              <a:rPr lang="lv-LV" altLang="lv-LV" sz="1400" dirty="0"/>
              <a:t>6</a:t>
            </a:r>
            <a:r>
              <a:rPr lang="en-US" altLang="lv-LV" sz="1400" dirty="0"/>
              <a:t>7 312 876, </a:t>
            </a:r>
            <a:r>
              <a:rPr lang="lv-LV" altLang="lv-LV" sz="1400" dirty="0"/>
              <a:t>e</a:t>
            </a:r>
            <a:r>
              <a:rPr lang="fr-FR" altLang="lv-LV" sz="1400" dirty="0"/>
              <a:t>-</a:t>
            </a:r>
            <a:r>
              <a:rPr lang="lv-LV" altLang="lv-LV" sz="1400" dirty="0"/>
              <a:t>pasts</a:t>
            </a:r>
            <a:r>
              <a:rPr lang="fr-FR" altLang="lv-LV" sz="1400" dirty="0"/>
              <a:t>: </a:t>
            </a:r>
            <a:r>
              <a:rPr lang="lv-LV" altLang="lv-LV" sz="1400" dirty="0" err="1"/>
              <a:t>skds@skds.lv</a:t>
            </a:r>
            <a:br>
              <a:rPr lang="lv-LV" altLang="lv-LV" sz="1400" dirty="0"/>
            </a:br>
            <a:r>
              <a:rPr lang="lv-LV" altLang="lv-LV" sz="1400" dirty="0" err="1"/>
              <a:t>www.skds.lv</a:t>
            </a:r>
            <a:endParaRPr lang="lv-LV" altLang="lv-LV" sz="1400" dirty="0"/>
          </a:p>
          <a:p>
            <a:pPr eaLnBrk="1" latinLnBrk="1" hangingPunct="1"/>
            <a:endParaRPr lang="lv-LV" altLang="lv-LV" sz="1400" dirty="0">
              <a:solidFill>
                <a:srgbClr val="005D4B"/>
              </a:solidFill>
            </a:endParaRPr>
          </a:p>
          <a:p>
            <a:pPr eaLnBrk="1" latinLnBrk="1" hangingPunct="1"/>
            <a:endParaRPr lang="lv-LV" altLang="lv-LV" sz="1400" dirty="0">
              <a:solidFill>
                <a:srgbClr val="005D4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855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57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lv-LV" altLang="ko-KR" sz="2800" cap="small" dirty="0">
                <a:latin typeface="Arial" panose="020B0604020202020204" pitchFamily="34" charset="0"/>
                <a:cs typeface="Arial" panose="020B0604020202020204" pitchFamily="34" charset="0"/>
              </a:rPr>
              <a:t>Secinājumi (I)</a:t>
            </a:r>
            <a:r>
              <a:rPr lang="lv-LV" altLang="ko-K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alt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AA0E5DA-C40D-41AA-87EF-8F5B6106F7B6}"/>
              </a:ext>
            </a:extLst>
          </p:cNvPr>
          <p:cNvSpPr txBox="1">
            <a:spLocks/>
          </p:cNvSpPr>
          <p:nvPr/>
        </p:nvSpPr>
        <p:spPr>
          <a:xfrm>
            <a:off x="323528" y="764704"/>
            <a:ext cx="8496944" cy="5760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sz="1350" dirty="0">
              <a:latin typeface="Arial Narrow" panose="020B0606020202030204" pitchFamily="34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AA0E5DA-C40D-41AA-87EF-8F5B6106F7B6}"/>
              </a:ext>
            </a:extLst>
          </p:cNvPr>
          <p:cNvSpPr txBox="1">
            <a:spLocks/>
          </p:cNvSpPr>
          <p:nvPr/>
        </p:nvSpPr>
        <p:spPr>
          <a:xfrm>
            <a:off x="323528" y="576000"/>
            <a:ext cx="8496944" cy="59493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2020. gada novembra-decembra Latvijas uzņēmēju aptaujas dati liecina, 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ka gandrīz visi uzņēmēji izmanto e-pastu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(99%) </a:t>
            </a: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un Valsts ieņēmuma dienesta Elektroniskās deklarēšanās sistēmu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(99%). Lielākā daļa uzņēmēju izmanto arī: e-pakalpojumus portālā Latvija.lv (77%); izsūta klientiem elektroniskus rēķinus, kuri nav automātiski apstrādājami (71%); elektroniski veic preču vai pakalpojumu pasūtījumus caur tīmekļa vietnēm vai mobilajām lietotnēm (66%). Tāpat lielākā daļa uzņēmēju norāda, ka uzņēmuma amatpersonas pēdējā gada laikā ir parakstījušas dokumentus ar drošu elektronisko parakstu (58%), kā arī to, ka uzņēmumam ir mājaslapa vai konts sociālajos tīklos (54%).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Galvenais iemesls, kādēļ uzņēmēji saviem klientiem nesūta elektroniskos rēķinus,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ir tāds, ka nav nepieciešamības to darīt – visi ienākumi nāk tikai caur kasi (46%).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Galvenais iemesls, kādēļ uzņēmēji nav ieviesuši sistēmu, lai automātiski saņemtu pasūtījumus (piemēram, interneta veikalu vai tamlīdzīgu sistēmu)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– uzņēmuma darbības specifika ir tāda, ka tas nav noderīgi (78%).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Galvenais iemesls, kādēļ uzņēmēji neglabā datus mākoņos,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ir tāds, ka nav tādas nepieciešamības, tas nešķiet noderīgi (74%).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Galvenais iemesls, kādēļ uzņēmējiem nav interneta mājaslapas vai konta sociālajos tīklos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– nav nepieciešamības, labi iztiek tāpat (82%).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Galvenais iemesls, kādēļ uzņēmuma amatpersonas pēdējā gada laikā nav parakstījušas dokumentus ar         e-parakstu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– nav nepieciešamības, labi iztiek tāpat (77%).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Aptuveni ⅔ aptaujāto uzņēmēju (67%) norāda, ka Covid-19 pandēmijas ietekmē viņu uzņēmums nav ieviesis jaunus digitālos risinājumus vai palielinājis jau esošo digitālo risinājumu izmantošanu savā uzņēmējdarbībā.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Tomēr to ir izdarījuši kopumā 29% aptaujāto uzņēmēju (20% ir palielinājuši jau esošo digitālo risinājumu izmantošanu, 9% ir ieviesuši jaunus digitālos risinājumus).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620764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Rot="1" noChangeArrowheads="1"/>
          </p:cNvSpPr>
          <p:nvPr/>
        </p:nvSpPr>
        <p:spPr bwMode="auto">
          <a:xfrm>
            <a:off x="0" y="0"/>
            <a:ext cx="9144000" cy="576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r>
              <a:rPr lang="lv-LV" altLang="ko-KR" sz="2800" cap="small" dirty="0">
                <a:latin typeface="Arial" panose="020B0604020202020204" pitchFamily="34" charset="0"/>
                <a:cs typeface="Arial" panose="020B0604020202020204" pitchFamily="34" charset="0"/>
              </a:rPr>
              <a:t>Secinājumi (II)</a:t>
            </a:r>
            <a:r>
              <a:rPr lang="lv-LV" altLang="ko-KR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alt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AA0E5DA-C40D-41AA-87EF-8F5B6106F7B6}"/>
              </a:ext>
            </a:extLst>
          </p:cNvPr>
          <p:cNvSpPr txBox="1">
            <a:spLocks/>
          </p:cNvSpPr>
          <p:nvPr/>
        </p:nvSpPr>
        <p:spPr>
          <a:xfrm>
            <a:off x="323528" y="764704"/>
            <a:ext cx="8496944" cy="576064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Ø"/>
            </a:pPr>
            <a:endParaRPr lang="lv-LV" sz="1350" dirty="0">
              <a:latin typeface="Arial Narrow" panose="020B0606020202030204" pitchFamily="34" charset="0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AA0E5DA-C40D-41AA-87EF-8F5B6106F7B6}"/>
              </a:ext>
            </a:extLst>
          </p:cNvPr>
          <p:cNvSpPr txBox="1">
            <a:spLocks/>
          </p:cNvSpPr>
          <p:nvPr/>
        </p:nvSpPr>
        <p:spPr>
          <a:xfrm>
            <a:off x="323528" y="576000"/>
            <a:ext cx="8496944" cy="59493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Lielākā daļa aptaujāto uzņēmēju (71%) norāda, ka Covid-19 pandēmijas ietekmē viņu uzņēmums neplāno ieviest kādus jaunus digitālos risinājumus savā uzņēmējdarbībā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, tomēr to plāno darīt 17% uzņēmēju.</a:t>
            </a:r>
            <a:endParaRPr lang="lv-LV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Aptuveni puse no visiem uzņēmējiem (54%) savu darbinieku zināšanas un prasmes dažādu digitālo tehnoloģiju izmantošanā novērtē kā kopumā labas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(46% labas, 8% teicamas). 9% uzņēmēju savu darbinieku zināšanas šajos jautājumos vērtē kā kopumā vājas (8% vājas, 1% ļoti vājas). ⅓ uzņēmēju norāda, ka darbinieku zināšanas ir viduvējas (33%).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Lielākā daļa aptaujāto uzņēmēju (73%) kopumā redz ieguvumus savam uzņēmumam no dažādu IT un digitālo tehnoloģiju izmantošanas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 (48% redz nelielus ieguvumus, 25% – ļoti lielus ieguvumus). 17% respondentu ieguvumus nesaskata.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r>
              <a:rPr lang="lv-LV" sz="1200" b="1" dirty="0">
                <a:latin typeface="Arial" panose="020B0604020202020204" pitchFamily="34" charset="0"/>
                <a:cs typeface="Arial" panose="020B0604020202020204" pitchFamily="34" charset="0"/>
              </a:rPr>
              <a:t>Pārliecinoši lielākā daļa aptaujāto uzņēmēju (95%) nav izmantojuši kādu no valsts piedāvātajām atbalsta programmām digitālo risinājumu ieviešanai uzņēmumā vai darbinieku apmācībai IT tehnoloģiju izmantošanā 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(4% – nav, bet plāno izmantot, 91% – nav izmantojuši). Galvenie iemesli, kāpēc uzņēmēji nav izmatojuši šādu atbalstu – nav tādas nepieciešamības, tas nešķiet noderīgi (54%) un nav informācijas par šīm programmām (43%).</a:t>
            </a: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Clr>
                <a:srgbClr val="005D4B"/>
              </a:buClr>
              <a:buFont typeface="Wingdings" panose="05000000000000000000" pitchFamily="2" charset="2"/>
              <a:buChar char="v"/>
            </a:pPr>
            <a:endParaRPr lang="lv-LV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54160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>
            <a:extLst>
              <a:ext uri="{FF2B5EF4-FFF2-40B4-BE49-F238E27FC236}">
                <a16:creationId xmlns:a16="http://schemas.microsoft.com/office/drawing/2014/main" id="{EEFA66BB-CF42-4946-B463-8AA8CCB1E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7168" y="3003352"/>
            <a:ext cx="4929665" cy="851297"/>
          </a:xfrm>
          <a:prstGeom prst="round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 eaLnBrk="1" latinLnBrk="1" hangingPunct="1">
              <a:spcBef>
                <a:spcPct val="0"/>
              </a:spcBef>
              <a:buFontTx/>
              <a:buNone/>
            </a:pPr>
            <a:r>
              <a:rPr lang="lv-LV" altLang="ko-KR" sz="4400" b="1" dirty="0">
                <a:ea typeface="맑은 고딕" panose="020B0503020000020004" pitchFamily="34" charset="-127"/>
              </a:rPr>
              <a:t>Galvenie rezultāti</a:t>
            </a:r>
            <a:endParaRPr lang="en-US" altLang="ko-KR" sz="4400" b="1" dirty="0"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5039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C079229F-583C-4810-9C31-8BFA2C20F3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6910553"/>
              </p:ext>
            </p:extLst>
          </p:nvPr>
        </p:nvGraphicFramePr>
        <p:xfrm>
          <a:off x="339505" y="970921"/>
          <a:ext cx="8464990" cy="5035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266" name="Title 3">
            <a:extLst>
              <a:ext uri="{FF2B5EF4-FFF2-40B4-BE49-F238E27FC236}">
                <a16:creationId xmlns:a16="http://schemas.microsoft.com/office/drawing/2014/main" id="{0B859002-BB27-4281-97FF-A2FE6D49B49A}"/>
              </a:ext>
            </a:extLst>
          </p:cNvPr>
          <p:cNvSpPr txBox="1">
            <a:spLocks/>
          </p:cNvSpPr>
          <p:nvPr/>
        </p:nvSpPr>
        <p:spPr bwMode="auto">
          <a:xfrm>
            <a:off x="0" y="0"/>
            <a:ext cx="914400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Gulim" panose="020B0600000101010101" pitchFamily="34" charset="-127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lv-LV" altLang="ko-KR" sz="2000" dirty="0">
                <a:ea typeface="맑은 고딕" panose="020B0503020000020004" pitchFamily="34" charset="-127"/>
              </a:rPr>
              <a:t>1. Uzņēmumā izmantotās digitālās tehnoloģijas un iespējas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83EF24-94B5-4B0A-9B91-B0EFB9D68D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369" y="6348520"/>
            <a:ext cx="952381" cy="416667"/>
          </a:xfrm>
          <a:prstGeom prst="rect">
            <a:avLst/>
          </a:prstGeom>
        </p:spPr>
      </p:pic>
      <p:sp>
        <p:nvSpPr>
          <p:cNvPr id="6" name="Text Box 16385">
            <a:extLst>
              <a:ext uri="{FF2B5EF4-FFF2-40B4-BE49-F238E27FC236}">
                <a16:creationId xmlns:a16="http://schemas.microsoft.com/office/drawing/2014/main" id="{E19921D8-BEF6-4303-BB61-68BA92CCB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72" y="700088"/>
            <a:ext cx="9060057" cy="26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i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lv-LV" sz="1100" b="0" i="1" dirty="0"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 "Vai Jūsu uzņēmums (pats vai kā ārpakalpojumu) izmanto šādas digitālās tehnoloģijas un iespējas?"</a:t>
            </a:r>
            <a:endParaRPr lang="lv-LV" sz="1100" b="0" i="0" u="sng" strike="noStrike" baseline="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7" name="Text Box 16385">
            <a:extLst>
              <a:ext uri="{FF2B5EF4-FFF2-40B4-BE49-F238E27FC236}">
                <a16:creationId xmlns:a16="http://schemas.microsoft.com/office/drawing/2014/main" id="{5A105789-C5A7-4DA0-99EF-F0B1E839E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5949825"/>
            <a:ext cx="9144000" cy="454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a14" a14:legacySpreadsheetColorIndex="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a14" a14:legacySpreadsheetColorIndex="64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7432" tIns="22860" rIns="0" bIns="0" anchor="t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i="1" dirty="0">
                <a:latin typeface="Arial" panose="020B0604020202020204" pitchFamily="34" charset="0"/>
                <a:cs typeface="Arial" panose="020B0604020202020204" pitchFamily="34" charset="0"/>
              </a:rPr>
              <a:t>Bāze: visi respondenti, n=715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*Uzņēmuma amatpersonas pēdējā gada laika ir parakstījušas dokumentus ar drošu elektronisko parakstu 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lv-LV" sz="1000" b="0" i="1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eID</a:t>
            </a:r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kartē ietverto vai mobilo lietotni </a:t>
            </a:r>
            <a:r>
              <a:rPr lang="lv-LV" sz="1000" b="0" i="1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eParaksts</a:t>
            </a:r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lv-LV" sz="1000" b="0" i="1" strike="noStrike" baseline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</a:t>
            </a:r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**Citus mākoņpakalpojumus (piemēram, mākonī atrodas kādas Jūsu izmantotas datorprogrammas, </a:t>
            </a:r>
          </a:p>
          <a:p>
            <a:pPr algn="ctr"/>
            <a:r>
              <a:rPr lang="lv-LV" sz="1000" b="0" i="1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piemēram, e-pasts, teksta redaktors, grāmatvedības programma, u.tml.)</a:t>
            </a:r>
          </a:p>
        </p:txBody>
      </p:sp>
    </p:spTree>
    <p:extLst>
      <p:ext uri="{BB962C8B-B14F-4D97-AF65-F5344CB8AC3E}">
        <p14:creationId xmlns:p14="http://schemas.microsoft.com/office/powerpoint/2010/main" val="1935479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6104</TotalTime>
  <Words>3957</Words>
  <Application>Microsoft Office PowerPoint</Application>
  <PresentationFormat>On-screen Show (4:3)</PresentationFormat>
  <Paragraphs>568</Paragraphs>
  <Slides>51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9" baseType="lpstr">
      <vt:lpstr>Arial</vt:lpstr>
      <vt:lpstr>Arial Narrow</vt:lpstr>
      <vt:lpstr>Barlow</vt:lpstr>
      <vt:lpstr>Calibri</vt:lpstr>
      <vt:lpstr>Calibri Light</vt:lpstr>
      <vt:lpstr>Wingdings</vt:lpstr>
      <vt:lpstr>Office Theme</vt:lpstr>
      <vt:lpstr>Document</vt:lpstr>
      <vt:lpstr>PowerPoint Presentation</vt:lpstr>
      <vt:lpstr>Saturs</vt:lpstr>
      <vt:lpstr>Latvijas uzņēmēju aptaujas tehniskā informācija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Mara A</dc:creator>
  <cp:lastModifiedBy>Lita Trakina</cp:lastModifiedBy>
  <cp:revision>912</cp:revision>
  <cp:lastPrinted>2019-09-20T16:24:16Z</cp:lastPrinted>
  <dcterms:created xsi:type="dcterms:W3CDTF">2018-06-08T13:58:08Z</dcterms:created>
  <dcterms:modified xsi:type="dcterms:W3CDTF">2021-01-15T11:01:34Z</dcterms:modified>
</cp:coreProperties>
</file>