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434" r:id="rId2"/>
    <p:sldId id="387" r:id="rId3"/>
    <p:sldId id="388" r:id="rId4"/>
    <p:sldId id="389" r:id="rId5"/>
    <p:sldId id="390" r:id="rId6"/>
    <p:sldId id="391" r:id="rId7"/>
    <p:sldId id="393" r:id="rId8"/>
    <p:sldId id="360" r:id="rId9"/>
    <p:sldId id="367" r:id="rId10"/>
    <p:sldId id="362" r:id="rId11"/>
    <p:sldId id="371" r:id="rId12"/>
    <p:sldId id="399" r:id="rId13"/>
    <p:sldId id="380" r:id="rId14"/>
    <p:sldId id="291" r:id="rId15"/>
    <p:sldId id="432" r:id="rId16"/>
    <p:sldId id="400" r:id="rId17"/>
    <p:sldId id="428" r:id="rId18"/>
    <p:sldId id="429" r:id="rId19"/>
    <p:sldId id="430" r:id="rId20"/>
    <p:sldId id="431" r:id="rId21"/>
    <p:sldId id="402" r:id="rId22"/>
    <p:sldId id="403" r:id="rId23"/>
    <p:sldId id="404" r:id="rId24"/>
    <p:sldId id="405" r:id="rId25"/>
    <p:sldId id="406" r:id="rId26"/>
    <p:sldId id="407" r:id="rId27"/>
    <p:sldId id="408" r:id="rId28"/>
    <p:sldId id="410" r:id="rId29"/>
    <p:sldId id="411" r:id="rId30"/>
    <p:sldId id="433" r:id="rId31"/>
    <p:sldId id="412" r:id="rId32"/>
    <p:sldId id="413" r:id="rId33"/>
    <p:sldId id="414" r:id="rId34"/>
    <p:sldId id="415" r:id="rId35"/>
    <p:sldId id="416" r:id="rId36"/>
    <p:sldId id="417" r:id="rId37"/>
    <p:sldId id="418" r:id="rId38"/>
    <p:sldId id="419" r:id="rId39"/>
    <p:sldId id="420" r:id="rId40"/>
    <p:sldId id="421" r:id="rId41"/>
    <p:sldId id="422" r:id="rId42"/>
    <p:sldId id="423" r:id="rId43"/>
    <p:sldId id="424" r:id="rId44"/>
    <p:sldId id="425" r:id="rId45"/>
    <p:sldId id="426" r:id="rId46"/>
    <p:sldId id="427" r:id="rId47"/>
  </p:sldIdLst>
  <p:sldSz cx="9144000" cy="6858000" type="screen4x3"/>
  <p:notesSz cx="6797675" cy="9928225"/>
  <p:defaultTex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15" autoAdjust="0"/>
    <p:restoredTop sz="91006" autoAdjust="0"/>
  </p:normalViewPr>
  <p:slideViewPr>
    <p:cSldViewPr snapToGrid="0" snapToObjects="1">
      <p:cViewPr varScale="1">
        <p:scale>
          <a:sx n="120" d="100"/>
          <a:sy n="120" d="100"/>
        </p:scale>
        <p:origin x="780" y="10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3" d="100"/>
          <a:sy n="53" d="100"/>
        </p:scale>
        <p:origin x="29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defTabSz="939575" eaLnBrk="1" fontAlgn="auto" hangingPunct="1">
              <a:spcBef>
                <a:spcPts val="0"/>
              </a:spcBef>
              <a:spcAft>
                <a:spcPts val="0"/>
              </a:spcAft>
              <a:defRPr sz="1200">
                <a:latin typeface="+mn-lt"/>
                <a:cs typeface="+mn-cs"/>
              </a:defRPr>
            </a:lvl1pPr>
          </a:lstStyle>
          <a:p>
            <a:pPr>
              <a:defRPr/>
            </a:pPr>
            <a:endParaRPr lang="lv-LV"/>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defTabSz="939575" eaLnBrk="1" fontAlgn="auto" hangingPunct="1">
              <a:spcBef>
                <a:spcPts val="0"/>
              </a:spcBef>
              <a:spcAft>
                <a:spcPts val="0"/>
              </a:spcAft>
              <a:defRPr sz="1200">
                <a:latin typeface="+mn-lt"/>
                <a:cs typeface="+mn-cs"/>
              </a:defRPr>
            </a:lvl1pPr>
          </a:lstStyle>
          <a:p>
            <a:pPr>
              <a:defRPr/>
            </a:pPr>
            <a:fld id="{338A187B-2986-4213-BE44-DCBCDF5F5B71}" type="datetimeFigureOut">
              <a:rPr lang="lv-LV"/>
              <a:pPr>
                <a:defRPr/>
              </a:pPr>
              <a:t>30.09.2016</a:t>
            </a:fld>
            <a:endParaRPr lang="lv-LV"/>
          </a:p>
        </p:txBody>
      </p:sp>
      <p:sp>
        <p:nvSpPr>
          <p:cNvPr id="4" name="Slide Image Placeholder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lv-LV" noProof="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defTabSz="939575" eaLnBrk="1" fontAlgn="auto" hangingPunct="1">
              <a:spcBef>
                <a:spcPts val="0"/>
              </a:spcBef>
              <a:spcAft>
                <a:spcPts val="0"/>
              </a:spcAft>
              <a:defRPr sz="1200">
                <a:latin typeface="+mn-lt"/>
                <a:cs typeface="+mn-cs"/>
              </a:defRPr>
            </a:lvl1pPr>
          </a:lstStyle>
          <a:p>
            <a:pPr>
              <a:defRPr/>
            </a:pPr>
            <a:endParaRPr lang="lv-LV"/>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40A993-35A7-440E-9A00-4174C63715C7}" type="slidenum">
              <a:rPr lang="lv-LV" altLang="en-US" smtClean="0"/>
              <a:pPr>
                <a:defRPr/>
              </a:pPr>
              <a:t>‹#›</a:t>
            </a:fld>
            <a:endParaRPr lang="lv-LV" altLang="en-US" dirty="0"/>
          </a:p>
        </p:txBody>
      </p:sp>
    </p:spTree>
    <p:extLst>
      <p:ext uri="{BB962C8B-B14F-4D97-AF65-F5344CB8AC3E}">
        <p14:creationId xmlns:p14="http://schemas.microsoft.com/office/powerpoint/2010/main" val="3411079324"/>
      </p:ext>
    </p:extLst>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n-ea"/>
        <a:cs typeface="+mn-cs"/>
      </a:defRPr>
    </a:lvl1pPr>
    <a:lvl2pPr marL="468313" algn="l" defTabSz="938213" rtl="0" eaLnBrk="0" fontAlgn="base" hangingPunct="0">
      <a:spcBef>
        <a:spcPct val="30000"/>
      </a:spcBef>
      <a:spcAft>
        <a:spcPct val="0"/>
      </a:spcAft>
      <a:defRPr sz="1200" kern="1200">
        <a:solidFill>
          <a:schemeClr val="tx1"/>
        </a:solidFill>
        <a:latin typeface="+mn-lt"/>
        <a:ea typeface="+mn-ea"/>
        <a:cs typeface="+mn-cs"/>
      </a:defRPr>
    </a:lvl2pPr>
    <a:lvl3pPr marL="938213" algn="l" defTabSz="938213" rtl="0" eaLnBrk="0" fontAlgn="base" hangingPunct="0">
      <a:spcBef>
        <a:spcPct val="30000"/>
      </a:spcBef>
      <a:spcAft>
        <a:spcPct val="0"/>
      </a:spcAft>
      <a:defRPr sz="1200" kern="1200">
        <a:solidFill>
          <a:schemeClr val="tx1"/>
        </a:solidFill>
        <a:latin typeface="+mn-lt"/>
        <a:ea typeface="+mn-ea"/>
        <a:cs typeface="+mn-cs"/>
      </a:defRPr>
    </a:lvl3pPr>
    <a:lvl4pPr marL="1408113" algn="l" defTabSz="938213" rtl="0" eaLnBrk="0" fontAlgn="base" hangingPunct="0">
      <a:spcBef>
        <a:spcPct val="30000"/>
      </a:spcBef>
      <a:spcAft>
        <a:spcPct val="0"/>
      </a:spcAft>
      <a:defRPr sz="1200" kern="1200">
        <a:solidFill>
          <a:schemeClr val="tx1"/>
        </a:solidFill>
        <a:latin typeface="+mn-lt"/>
        <a:ea typeface="+mn-ea"/>
        <a:cs typeface="+mn-cs"/>
      </a:defRPr>
    </a:lvl4pPr>
    <a:lvl5pPr marL="1878013" algn="l" defTabSz="938213" rtl="0" eaLnBrk="0" fontAlgn="base" hangingPunct="0">
      <a:spcBef>
        <a:spcPct val="30000"/>
      </a:spcBef>
      <a:spcAft>
        <a:spcPct val="0"/>
      </a:spcAft>
      <a:defRPr sz="1200" kern="1200">
        <a:solidFill>
          <a:schemeClr val="tx1"/>
        </a:solidFill>
        <a:latin typeface="+mn-lt"/>
        <a:ea typeface="+mn-ea"/>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D718D1-F879-4F0A-9B0F-C3767858D66C}" type="slidenum">
              <a:rPr lang="lv-LV" altLang="en-US" smtClean="0">
                <a:cs typeface="Arial" pitchFamily="34" charset="0"/>
              </a:rPr>
              <a:pPr/>
              <a:t>2</a:t>
            </a:fld>
            <a:endParaRPr lang="lv-LV" altLang="en-US" smtClean="0">
              <a:cs typeface="Arial" pitchFamily="34" charset="0"/>
            </a:endParaRPr>
          </a:p>
        </p:txBody>
      </p:sp>
    </p:spTree>
    <p:extLst>
      <p:ext uri="{BB962C8B-B14F-4D97-AF65-F5344CB8AC3E}">
        <p14:creationId xmlns:p14="http://schemas.microsoft.com/office/powerpoint/2010/main" val="1232855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11</a:t>
            </a:fld>
            <a:endParaRPr lang="lv-LV" altLang="en-US" dirty="0"/>
          </a:p>
        </p:txBody>
      </p:sp>
    </p:spTree>
    <p:extLst>
      <p:ext uri="{BB962C8B-B14F-4D97-AF65-F5344CB8AC3E}">
        <p14:creationId xmlns:p14="http://schemas.microsoft.com/office/powerpoint/2010/main" val="1677928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8D10503-FD3E-4D2C-8E92-BF17904183E3}" type="slidenum">
              <a:rPr lang="lv-LV" altLang="en-US" smtClean="0">
                <a:cs typeface="Arial" pitchFamily="34" charset="0"/>
              </a:rPr>
              <a:pPr/>
              <a:t>12</a:t>
            </a:fld>
            <a:endParaRPr lang="lv-LV" altLang="en-US" smtClean="0">
              <a:cs typeface="Arial" pitchFamily="34" charset="0"/>
            </a:endParaRPr>
          </a:p>
        </p:txBody>
      </p:sp>
    </p:spTree>
    <p:extLst>
      <p:ext uri="{BB962C8B-B14F-4D97-AF65-F5344CB8AC3E}">
        <p14:creationId xmlns:p14="http://schemas.microsoft.com/office/powerpoint/2010/main" val="204278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13</a:t>
            </a:fld>
            <a:endParaRPr lang="lv-LV" altLang="en-US" dirty="0"/>
          </a:p>
        </p:txBody>
      </p:sp>
    </p:spTree>
    <p:extLst>
      <p:ext uri="{BB962C8B-B14F-4D97-AF65-F5344CB8AC3E}">
        <p14:creationId xmlns:p14="http://schemas.microsoft.com/office/powerpoint/2010/main" val="97196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58D488-E335-4C6B-A5EB-D9A828E61501}" type="slidenum">
              <a:rPr lang="lv-LV" altLang="en-US" smtClean="0"/>
              <a:pPr/>
              <a:t>14</a:t>
            </a:fld>
            <a:endParaRPr lang="lv-LV" altLang="en-US" dirty="0" smtClean="0"/>
          </a:p>
        </p:txBody>
      </p:sp>
    </p:spTree>
    <p:extLst>
      <p:ext uri="{BB962C8B-B14F-4D97-AF65-F5344CB8AC3E}">
        <p14:creationId xmlns:p14="http://schemas.microsoft.com/office/powerpoint/2010/main" val="319822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15</a:t>
            </a:fld>
            <a:endParaRPr lang="lv-LV" altLang="en-US" dirty="0"/>
          </a:p>
        </p:txBody>
      </p:sp>
    </p:spTree>
    <p:extLst>
      <p:ext uri="{BB962C8B-B14F-4D97-AF65-F5344CB8AC3E}">
        <p14:creationId xmlns:p14="http://schemas.microsoft.com/office/powerpoint/2010/main" val="1032556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16</a:t>
            </a:fld>
            <a:endParaRPr lang="lv-LV" altLang="en-US" dirty="0"/>
          </a:p>
        </p:txBody>
      </p:sp>
    </p:spTree>
    <p:extLst>
      <p:ext uri="{BB962C8B-B14F-4D97-AF65-F5344CB8AC3E}">
        <p14:creationId xmlns:p14="http://schemas.microsoft.com/office/powerpoint/2010/main" val="4232926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17</a:t>
            </a:fld>
            <a:endParaRPr lang="lv-LV" altLang="en-US" dirty="0"/>
          </a:p>
        </p:txBody>
      </p:sp>
    </p:spTree>
    <p:extLst>
      <p:ext uri="{BB962C8B-B14F-4D97-AF65-F5344CB8AC3E}">
        <p14:creationId xmlns:p14="http://schemas.microsoft.com/office/powerpoint/2010/main" val="338366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Tā ir iespēja pieteikties 11 Latvijas augstskolās:</a:t>
            </a:r>
          </a:p>
          <a:p>
            <a:r>
              <a:rPr lang="lv-LV" dirty="0" smtClean="0"/>
              <a:t>Latvijas Universitātē,</a:t>
            </a:r>
          </a:p>
          <a:p>
            <a:r>
              <a:rPr lang="lv-LV" dirty="0" smtClean="0"/>
              <a:t>Rīgas tehniskajā Universitātē,</a:t>
            </a:r>
          </a:p>
          <a:p>
            <a:r>
              <a:rPr lang="lv-LV" dirty="0" smtClean="0"/>
              <a:t>Latvijas Lauksaimniecības universitātē</a:t>
            </a:r>
          </a:p>
          <a:p>
            <a:r>
              <a:rPr lang="lv-LV" dirty="0" smtClean="0"/>
              <a:t>Daugavpils Universitātē</a:t>
            </a:r>
          </a:p>
          <a:p>
            <a:r>
              <a:rPr lang="lv-LV" dirty="0" smtClean="0"/>
              <a:t>Banku</a:t>
            </a:r>
            <a:r>
              <a:rPr lang="lv-LV" baseline="0" dirty="0" smtClean="0"/>
              <a:t> augstskolā</a:t>
            </a:r>
            <a:endParaRPr lang="lv-LV" dirty="0" smtClean="0"/>
          </a:p>
          <a:p>
            <a:r>
              <a:rPr lang="lv-LV" dirty="0" smtClean="0"/>
              <a:t>Informācijas sistēmu menedžmenta augstskolā</a:t>
            </a:r>
          </a:p>
          <a:p>
            <a:r>
              <a:rPr lang="lv-LV" dirty="0" smtClean="0"/>
              <a:t>Rēzeknes</a:t>
            </a:r>
            <a:r>
              <a:rPr lang="lv-LV" baseline="0" dirty="0" smtClean="0"/>
              <a:t> Tehnoloģiju akadēmijā</a:t>
            </a:r>
          </a:p>
          <a:p>
            <a:r>
              <a:rPr lang="lv-LV" dirty="0" smtClean="0"/>
              <a:t>Rīgas Starptautiskā ekonomikas un biznesa administrācijas augstskolā</a:t>
            </a:r>
          </a:p>
          <a:p>
            <a:r>
              <a:rPr lang="lv-LV" dirty="0" smtClean="0"/>
              <a:t>Liepājas</a:t>
            </a:r>
            <a:r>
              <a:rPr lang="lv-LV" baseline="0" dirty="0" smtClean="0"/>
              <a:t> Universitātē</a:t>
            </a:r>
          </a:p>
          <a:p>
            <a:r>
              <a:rPr lang="lv-LV" baseline="0" dirty="0" smtClean="0"/>
              <a:t>Vidzemes augstskolā</a:t>
            </a:r>
          </a:p>
          <a:p>
            <a:r>
              <a:rPr lang="lv-LV" baseline="0" dirty="0" smtClean="0"/>
              <a:t>Ventspils augstskolā</a:t>
            </a:r>
            <a:endParaRPr lang="lv-LV" dirty="0"/>
          </a:p>
        </p:txBody>
      </p:sp>
      <p:sp>
        <p:nvSpPr>
          <p:cNvPr id="4" name="Slide Number Placeholder 3"/>
          <p:cNvSpPr>
            <a:spLocks noGrp="1"/>
          </p:cNvSpPr>
          <p:nvPr>
            <p:ph type="sldNum" sz="quarter" idx="10"/>
          </p:nvPr>
        </p:nvSpPr>
        <p:spPr/>
        <p:txBody>
          <a:bodyPr/>
          <a:lstStyle/>
          <a:p>
            <a:pPr>
              <a:defRPr/>
            </a:pPr>
            <a:fld id="{5AE2E4CD-4A1C-4E42-B867-3C856D17405D}" type="slidenum">
              <a:rPr lang="lv-LV" altLang="en-US" smtClean="0"/>
              <a:pPr>
                <a:defRPr/>
              </a:pPr>
              <a:t>18</a:t>
            </a:fld>
            <a:endParaRPr lang="lv-LV" altLang="en-US"/>
          </a:p>
        </p:txBody>
      </p:sp>
    </p:spTree>
    <p:extLst>
      <p:ext uri="{BB962C8B-B14F-4D97-AF65-F5344CB8AC3E}">
        <p14:creationId xmlns:p14="http://schemas.microsoft.com/office/powerpoint/2010/main" val="265046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Priekšrocība</a:t>
            </a:r>
            <a:r>
              <a:rPr lang="lv-LV" baseline="0" dirty="0" smtClean="0"/>
              <a:t> – aptver visu Latvijas teritoriju</a:t>
            </a:r>
            <a:endParaRPr lang="lv-LV" dirty="0" smtClean="0"/>
          </a:p>
          <a:p>
            <a:r>
              <a:rPr lang="lv-LV" dirty="0" smtClean="0"/>
              <a:t>Elektroniskā pieteikšanās sniedz iespēju pieteikties augstskolās, kas atrodas dažādās</a:t>
            </a:r>
            <a:r>
              <a:rPr lang="lv-LV" baseline="0" dirty="0" smtClean="0"/>
              <a:t> Latvijas vietās.</a:t>
            </a:r>
            <a:r>
              <a:rPr lang="lv-LV" dirty="0" smtClean="0"/>
              <a:t> Topošajiem</a:t>
            </a:r>
            <a:r>
              <a:rPr lang="lv-LV" baseline="0" dirty="0" smtClean="0"/>
              <a:t> studentiem no dažādiem Latvijas nostūriem vairs nav jādodas uz augstskolu, lai reģistrētos mācībām.</a:t>
            </a:r>
            <a:endParaRPr lang="lv-LV" dirty="0"/>
          </a:p>
        </p:txBody>
      </p:sp>
      <p:sp>
        <p:nvSpPr>
          <p:cNvPr id="4" name="Slide Number Placeholder 3"/>
          <p:cNvSpPr>
            <a:spLocks noGrp="1"/>
          </p:cNvSpPr>
          <p:nvPr>
            <p:ph type="sldNum" sz="quarter" idx="10"/>
          </p:nvPr>
        </p:nvSpPr>
        <p:spPr/>
        <p:txBody>
          <a:bodyPr/>
          <a:lstStyle/>
          <a:p>
            <a:pPr>
              <a:defRPr/>
            </a:pPr>
            <a:fld id="{5AE2E4CD-4A1C-4E42-B867-3C856D17405D}" type="slidenum">
              <a:rPr lang="lv-LV" altLang="en-US" smtClean="0"/>
              <a:pPr>
                <a:defRPr/>
              </a:pPr>
              <a:t>19</a:t>
            </a:fld>
            <a:endParaRPr lang="lv-LV" altLang="en-US"/>
          </a:p>
        </p:txBody>
      </p:sp>
    </p:spTree>
    <p:extLst>
      <p:ext uri="{BB962C8B-B14F-4D97-AF65-F5344CB8AC3E}">
        <p14:creationId xmlns:p14="http://schemas.microsoft.com/office/powerpoint/2010/main" val="638849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Vienota pieteikšanās maksa</a:t>
            </a:r>
            <a:r>
              <a:rPr lang="lv-LV" baseline="0" dirty="0" smtClean="0"/>
              <a:t> – 30€. Ja iet atsevišķi uz katru mācību iestādi, tad maksā katrā reizē.</a:t>
            </a:r>
            <a:endParaRPr lang="lv-LV" dirty="0"/>
          </a:p>
        </p:txBody>
      </p:sp>
      <p:sp>
        <p:nvSpPr>
          <p:cNvPr id="4" name="Slide Number Placeholder 3"/>
          <p:cNvSpPr>
            <a:spLocks noGrp="1"/>
          </p:cNvSpPr>
          <p:nvPr>
            <p:ph type="sldNum" sz="quarter" idx="10"/>
          </p:nvPr>
        </p:nvSpPr>
        <p:spPr/>
        <p:txBody>
          <a:bodyPr/>
          <a:lstStyle/>
          <a:p>
            <a:pPr>
              <a:defRPr/>
            </a:pPr>
            <a:fld id="{5AE2E4CD-4A1C-4E42-B867-3C856D17405D}" type="slidenum">
              <a:rPr lang="lv-LV" altLang="en-US" smtClean="0"/>
              <a:pPr>
                <a:defRPr/>
              </a:pPr>
              <a:t>20</a:t>
            </a:fld>
            <a:endParaRPr lang="lv-LV" altLang="en-US"/>
          </a:p>
        </p:txBody>
      </p:sp>
    </p:spTree>
    <p:extLst>
      <p:ext uri="{BB962C8B-B14F-4D97-AF65-F5344CB8AC3E}">
        <p14:creationId xmlns:p14="http://schemas.microsoft.com/office/powerpoint/2010/main" val="82669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7E9C6DA-6833-4726-9045-B9F2CF5697CE}" type="slidenum">
              <a:rPr lang="lv-LV" altLang="en-US" smtClean="0">
                <a:cs typeface="Arial" pitchFamily="34" charset="0"/>
              </a:rPr>
              <a:pPr/>
              <a:t>3</a:t>
            </a:fld>
            <a:endParaRPr lang="lv-LV" altLang="en-US" smtClean="0">
              <a:cs typeface="Arial" pitchFamily="34" charset="0"/>
            </a:endParaRPr>
          </a:p>
        </p:txBody>
      </p:sp>
    </p:spTree>
    <p:extLst>
      <p:ext uri="{BB962C8B-B14F-4D97-AF65-F5344CB8AC3E}">
        <p14:creationId xmlns:p14="http://schemas.microsoft.com/office/powerpoint/2010/main" val="2146835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21</a:t>
            </a:fld>
            <a:endParaRPr lang="lv-LV" altLang="en-US" dirty="0"/>
          </a:p>
        </p:txBody>
      </p:sp>
    </p:spTree>
    <p:extLst>
      <p:ext uri="{BB962C8B-B14F-4D97-AF65-F5344CB8AC3E}">
        <p14:creationId xmlns:p14="http://schemas.microsoft.com/office/powerpoint/2010/main" val="137078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22</a:t>
            </a:fld>
            <a:endParaRPr lang="lv-LV" altLang="en-US" dirty="0"/>
          </a:p>
        </p:txBody>
      </p:sp>
    </p:spTree>
    <p:extLst>
      <p:ext uri="{BB962C8B-B14F-4D97-AF65-F5344CB8AC3E}">
        <p14:creationId xmlns:p14="http://schemas.microsoft.com/office/powerpoint/2010/main" val="3407783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23</a:t>
            </a:fld>
            <a:endParaRPr lang="lv-LV" altLang="en-US" dirty="0"/>
          </a:p>
        </p:txBody>
      </p:sp>
    </p:spTree>
    <p:extLst>
      <p:ext uri="{BB962C8B-B14F-4D97-AF65-F5344CB8AC3E}">
        <p14:creationId xmlns:p14="http://schemas.microsoft.com/office/powerpoint/2010/main" val="134548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24</a:t>
            </a:fld>
            <a:endParaRPr lang="lv-LV" altLang="en-US" dirty="0"/>
          </a:p>
        </p:txBody>
      </p:sp>
    </p:spTree>
    <p:extLst>
      <p:ext uri="{BB962C8B-B14F-4D97-AF65-F5344CB8AC3E}">
        <p14:creationId xmlns:p14="http://schemas.microsoft.com/office/powerpoint/2010/main" val="1907376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25</a:t>
            </a:fld>
            <a:endParaRPr lang="lv-LV" altLang="en-US" dirty="0"/>
          </a:p>
        </p:txBody>
      </p:sp>
    </p:spTree>
    <p:extLst>
      <p:ext uri="{BB962C8B-B14F-4D97-AF65-F5344CB8AC3E}">
        <p14:creationId xmlns:p14="http://schemas.microsoft.com/office/powerpoint/2010/main" val="953239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26</a:t>
            </a:fld>
            <a:endParaRPr lang="lv-LV" altLang="en-US" dirty="0"/>
          </a:p>
        </p:txBody>
      </p:sp>
    </p:spTree>
    <p:extLst>
      <p:ext uri="{BB962C8B-B14F-4D97-AF65-F5344CB8AC3E}">
        <p14:creationId xmlns:p14="http://schemas.microsoft.com/office/powerpoint/2010/main" val="2616450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27</a:t>
            </a:fld>
            <a:endParaRPr lang="lv-LV" altLang="en-US" dirty="0"/>
          </a:p>
        </p:txBody>
      </p:sp>
    </p:spTree>
    <p:extLst>
      <p:ext uri="{BB962C8B-B14F-4D97-AF65-F5344CB8AC3E}">
        <p14:creationId xmlns:p14="http://schemas.microsoft.com/office/powerpoint/2010/main" val="2404343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28</a:t>
            </a:fld>
            <a:endParaRPr lang="lv-LV" altLang="en-US" dirty="0"/>
          </a:p>
        </p:txBody>
      </p:sp>
    </p:spTree>
    <p:extLst>
      <p:ext uri="{BB962C8B-B14F-4D97-AF65-F5344CB8AC3E}">
        <p14:creationId xmlns:p14="http://schemas.microsoft.com/office/powerpoint/2010/main" val="2157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29</a:t>
            </a:fld>
            <a:endParaRPr lang="lv-LV" altLang="en-US" dirty="0"/>
          </a:p>
        </p:txBody>
      </p:sp>
    </p:spTree>
    <p:extLst>
      <p:ext uri="{BB962C8B-B14F-4D97-AF65-F5344CB8AC3E}">
        <p14:creationId xmlns:p14="http://schemas.microsoft.com/office/powerpoint/2010/main" val="409529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30</a:t>
            </a:fld>
            <a:endParaRPr lang="lv-LV" altLang="en-US" dirty="0"/>
          </a:p>
        </p:txBody>
      </p:sp>
    </p:spTree>
    <p:extLst>
      <p:ext uri="{BB962C8B-B14F-4D97-AF65-F5344CB8AC3E}">
        <p14:creationId xmlns:p14="http://schemas.microsoft.com/office/powerpoint/2010/main" val="276694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267757A-F096-4DCA-A55E-D2494973866B}" type="slidenum">
              <a:rPr lang="lv-LV" altLang="en-US" smtClean="0">
                <a:cs typeface="Arial" pitchFamily="34" charset="0"/>
              </a:rPr>
              <a:pPr/>
              <a:t>4</a:t>
            </a:fld>
            <a:endParaRPr lang="lv-LV" altLang="en-US" smtClean="0">
              <a:cs typeface="Arial" pitchFamily="34" charset="0"/>
            </a:endParaRPr>
          </a:p>
        </p:txBody>
      </p:sp>
    </p:spTree>
    <p:extLst>
      <p:ext uri="{BB962C8B-B14F-4D97-AF65-F5344CB8AC3E}">
        <p14:creationId xmlns:p14="http://schemas.microsoft.com/office/powerpoint/2010/main" val="3827364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31</a:t>
            </a:fld>
            <a:endParaRPr lang="lv-LV" altLang="en-US" dirty="0"/>
          </a:p>
        </p:txBody>
      </p:sp>
    </p:spTree>
    <p:extLst>
      <p:ext uri="{BB962C8B-B14F-4D97-AF65-F5344CB8AC3E}">
        <p14:creationId xmlns:p14="http://schemas.microsoft.com/office/powerpoint/2010/main" val="2671319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32</a:t>
            </a:fld>
            <a:endParaRPr lang="lv-LV" altLang="en-US" dirty="0"/>
          </a:p>
        </p:txBody>
      </p:sp>
    </p:spTree>
    <p:extLst>
      <p:ext uri="{BB962C8B-B14F-4D97-AF65-F5344CB8AC3E}">
        <p14:creationId xmlns:p14="http://schemas.microsoft.com/office/powerpoint/2010/main" val="3538835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33</a:t>
            </a:fld>
            <a:endParaRPr lang="lv-LV" altLang="en-US" dirty="0"/>
          </a:p>
        </p:txBody>
      </p:sp>
    </p:spTree>
    <p:extLst>
      <p:ext uri="{BB962C8B-B14F-4D97-AF65-F5344CB8AC3E}">
        <p14:creationId xmlns:p14="http://schemas.microsoft.com/office/powerpoint/2010/main" val="1451047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34</a:t>
            </a:fld>
            <a:endParaRPr lang="lv-LV" altLang="en-US" dirty="0"/>
          </a:p>
        </p:txBody>
      </p:sp>
    </p:spTree>
    <p:extLst>
      <p:ext uri="{BB962C8B-B14F-4D97-AF65-F5344CB8AC3E}">
        <p14:creationId xmlns:p14="http://schemas.microsoft.com/office/powerpoint/2010/main" val="161567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35</a:t>
            </a:fld>
            <a:endParaRPr lang="lv-LV" altLang="en-US" dirty="0"/>
          </a:p>
        </p:txBody>
      </p:sp>
    </p:spTree>
    <p:extLst>
      <p:ext uri="{BB962C8B-B14F-4D97-AF65-F5344CB8AC3E}">
        <p14:creationId xmlns:p14="http://schemas.microsoft.com/office/powerpoint/2010/main" val="2050796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36</a:t>
            </a:fld>
            <a:endParaRPr lang="lv-LV" altLang="en-US" dirty="0"/>
          </a:p>
        </p:txBody>
      </p:sp>
    </p:spTree>
    <p:extLst>
      <p:ext uri="{BB962C8B-B14F-4D97-AF65-F5344CB8AC3E}">
        <p14:creationId xmlns:p14="http://schemas.microsoft.com/office/powerpoint/2010/main" val="3578020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37</a:t>
            </a:fld>
            <a:endParaRPr lang="lv-LV" altLang="en-US" dirty="0"/>
          </a:p>
        </p:txBody>
      </p:sp>
    </p:spTree>
    <p:extLst>
      <p:ext uri="{BB962C8B-B14F-4D97-AF65-F5344CB8AC3E}">
        <p14:creationId xmlns:p14="http://schemas.microsoft.com/office/powerpoint/2010/main" val="1825519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38</a:t>
            </a:fld>
            <a:endParaRPr lang="lv-LV" altLang="en-US" dirty="0"/>
          </a:p>
        </p:txBody>
      </p:sp>
    </p:spTree>
    <p:extLst>
      <p:ext uri="{BB962C8B-B14F-4D97-AF65-F5344CB8AC3E}">
        <p14:creationId xmlns:p14="http://schemas.microsoft.com/office/powerpoint/2010/main" val="3996661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39</a:t>
            </a:fld>
            <a:endParaRPr lang="lv-LV" altLang="en-US" dirty="0"/>
          </a:p>
        </p:txBody>
      </p:sp>
    </p:spTree>
    <p:extLst>
      <p:ext uri="{BB962C8B-B14F-4D97-AF65-F5344CB8AC3E}">
        <p14:creationId xmlns:p14="http://schemas.microsoft.com/office/powerpoint/2010/main" val="1136690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40</a:t>
            </a:fld>
            <a:endParaRPr lang="lv-LV" altLang="en-US" dirty="0"/>
          </a:p>
        </p:txBody>
      </p:sp>
    </p:spTree>
    <p:extLst>
      <p:ext uri="{BB962C8B-B14F-4D97-AF65-F5344CB8AC3E}">
        <p14:creationId xmlns:p14="http://schemas.microsoft.com/office/powerpoint/2010/main" val="401445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6FC7BB2-18E0-45F4-9999-E5F60E0C153E}" type="slidenum">
              <a:rPr lang="lv-LV" altLang="en-US" smtClean="0">
                <a:cs typeface="Arial" pitchFamily="34" charset="0"/>
              </a:rPr>
              <a:pPr/>
              <a:t>5</a:t>
            </a:fld>
            <a:endParaRPr lang="lv-LV" altLang="en-US" smtClean="0">
              <a:cs typeface="Arial" pitchFamily="34" charset="0"/>
            </a:endParaRPr>
          </a:p>
        </p:txBody>
      </p:sp>
    </p:spTree>
    <p:extLst>
      <p:ext uri="{BB962C8B-B14F-4D97-AF65-F5344CB8AC3E}">
        <p14:creationId xmlns:p14="http://schemas.microsoft.com/office/powerpoint/2010/main" val="1410384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41</a:t>
            </a:fld>
            <a:endParaRPr lang="lv-LV" altLang="en-US" dirty="0"/>
          </a:p>
        </p:txBody>
      </p:sp>
    </p:spTree>
    <p:extLst>
      <p:ext uri="{BB962C8B-B14F-4D97-AF65-F5344CB8AC3E}">
        <p14:creationId xmlns:p14="http://schemas.microsoft.com/office/powerpoint/2010/main" val="145076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42</a:t>
            </a:fld>
            <a:endParaRPr lang="lv-LV" altLang="en-US" dirty="0"/>
          </a:p>
        </p:txBody>
      </p:sp>
    </p:spTree>
    <p:extLst>
      <p:ext uri="{BB962C8B-B14F-4D97-AF65-F5344CB8AC3E}">
        <p14:creationId xmlns:p14="http://schemas.microsoft.com/office/powerpoint/2010/main" val="3766685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43</a:t>
            </a:fld>
            <a:endParaRPr lang="lv-LV" altLang="en-US" dirty="0"/>
          </a:p>
        </p:txBody>
      </p:sp>
    </p:spTree>
    <p:extLst>
      <p:ext uri="{BB962C8B-B14F-4D97-AF65-F5344CB8AC3E}">
        <p14:creationId xmlns:p14="http://schemas.microsoft.com/office/powerpoint/2010/main" val="4014745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44</a:t>
            </a:fld>
            <a:endParaRPr lang="lv-LV" altLang="en-US" dirty="0"/>
          </a:p>
        </p:txBody>
      </p:sp>
    </p:spTree>
    <p:extLst>
      <p:ext uri="{BB962C8B-B14F-4D97-AF65-F5344CB8AC3E}">
        <p14:creationId xmlns:p14="http://schemas.microsoft.com/office/powerpoint/2010/main" val="1502562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45</a:t>
            </a:fld>
            <a:endParaRPr lang="lv-LV" altLang="en-US" dirty="0"/>
          </a:p>
        </p:txBody>
      </p:sp>
    </p:spTree>
    <p:extLst>
      <p:ext uri="{BB962C8B-B14F-4D97-AF65-F5344CB8AC3E}">
        <p14:creationId xmlns:p14="http://schemas.microsoft.com/office/powerpoint/2010/main" val="3852097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46</a:t>
            </a:fld>
            <a:endParaRPr lang="lv-LV" altLang="en-US" dirty="0"/>
          </a:p>
        </p:txBody>
      </p:sp>
    </p:spTree>
    <p:extLst>
      <p:ext uri="{BB962C8B-B14F-4D97-AF65-F5344CB8AC3E}">
        <p14:creationId xmlns:p14="http://schemas.microsoft.com/office/powerpoint/2010/main" val="2877800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smtClean="0"/>
          </a:p>
          <a:p>
            <a:endParaRPr lang="lv-LV" altLang="lv-LV" dirty="0"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4DCA677-FB32-49C7-9151-CF4E3F0B93F6}" type="slidenum">
              <a:rPr lang="lv-LV" altLang="en-US" smtClean="0">
                <a:cs typeface="Arial" pitchFamily="34" charset="0"/>
              </a:rPr>
              <a:pPr/>
              <a:t>6</a:t>
            </a:fld>
            <a:endParaRPr lang="lv-LV" altLang="en-US" smtClean="0">
              <a:cs typeface="Arial" pitchFamily="34" charset="0"/>
            </a:endParaRPr>
          </a:p>
        </p:txBody>
      </p:sp>
    </p:spTree>
    <p:extLst>
      <p:ext uri="{BB962C8B-B14F-4D97-AF65-F5344CB8AC3E}">
        <p14:creationId xmlns:p14="http://schemas.microsoft.com/office/powerpoint/2010/main" val="94261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7</a:t>
            </a:fld>
            <a:endParaRPr lang="lv-LV" altLang="en-US" dirty="0"/>
          </a:p>
        </p:txBody>
      </p:sp>
    </p:spTree>
    <p:extLst>
      <p:ext uri="{BB962C8B-B14F-4D97-AF65-F5344CB8AC3E}">
        <p14:creationId xmlns:p14="http://schemas.microsoft.com/office/powerpoint/2010/main" val="2681496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8</a:t>
            </a:fld>
            <a:endParaRPr lang="lv-LV" altLang="en-US" dirty="0"/>
          </a:p>
        </p:txBody>
      </p:sp>
    </p:spTree>
    <p:extLst>
      <p:ext uri="{BB962C8B-B14F-4D97-AF65-F5344CB8AC3E}">
        <p14:creationId xmlns:p14="http://schemas.microsoft.com/office/powerpoint/2010/main" val="214582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9</a:t>
            </a:fld>
            <a:endParaRPr lang="lv-LV" altLang="en-US" dirty="0"/>
          </a:p>
        </p:txBody>
      </p:sp>
    </p:spTree>
    <p:extLst>
      <p:ext uri="{BB962C8B-B14F-4D97-AF65-F5344CB8AC3E}">
        <p14:creationId xmlns:p14="http://schemas.microsoft.com/office/powerpoint/2010/main" val="183282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E040A993-35A7-440E-9A00-4174C63715C7}" type="slidenum">
              <a:rPr lang="lv-LV" altLang="en-US" smtClean="0"/>
              <a:pPr>
                <a:defRPr/>
              </a:pPr>
              <a:t>10</a:t>
            </a:fld>
            <a:endParaRPr lang="lv-LV" altLang="en-US" dirty="0"/>
          </a:p>
        </p:txBody>
      </p:sp>
    </p:spTree>
    <p:extLst>
      <p:ext uri="{BB962C8B-B14F-4D97-AF65-F5344CB8AC3E}">
        <p14:creationId xmlns:p14="http://schemas.microsoft.com/office/powerpoint/2010/main" val="3160412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5" y="0"/>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685800" y="4724400"/>
            <a:ext cx="77724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Calibri" panose="020F050202020403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685800" y="3505200"/>
            <a:ext cx="7772400" cy="960442"/>
          </a:xfrm>
        </p:spPr>
        <p:txBody>
          <a:bodyPr anchor="t">
            <a:normAutofit/>
          </a:bodyPr>
          <a:lstStyle>
            <a:lvl1pPr algn="ctr">
              <a:defRPr sz="3200" b="1" baseline="0">
                <a:latin typeface="Calibri" panose="020F050202020403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18"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2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71966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lv-LV"/>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4D2E9B63-BD86-42C7-8BC5-A81B140CFCDC}" type="datetimeFigureOut">
              <a:rPr lang="lv-LV" smtClean="0"/>
              <a:t>30.09.2016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180735C-FF39-4C57-8CB1-65F37CB10230}" type="slidenum">
              <a:rPr lang="lv-LV" smtClean="0"/>
              <a:t>‹#›</a:t>
            </a:fld>
            <a:endParaRPr lang="lv-LV"/>
          </a:p>
        </p:txBody>
      </p:sp>
    </p:spTree>
    <p:extLst>
      <p:ext uri="{BB962C8B-B14F-4D97-AF65-F5344CB8AC3E}">
        <p14:creationId xmlns:p14="http://schemas.microsoft.com/office/powerpoint/2010/main" val="707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81000"/>
            <a:ext cx="6096000" cy="1036642"/>
          </a:xfrm>
        </p:spPr>
        <p:txBody>
          <a:bodyPr anchor="t">
            <a:normAutofit/>
          </a:bodyPr>
          <a:lstStyle>
            <a:lvl1pPr algn="l">
              <a:defRPr sz="2400" b="1">
                <a:latin typeface="Calibri" panose="020F050202020403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90800" y="1752600"/>
            <a:ext cx="6096000" cy="4373573"/>
          </a:xfrm>
        </p:spPr>
        <p:txBody>
          <a:bodyPr>
            <a:normAutofit/>
          </a:bodyPr>
          <a:lstStyle>
            <a:lvl1pPr marL="0" indent="0">
              <a:buNone/>
              <a:defRPr sz="2000">
                <a:latin typeface="Calibri" panose="020F050202020403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smtClean="0"/>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Calibri" panose="020F0502020204030204" pitchFamily="34" charset="0"/>
              </a:defRPr>
            </a:lvl1pPr>
          </a:lstStyle>
          <a:p>
            <a:pPr>
              <a:defRPr/>
            </a:pPr>
            <a:fld id="{D13C116B-36D8-4012-8DAF-0B17FFFE7B5F}" type="slidenum">
              <a:rPr lang="en-US" altLang="en-US" smtClean="0"/>
              <a:pPr>
                <a:defRPr/>
              </a:pPr>
              <a:t>‹#›</a:t>
            </a:fld>
            <a:endParaRPr lang="en-US" altLang="en-US" dirty="0"/>
          </a:p>
        </p:txBody>
      </p:sp>
    </p:spTree>
    <p:extLst>
      <p:ext uri="{BB962C8B-B14F-4D97-AF65-F5344CB8AC3E}">
        <p14:creationId xmlns:p14="http://schemas.microsoft.com/office/powerpoint/2010/main" val="406074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657600"/>
            <a:ext cx="6096000" cy="1384295"/>
          </a:xfrm>
        </p:spPr>
        <p:txBody>
          <a:bodyPr anchor="t">
            <a:normAutofit/>
          </a:bodyPr>
          <a:lstStyle>
            <a:lvl1pPr algn="l">
              <a:defRPr sz="2400" b="1" cap="none">
                <a:latin typeface="Calibri" panose="020F050202020403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90800" y="381000"/>
            <a:ext cx="6096000" cy="3276600"/>
          </a:xfrm>
        </p:spPr>
        <p:txBody>
          <a:bodyPr>
            <a:normAutofit/>
          </a:bodyPr>
          <a:lstStyle>
            <a:lvl1pPr marL="0" indent="0">
              <a:buNone/>
              <a:defRPr sz="2000">
                <a:solidFill>
                  <a:schemeClr val="tx1">
                    <a:tint val="75000"/>
                  </a:schemeClr>
                </a:solidFill>
                <a:latin typeface="Calibri" panose="020F050202020403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dirty="0" smtClean="0"/>
              <a:t>Click to edit Master text styles</a:t>
            </a:r>
          </a:p>
        </p:txBody>
      </p:sp>
      <p:sp>
        <p:nvSpPr>
          <p:cNvPr id="10"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11"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Calibri" panose="020F0502020204030204" pitchFamily="34" charset="0"/>
              </a:defRPr>
            </a:lvl1pPr>
          </a:lstStyle>
          <a:p>
            <a:pPr>
              <a:defRPr/>
            </a:pPr>
            <a:fld id="{06A32F41-D05B-4EF8-84A6-95EB849CA0D6}" type="slidenum">
              <a:rPr lang="en-US" altLang="en-US" smtClean="0"/>
              <a:pPr>
                <a:defRPr/>
              </a:pPr>
              <a:t>‹#›</a:t>
            </a:fld>
            <a:endParaRPr lang="en-US" altLang="en-US" dirty="0"/>
          </a:p>
        </p:txBody>
      </p:sp>
    </p:spTree>
    <p:extLst>
      <p:ext uri="{BB962C8B-B14F-4D97-AF65-F5344CB8AC3E}">
        <p14:creationId xmlns:p14="http://schemas.microsoft.com/office/powerpoint/2010/main" val="397161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04801"/>
            <a:ext cx="6096000" cy="1066799"/>
          </a:xfrm>
        </p:spPr>
        <p:txBody>
          <a:bodyPr anchor="t">
            <a:normAutofit/>
          </a:bodyPr>
          <a:lstStyle>
            <a:lvl1pPr algn="l">
              <a:defRPr sz="2400" b="1">
                <a:latin typeface="Calibri" panose="020F050202020403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2590800" y="1752600"/>
            <a:ext cx="2895600" cy="4373565"/>
          </a:xfrm>
        </p:spPr>
        <p:txBody>
          <a:bodyPr>
            <a:normAutofit/>
          </a:bodyPr>
          <a:lstStyle>
            <a:lvl1pPr>
              <a:defRPr sz="2000">
                <a:latin typeface="Calibri" panose="020F0502020204030204" pitchFamily="34" charset="0"/>
                <a:ea typeface="Verdana" panose="020B0604030504040204" pitchFamily="34" charset="0"/>
                <a:cs typeface="Verdana" panose="020B0604030504040204" pitchFamily="34" charset="0"/>
              </a:defRPr>
            </a:lvl1pPr>
            <a:lvl2pPr>
              <a:defRPr sz="2000">
                <a:latin typeface="Calibri" panose="020F0502020204030204" pitchFamily="34" charset="0"/>
                <a:ea typeface="Verdana" panose="020B0604030504040204" pitchFamily="34" charset="0"/>
                <a:cs typeface="Verdana" panose="020B0604030504040204" pitchFamily="34" charset="0"/>
              </a:defRPr>
            </a:lvl2pPr>
            <a:lvl3pPr>
              <a:defRPr sz="2000">
                <a:latin typeface="Calibri" panose="020F0502020204030204" pitchFamily="34" charset="0"/>
                <a:ea typeface="Verdana" panose="020B0604030504040204" pitchFamily="34" charset="0"/>
                <a:cs typeface="Verdana" panose="020B0604030504040204" pitchFamily="34" charset="0"/>
              </a:defRPr>
            </a:lvl3pPr>
            <a:lvl4pPr>
              <a:defRPr sz="2000">
                <a:latin typeface="Calibri" panose="020F0502020204030204" pitchFamily="34" charset="0"/>
                <a:ea typeface="Verdana" panose="020B0604030504040204" pitchFamily="34" charset="0"/>
                <a:cs typeface="Verdana" panose="020B0604030504040204" pitchFamily="34" charset="0"/>
              </a:defRPr>
            </a:lvl4pPr>
            <a:lvl5pPr>
              <a:defRPr sz="2000">
                <a:latin typeface="Calibri" panose="020F050202020403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15000" y="1752600"/>
            <a:ext cx="2971800" cy="4373573"/>
          </a:xfrm>
        </p:spPr>
        <p:txBody>
          <a:bodyPr>
            <a:normAutofit/>
          </a:bodyPr>
          <a:lstStyle>
            <a:lvl1pPr>
              <a:defRPr sz="2000">
                <a:latin typeface="Calibri" panose="020F0502020204030204" pitchFamily="34" charset="0"/>
                <a:ea typeface="Verdana" panose="020B0604030504040204" pitchFamily="34" charset="0"/>
                <a:cs typeface="Verdana" panose="020B0604030504040204" pitchFamily="34" charset="0"/>
              </a:defRPr>
            </a:lvl1pPr>
            <a:lvl2pPr>
              <a:defRPr sz="2000">
                <a:latin typeface="Calibri" panose="020F0502020204030204" pitchFamily="34" charset="0"/>
                <a:ea typeface="Verdana" panose="020B0604030504040204" pitchFamily="34" charset="0"/>
                <a:cs typeface="Verdana" panose="020B0604030504040204" pitchFamily="34" charset="0"/>
              </a:defRPr>
            </a:lvl2pPr>
            <a:lvl3pPr>
              <a:defRPr sz="2000">
                <a:latin typeface="Calibri" panose="020F0502020204030204" pitchFamily="34" charset="0"/>
                <a:ea typeface="Verdana" panose="020B0604030504040204" pitchFamily="34" charset="0"/>
                <a:cs typeface="Verdana" panose="020B0604030504040204" pitchFamily="34" charset="0"/>
              </a:defRPr>
            </a:lvl3pPr>
            <a:lvl4pPr>
              <a:defRPr sz="2000">
                <a:latin typeface="Calibri" panose="020F0502020204030204" pitchFamily="34" charset="0"/>
                <a:ea typeface="Verdana" panose="020B0604030504040204" pitchFamily="34" charset="0"/>
                <a:cs typeface="Verdana" panose="020B0604030504040204" pitchFamily="34" charset="0"/>
              </a:defRPr>
            </a:lvl4pPr>
            <a:lvl5pPr>
              <a:defRPr sz="2000">
                <a:latin typeface="Calibri" panose="020F050202020403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12"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8" name="Slide Number Placeholder 22"/>
          <p:cNvSpPr>
            <a:spLocks noGrp="1"/>
          </p:cNvSpPr>
          <p:nvPr>
            <p:ph type="sldNum" sz="quarter" idx="13"/>
          </p:nvPr>
        </p:nvSpPr>
        <p:spPr>
          <a:xfrm>
            <a:off x="8534400" y="6324600"/>
            <a:ext cx="304800" cy="304800"/>
          </a:xfrm>
        </p:spPr>
        <p:txBody>
          <a:bodyPr/>
          <a:lstStyle>
            <a:lvl1pPr>
              <a:defRPr sz="1000">
                <a:latin typeface="Calibri" panose="020F0502020204030204" pitchFamily="34" charset="0"/>
              </a:defRPr>
            </a:lvl1pPr>
          </a:lstStyle>
          <a:p>
            <a:pPr>
              <a:defRPr/>
            </a:pPr>
            <a:fld id="{BD8E853C-AEE7-47EC-A94C-013B6E841551}" type="slidenum">
              <a:rPr lang="en-US" altLang="en-US" smtClean="0"/>
              <a:pPr>
                <a:defRPr/>
              </a:pPr>
              <a:t>‹#›</a:t>
            </a:fld>
            <a:endParaRPr lang="en-US" altLang="en-US" dirty="0"/>
          </a:p>
        </p:txBody>
      </p:sp>
    </p:spTree>
    <p:extLst>
      <p:ext uri="{BB962C8B-B14F-4D97-AF65-F5344CB8AC3E}">
        <p14:creationId xmlns:p14="http://schemas.microsoft.com/office/powerpoint/2010/main" val="2903127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90800" y="304801"/>
            <a:ext cx="6096000" cy="1066799"/>
          </a:xfrm>
        </p:spPr>
        <p:txBody>
          <a:bodyPr anchor="t">
            <a:normAutofit/>
          </a:bodyPr>
          <a:lstStyle>
            <a:lvl1pPr algn="l">
              <a:defRPr sz="2400" b="1">
                <a:latin typeface="Calibri" panose="020F050202020403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15" name="Content Placeholder 2"/>
          <p:cNvSpPr>
            <a:spLocks noGrp="1"/>
          </p:cNvSpPr>
          <p:nvPr>
            <p:ph sz="half" idx="1"/>
          </p:nvPr>
        </p:nvSpPr>
        <p:spPr>
          <a:xfrm>
            <a:off x="2590800" y="2386940"/>
            <a:ext cx="2895600" cy="3739225"/>
          </a:xfrm>
        </p:spPr>
        <p:txBody>
          <a:bodyPr>
            <a:normAutofit/>
          </a:bodyPr>
          <a:lstStyle>
            <a:lvl1pPr>
              <a:defRPr sz="2000">
                <a:latin typeface="Calibri" panose="020F0502020204030204" pitchFamily="34" charset="0"/>
                <a:ea typeface="Verdana" panose="020B0604030504040204" pitchFamily="34" charset="0"/>
                <a:cs typeface="Verdana" panose="020B0604030504040204" pitchFamily="34" charset="0"/>
              </a:defRPr>
            </a:lvl1pPr>
            <a:lvl2pPr>
              <a:defRPr sz="2000">
                <a:latin typeface="Calibri" panose="020F0502020204030204" pitchFamily="34" charset="0"/>
                <a:ea typeface="Verdana" panose="020B0604030504040204" pitchFamily="34" charset="0"/>
                <a:cs typeface="Verdana" panose="020B0604030504040204" pitchFamily="34" charset="0"/>
              </a:defRPr>
            </a:lvl2pPr>
            <a:lvl3pPr>
              <a:defRPr sz="2000">
                <a:latin typeface="Calibri" panose="020F0502020204030204" pitchFamily="34" charset="0"/>
                <a:ea typeface="Verdana" panose="020B0604030504040204" pitchFamily="34" charset="0"/>
                <a:cs typeface="Verdana" panose="020B0604030504040204" pitchFamily="34" charset="0"/>
              </a:defRPr>
            </a:lvl3pPr>
            <a:lvl4pPr>
              <a:defRPr sz="2000">
                <a:latin typeface="Calibri" panose="020F0502020204030204" pitchFamily="34" charset="0"/>
                <a:ea typeface="Verdana" panose="020B0604030504040204" pitchFamily="34" charset="0"/>
                <a:cs typeface="Verdana" panose="020B0604030504040204" pitchFamily="34" charset="0"/>
              </a:defRPr>
            </a:lvl4pPr>
            <a:lvl5pPr>
              <a:defRPr sz="2000">
                <a:latin typeface="Calibri" panose="020F050202020403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3"/>
          <p:cNvSpPr>
            <a:spLocks noGrp="1"/>
          </p:cNvSpPr>
          <p:nvPr>
            <p:ph sz="half" idx="2"/>
          </p:nvPr>
        </p:nvSpPr>
        <p:spPr>
          <a:xfrm>
            <a:off x="5715000" y="2386940"/>
            <a:ext cx="2971800" cy="3739233"/>
          </a:xfrm>
        </p:spPr>
        <p:txBody>
          <a:bodyPr>
            <a:normAutofit/>
          </a:bodyPr>
          <a:lstStyle>
            <a:lvl1pPr>
              <a:defRPr sz="2000">
                <a:latin typeface="Calibri" panose="020F0502020204030204" pitchFamily="34" charset="0"/>
                <a:ea typeface="Verdana" panose="020B0604030504040204" pitchFamily="34" charset="0"/>
                <a:cs typeface="Verdana" panose="020B0604030504040204" pitchFamily="34" charset="0"/>
              </a:defRPr>
            </a:lvl1pPr>
            <a:lvl2pPr>
              <a:defRPr sz="2000">
                <a:latin typeface="Calibri" panose="020F0502020204030204" pitchFamily="34" charset="0"/>
                <a:ea typeface="Verdana" panose="020B0604030504040204" pitchFamily="34" charset="0"/>
                <a:cs typeface="Verdana" panose="020B0604030504040204" pitchFamily="34" charset="0"/>
              </a:defRPr>
            </a:lvl2pPr>
            <a:lvl3pPr>
              <a:defRPr sz="2000">
                <a:latin typeface="Calibri" panose="020F0502020204030204" pitchFamily="34" charset="0"/>
                <a:ea typeface="Verdana" panose="020B0604030504040204" pitchFamily="34" charset="0"/>
                <a:cs typeface="Verdana" panose="020B0604030504040204" pitchFamily="34" charset="0"/>
              </a:defRPr>
            </a:lvl3pPr>
            <a:lvl4pPr>
              <a:defRPr sz="2000">
                <a:latin typeface="Calibri" panose="020F0502020204030204" pitchFamily="34" charset="0"/>
                <a:ea typeface="Verdana" panose="020B0604030504040204" pitchFamily="34" charset="0"/>
                <a:cs typeface="Verdana" panose="020B0604030504040204" pitchFamily="34" charset="0"/>
              </a:defRPr>
            </a:lvl4pPr>
            <a:lvl5pPr>
              <a:defRPr sz="2000">
                <a:latin typeface="Calibri" panose="020F050202020403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Text Placeholder 21"/>
          <p:cNvSpPr>
            <a:spLocks noGrp="1"/>
          </p:cNvSpPr>
          <p:nvPr>
            <p:ph type="body" sz="quarter" idx="16"/>
          </p:nvPr>
        </p:nvSpPr>
        <p:spPr>
          <a:xfrm>
            <a:off x="2590800" y="1852613"/>
            <a:ext cx="2895600" cy="534987"/>
          </a:xfrm>
        </p:spPr>
        <p:txBody>
          <a:bodyPr>
            <a:normAutofit/>
          </a:bodyPr>
          <a:lstStyle>
            <a:lvl1pPr marL="0" indent="0">
              <a:buNone/>
              <a:defRPr sz="2000" b="1">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23" name="Text Placeholder 21"/>
          <p:cNvSpPr>
            <a:spLocks noGrp="1"/>
          </p:cNvSpPr>
          <p:nvPr>
            <p:ph type="body" sz="quarter" idx="17"/>
          </p:nvPr>
        </p:nvSpPr>
        <p:spPr>
          <a:xfrm>
            <a:off x="5715000" y="1851953"/>
            <a:ext cx="2971800" cy="534987"/>
          </a:xfrm>
        </p:spPr>
        <p:txBody>
          <a:bodyPr>
            <a:normAutofit/>
          </a:bodyPr>
          <a:lstStyle>
            <a:lvl1pPr marL="0" indent="0">
              <a:buNone/>
              <a:defRPr sz="2000" b="1">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13"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1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10" name="Slide Number Placeholder 22"/>
          <p:cNvSpPr>
            <a:spLocks noGrp="1"/>
          </p:cNvSpPr>
          <p:nvPr>
            <p:ph type="sldNum" sz="quarter" idx="18"/>
          </p:nvPr>
        </p:nvSpPr>
        <p:spPr>
          <a:xfrm>
            <a:off x="8534400" y="6324600"/>
            <a:ext cx="304800" cy="304800"/>
          </a:xfrm>
        </p:spPr>
        <p:txBody>
          <a:bodyPr/>
          <a:lstStyle>
            <a:lvl1pPr>
              <a:defRPr sz="1000">
                <a:latin typeface="Calibri" panose="020F0502020204030204" pitchFamily="34" charset="0"/>
              </a:defRPr>
            </a:lvl1pPr>
          </a:lstStyle>
          <a:p>
            <a:pPr>
              <a:defRPr/>
            </a:pPr>
            <a:fld id="{5AA07C2D-B183-4CD9-B186-DFCBEF35F325}" type="slidenum">
              <a:rPr lang="en-US" altLang="en-US" smtClean="0"/>
              <a:pPr>
                <a:defRPr/>
              </a:pPr>
              <a:t>‹#›</a:t>
            </a:fld>
            <a:endParaRPr lang="en-US" altLang="en-US" dirty="0"/>
          </a:p>
        </p:txBody>
      </p:sp>
    </p:spTree>
    <p:extLst>
      <p:ext uri="{BB962C8B-B14F-4D97-AF65-F5344CB8AC3E}">
        <p14:creationId xmlns:p14="http://schemas.microsoft.com/office/powerpoint/2010/main" val="114423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2590800" y="304801"/>
            <a:ext cx="6096000" cy="1066799"/>
          </a:xfrm>
        </p:spPr>
        <p:txBody>
          <a:bodyPr anchor="t">
            <a:normAutofit/>
          </a:bodyPr>
          <a:lstStyle>
            <a:lvl1pPr algn="l">
              <a:defRPr sz="2400" b="1">
                <a:latin typeface="Calibri" panose="020F050202020403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6" name="Slide Number Placeholder 22"/>
          <p:cNvSpPr>
            <a:spLocks noGrp="1"/>
          </p:cNvSpPr>
          <p:nvPr>
            <p:ph type="sldNum" sz="quarter" idx="13"/>
          </p:nvPr>
        </p:nvSpPr>
        <p:spPr>
          <a:xfrm>
            <a:off x="8534400" y="6324600"/>
            <a:ext cx="304800" cy="304800"/>
          </a:xfrm>
        </p:spPr>
        <p:txBody>
          <a:bodyPr/>
          <a:lstStyle>
            <a:lvl1pPr>
              <a:defRPr sz="1000">
                <a:latin typeface="Calibri" panose="020F0502020204030204" pitchFamily="34" charset="0"/>
              </a:defRPr>
            </a:lvl1pPr>
          </a:lstStyle>
          <a:p>
            <a:pPr>
              <a:defRPr/>
            </a:pPr>
            <a:fld id="{14986EA7-16CF-4E4E-B476-AA69102F5954}" type="slidenum">
              <a:rPr lang="en-US" altLang="en-US" smtClean="0"/>
              <a:pPr>
                <a:defRPr/>
              </a:pPr>
              <a:t>‹#›</a:t>
            </a:fld>
            <a:endParaRPr lang="en-US" altLang="en-US" dirty="0"/>
          </a:p>
        </p:txBody>
      </p:sp>
    </p:spTree>
    <p:extLst>
      <p:ext uri="{BB962C8B-B14F-4D97-AF65-F5344CB8AC3E}">
        <p14:creationId xmlns:p14="http://schemas.microsoft.com/office/powerpoint/2010/main" val="316900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5" name="Slide Number Placeholder 22"/>
          <p:cNvSpPr>
            <a:spLocks noGrp="1"/>
          </p:cNvSpPr>
          <p:nvPr>
            <p:ph type="sldNum" sz="quarter" idx="13"/>
          </p:nvPr>
        </p:nvSpPr>
        <p:spPr>
          <a:xfrm>
            <a:off x="8534400" y="6324600"/>
            <a:ext cx="304800" cy="304800"/>
          </a:xfrm>
        </p:spPr>
        <p:txBody>
          <a:bodyPr/>
          <a:lstStyle>
            <a:lvl1pPr>
              <a:defRPr sz="1000">
                <a:latin typeface="Calibri" panose="020F0502020204030204" pitchFamily="34" charset="0"/>
              </a:defRPr>
            </a:lvl1pPr>
          </a:lstStyle>
          <a:p>
            <a:pPr>
              <a:defRPr/>
            </a:pPr>
            <a:fld id="{BF77B9AD-9383-4869-A6CB-2176E151261A}" type="slidenum">
              <a:rPr lang="en-US" altLang="en-US" smtClean="0"/>
              <a:pPr>
                <a:defRPr/>
              </a:pPr>
              <a:t>‹#›</a:t>
            </a:fld>
            <a:endParaRPr lang="en-US" altLang="en-US" dirty="0"/>
          </a:p>
        </p:txBody>
      </p:sp>
    </p:spTree>
    <p:extLst>
      <p:ext uri="{BB962C8B-B14F-4D97-AF65-F5344CB8AC3E}">
        <p14:creationId xmlns:p14="http://schemas.microsoft.com/office/powerpoint/2010/main" val="66704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272975"/>
            <a:ext cx="2751026" cy="1162051"/>
          </a:xfrm>
        </p:spPr>
        <p:txBody>
          <a:bodyPr anchor="t">
            <a:normAutofit/>
          </a:bodyPr>
          <a:lstStyle>
            <a:lvl1pPr algn="l">
              <a:defRPr sz="2400" b="1">
                <a:latin typeface="Calibri" panose="020F0502020204030204" pitchFamily="34" charset="0"/>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69527" y="273054"/>
            <a:ext cx="3269672" cy="5853128"/>
          </a:xfrm>
        </p:spPr>
        <p:txBody>
          <a:bodyPr>
            <a:normAutofit/>
          </a:bodyPr>
          <a:lstStyle>
            <a:lvl1pPr>
              <a:defRPr sz="2000">
                <a:latin typeface="Calibri" panose="020F0502020204030204" pitchFamily="34" charset="0"/>
                <a:ea typeface="Verdana" panose="020B0604030504040204" pitchFamily="34" charset="0"/>
                <a:cs typeface="Verdana" panose="020B0604030504040204" pitchFamily="34" charset="0"/>
              </a:defRPr>
            </a:lvl1pPr>
            <a:lvl2pPr>
              <a:defRPr sz="2000">
                <a:latin typeface="Calibri" panose="020F0502020204030204" pitchFamily="34" charset="0"/>
                <a:ea typeface="Verdana" panose="020B0604030504040204" pitchFamily="34" charset="0"/>
                <a:cs typeface="Verdana" panose="020B0604030504040204" pitchFamily="34" charset="0"/>
              </a:defRPr>
            </a:lvl2pPr>
            <a:lvl3pPr>
              <a:defRPr sz="2000">
                <a:latin typeface="Calibri" panose="020F0502020204030204" pitchFamily="34" charset="0"/>
                <a:ea typeface="Verdana" panose="020B0604030504040204" pitchFamily="34" charset="0"/>
                <a:cs typeface="Verdana" panose="020B0604030504040204" pitchFamily="34" charset="0"/>
              </a:defRPr>
            </a:lvl3pPr>
            <a:lvl4pPr>
              <a:defRPr sz="2000">
                <a:latin typeface="Calibri" panose="020F0502020204030204" pitchFamily="34" charset="0"/>
                <a:ea typeface="Verdana" panose="020B0604030504040204" pitchFamily="34" charset="0"/>
                <a:cs typeface="Verdana" panose="020B0604030504040204" pitchFamily="34" charset="0"/>
              </a:defRPr>
            </a:lvl4pPr>
            <a:lvl5pPr>
              <a:defRPr sz="2000">
                <a:latin typeface="Calibri" panose="020F050202020403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590800" y="1435119"/>
            <a:ext cx="2751026" cy="4691063"/>
          </a:xfrm>
        </p:spPr>
        <p:txBody>
          <a:bodyPr>
            <a:normAutofit/>
          </a:bodyPr>
          <a:lstStyle>
            <a:lvl1pPr marL="0" indent="0">
              <a:buNone/>
              <a:defRPr sz="2000">
                <a:latin typeface="Calibri" panose="020F050202020403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dirty="0" smtClean="0"/>
              <a:t>Click to edit Master text styles</a:t>
            </a:r>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8" name="Slide Number Placeholder 22"/>
          <p:cNvSpPr>
            <a:spLocks noGrp="1"/>
          </p:cNvSpPr>
          <p:nvPr>
            <p:ph type="sldNum" sz="quarter" idx="13"/>
          </p:nvPr>
        </p:nvSpPr>
        <p:spPr>
          <a:xfrm>
            <a:off x="8534400" y="6324600"/>
            <a:ext cx="304800" cy="304800"/>
          </a:xfrm>
        </p:spPr>
        <p:txBody>
          <a:bodyPr/>
          <a:lstStyle>
            <a:lvl1pPr>
              <a:defRPr sz="1000">
                <a:latin typeface="Calibri" panose="020F0502020204030204" pitchFamily="34" charset="0"/>
              </a:defRPr>
            </a:lvl1pPr>
          </a:lstStyle>
          <a:p>
            <a:pPr>
              <a:defRPr/>
            </a:pPr>
            <a:fld id="{D98602ED-D101-4311-82DA-9EF38E383AE9}" type="slidenum">
              <a:rPr lang="en-US" altLang="en-US" smtClean="0"/>
              <a:pPr>
                <a:defRPr/>
              </a:pPr>
              <a:t>‹#›</a:t>
            </a:fld>
            <a:endParaRPr lang="en-US" altLang="en-US" dirty="0"/>
          </a:p>
        </p:txBody>
      </p:sp>
    </p:spTree>
    <p:extLst>
      <p:ext uri="{BB962C8B-B14F-4D97-AF65-F5344CB8AC3E}">
        <p14:creationId xmlns:p14="http://schemas.microsoft.com/office/powerpoint/2010/main" val="3334003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2875" y="0"/>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1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Calibri" panose="020F0502020204030204" pitchFamily="34" charset="0"/>
                <a:ea typeface="Verdana" panose="020B0604030504040204" pitchFamily="34" charset="0"/>
                <a:cs typeface="Verdana" panose="020B060403050404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12502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dirty="0" smtClean="0"/>
              <a:t>Click to edit Master text styles</a:t>
            </a:r>
          </a:p>
          <a:p>
            <a:pPr lvl="1"/>
            <a:r>
              <a:rPr lang="en-US" altLang="lv-LV" dirty="0" smtClean="0"/>
              <a:t>Second level</a:t>
            </a:r>
          </a:p>
          <a:p>
            <a:pPr lvl="2"/>
            <a:r>
              <a:rPr lang="en-US" altLang="lv-LV" dirty="0" smtClean="0"/>
              <a:t>Third level</a:t>
            </a:r>
          </a:p>
          <a:p>
            <a:pPr lvl="3"/>
            <a:r>
              <a:rPr lang="en-US" altLang="lv-LV" dirty="0" smtClean="0"/>
              <a:t>Fourth level</a:t>
            </a:r>
          </a:p>
          <a:p>
            <a:pPr lvl="4"/>
            <a:r>
              <a:rPr lang="en-US" altLang="lv-LV"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schemeClr val="tx1">
                    <a:tint val="75000"/>
                  </a:schemeClr>
                </a:solidFill>
                <a:latin typeface="Calibri" panose="020F0502020204030204" pitchFamily="34" charset="0"/>
                <a:cs typeface="+mn-cs"/>
              </a:defRPr>
            </a:lvl1pPr>
          </a:lstStyle>
          <a:p>
            <a:pPr>
              <a:defRPr/>
            </a:pPr>
            <a:fld id="{D9985690-1566-4DE8-958F-BF13429792FD}" type="datetime1">
              <a:rPr lang="en-US" smtClean="0"/>
              <a:pPr>
                <a:defRPr/>
              </a:pPr>
              <a:t>9/30/2016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schemeClr val="tx1">
                    <a:tint val="75000"/>
                  </a:schemeClr>
                </a:solidFill>
                <a:latin typeface="Calibri" panose="020F0502020204030204" pitchFamily="34" charset="0"/>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6132F20-8C79-4226-BC9D-097561D102BE}"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Lst>
  <p:timing>
    <p:tnLst>
      <p:par>
        <p:cTn id="1" dur="indefinite" restart="never" nodeType="tmRoot"/>
      </p:par>
    </p:tnLst>
  </p:timing>
  <p:hf hdr="0" ftr="0" dt="0"/>
  <p:txStyles>
    <p:titleStyle>
      <a:lvl1pPr algn="ctr" defTabSz="938213" rtl="0" eaLnBrk="0" fontAlgn="base" hangingPunct="0">
        <a:spcBef>
          <a:spcPct val="0"/>
        </a:spcBef>
        <a:spcAft>
          <a:spcPct val="0"/>
        </a:spcAft>
        <a:defRPr sz="4500" kern="1200">
          <a:solidFill>
            <a:schemeClr val="tx1"/>
          </a:solidFill>
          <a:latin typeface="Calibri" panose="020F0502020204030204" pitchFamily="34" charset="0"/>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Calibri" panose="020F0502020204030204" pitchFamily="34" charset="0"/>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Calibri" panose="020F0502020204030204" pitchFamily="34" charset="0"/>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Calibri" panose="020F0502020204030204" pitchFamily="34" charset="0"/>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Calibri" panose="020F0502020204030204" pitchFamily="34" charset="0"/>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Calibri" panose="020F0502020204030204" pitchFamily="34" charset="0"/>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www.latvija.lv/" TargetMode="External"/><Relationship Id="rId5" Type="http://schemas.openxmlformats.org/officeDocument/2006/relationships/hyperlink" Target="http://www.eiespejas.lv/" TargetMode="External"/><Relationship Id="rId4" Type="http://schemas.openxmlformats.org/officeDocument/2006/relationships/hyperlink" Target="http://www.varam.gov.lv/"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video" Target="https://www.youtube.com/embed/UCo4-KgbopM?rel=0" TargetMode="Externa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8.png"/><Relationship Id="rId3" Type="http://schemas.openxmlformats.org/officeDocument/2006/relationships/image" Target="../media/image61.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7.png"/><Relationship Id="rId5" Type="http://schemas.openxmlformats.org/officeDocument/2006/relationships/image" Target="../media/image50.png"/><Relationship Id="rId10" Type="http://schemas.openxmlformats.org/officeDocument/2006/relationships/image" Target="../media/image66.jpeg"/><Relationship Id="rId4" Type="http://schemas.openxmlformats.org/officeDocument/2006/relationships/image" Target="../media/image62.jpeg"/><Relationship Id="rId9"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y661JP81_nY?rel=0" TargetMode="Externa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video" Target="https://www.youtube.com/embed/5OXOtwkPxJ0?rel=0" TargetMode="Externa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82.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latvija.lv/lv/Epakalpojumi/EP15/Apraksts" TargetMode="External"/><Relationship Id="rId7" Type="http://schemas.openxmlformats.org/officeDocument/2006/relationships/hyperlink" Target="https://www.latvija.lv/Epakalpojumi/EP68/Apraks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latvija.lv/Epakalpojumi/EP69/Apraksts" TargetMode="External"/><Relationship Id="rId5" Type="http://schemas.openxmlformats.org/officeDocument/2006/relationships/hyperlink" Target="https://www.latvija.lv/Epakalpojumi/EP01/Apraksts" TargetMode="External"/><Relationship Id="rId4" Type="http://schemas.openxmlformats.org/officeDocument/2006/relationships/hyperlink" Target="https://www.latvija.lv/Epakalpojumi/EP42/Aprakst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csdd.lv/velosipedu-registracija/personas-kuru-ipasuma-var-registret-velosipedu" TargetMode="External"/><Relationship Id="rId11" Type="http://schemas.openxmlformats.org/officeDocument/2006/relationships/image" Target="../media/image15.png"/><Relationship Id="rId5" Type="http://schemas.openxmlformats.org/officeDocument/2006/relationships/hyperlink" Target="https://lasreg.lnb.lv/#!" TargetMode="External"/><Relationship Id="rId10" Type="http://schemas.openxmlformats.org/officeDocument/2006/relationships/image" Target="../media/image14.jpeg"/><Relationship Id="rId4" Type="http://schemas.openxmlformats.org/officeDocument/2006/relationships/hyperlink" Target="http://lnb.lv/lv/katalogi-un-datubazes" TargetMode="External"/><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628152"/>
            <a:ext cx="6096000" cy="789489"/>
          </a:xfrm>
        </p:spPr>
        <p:txBody>
          <a:bodyPr/>
          <a:lstStyle/>
          <a:p>
            <a:r>
              <a:rPr lang="en-US" sz="2800" dirty="0" smtClean="0"/>
              <a:t>                </a:t>
            </a:r>
            <a:r>
              <a:rPr lang="en-US" sz="2800" i="1" dirty="0" err="1" smtClean="0"/>
              <a:t>Burts</a:t>
            </a:r>
            <a:r>
              <a:rPr lang="en-US" sz="2800" dirty="0" smtClean="0"/>
              <a:t> </a:t>
            </a:r>
            <a:r>
              <a:rPr lang="en-US" sz="3600" i="1" dirty="0" smtClean="0">
                <a:solidFill>
                  <a:schemeClr val="accent6"/>
                </a:solidFill>
              </a:rPr>
              <a:t>e </a:t>
            </a:r>
            <a:r>
              <a:rPr lang="en-US" i="1" dirty="0" err="1" smtClean="0"/>
              <a:t>vairs</a:t>
            </a:r>
            <a:r>
              <a:rPr lang="en-US" i="1" dirty="0" smtClean="0"/>
              <a:t> </a:t>
            </a:r>
            <a:r>
              <a:rPr lang="en-US" i="1" dirty="0" err="1" smtClean="0"/>
              <a:t>nav</a:t>
            </a:r>
            <a:r>
              <a:rPr lang="en-US" i="1" dirty="0" smtClean="0"/>
              <a:t> </a:t>
            </a:r>
            <a:r>
              <a:rPr lang="en-US" i="1" dirty="0" err="1" smtClean="0"/>
              <a:t>tikai</a:t>
            </a:r>
            <a:r>
              <a:rPr lang="en-US" i="1" dirty="0" smtClean="0"/>
              <a:t> </a:t>
            </a:r>
            <a:r>
              <a:rPr lang="en-US" i="1" dirty="0" err="1" smtClean="0"/>
              <a:t>burts</a:t>
            </a:r>
            <a:endParaRPr lang="lv-LV" i="1" dirty="0"/>
          </a:p>
        </p:txBody>
      </p:sp>
      <p:sp>
        <p:nvSpPr>
          <p:cNvPr id="4" name="Text Placeholder 3"/>
          <p:cNvSpPr>
            <a:spLocks noGrp="1"/>
          </p:cNvSpPr>
          <p:nvPr>
            <p:ph type="body" sz="quarter" idx="10"/>
          </p:nvPr>
        </p:nvSpPr>
        <p:spPr/>
        <p:txBody>
          <a:bodyPr>
            <a:noAutofit/>
          </a:bodyPr>
          <a:lstStyle/>
          <a:p>
            <a:r>
              <a:rPr lang="en-US" sz="1400" b="1" dirty="0" smtClean="0"/>
              <a:t>30.09.2016.</a:t>
            </a:r>
            <a:endParaRPr lang="lv-LV" sz="1400" b="1" dirty="0"/>
          </a:p>
        </p:txBody>
      </p:sp>
      <p:sp>
        <p:nvSpPr>
          <p:cNvPr id="5" name="Text Placeholder 4"/>
          <p:cNvSpPr>
            <a:spLocks noGrp="1"/>
          </p:cNvSpPr>
          <p:nvPr>
            <p:ph type="body" sz="quarter" idx="12"/>
          </p:nvPr>
        </p:nvSpPr>
        <p:spPr/>
        <p:txBody>
          <a:bodyPr>
            <a:noAutofit/>
          </a:bodyPr>
          <a:lstStyle/>
          <a:p>
            <a:r>
              <a:rPr lang="en-US" sz="1400" b="1" dirty="0" err="1" smtClean="0"/>
              <a:t>Peldu</a:t>
            </a:r>
            <a:r>
              <a:rPr lang="en-US" sz="1400" b="1" dirty="0" smtClean="0"/>
              <a:t> </a:t>
            </a:r>
            <a:r>
              <a:rPr lang="en-US" sz="1400" b="1" dirty="0" err="1" smtClean="0"/>
              <a:t>iela</a:t>
            </a:r>
            <a:r>
              <a:rPr lang="en-US" sz="1400" b="1" dirty="0" smtClean="0"/>
              <a:t> 25, </a:t>
            </a:r>
            <a:r>
              <a:rPr lang="en-US" sz="1400" b="1" dirty="0" err="1" smtClean="0"/>
              <a:t>Rīga</a:t>
            </a:r>
            <a:r>
              <a:rPr lang="en-US" sz="1400" b="1" dirty="0" smtClean="0"/>
              <a:t>, </a:t>
            </a:r>
            <a:r>
              <a:rPr lang="en-US" sz="1400" b="1" dirty="0" err="1" smtClean="0"/>
              <a:t>Latvija</a:t>
            </a:r>
            <a:endParaRPr lang="lv-LV" sz="1400" b="1" dirty="0"/>
          </a:p>
        </p:txBody>
      </p:sp>
      <p:sp>
        <p:nvSpPr>
          <p:cNvPr id="6" name="Slide Number Placeholder 5"/>
          <p:cNvSpPr>
            <a:spLocks noGrp="1"/>
          </p:cNvSpPr>
          <p:nvPr>
            <p:ph type="sldNum" sz="quarter" idx="13"/>
          </p:nvPr>
        </p:nvSpPr>
        <p:spPr/>
        <p:txBody>
          <a:bodyPr/>
          <a:lstStyle/>
          <a:p>
            <a:pPr>
              <a:defRPr/>
            </a:pPr>
            <a:fld id="{D13C116B-36D8-4012-8DAF-0B17FFFE7B5F}" type="slidenum">
              <a:rPr lang="en-US" altLang="en-US" smtClean="0"/>
              <a:pPr>
                <a:defRPr/>
              </a:pPr>
              <a:t>1</a:t>
            </a:fld>
            <a:endParaRPr lang="en-US" alt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5107" y="2844154"/>
            <a:ext cx="5543385" cy="1900589"/>
          </a:xfrm>
          <a:prstGeom prst="rect">
            <a:avLst/>
          </a:prstGeom>
        </p:spPr>
      </p:pic>
    </p:spTree>
    <p:extLst>
      <p:ext uri="{BB962C8B-B14F-4D97-AF65-F5344CB8AC3E}">
        <p14:creationId xmlns:p14="http://schemas.microsoft.com/office/powerpoint/2010/main" val="2452977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3"/>
          </p:nvPr>
        </p:nvSpPr>
        <p:spPr bwMode="auto">
          <a:xfrm>
            <a:off x="8447314" y="6324600"/>
            <a:ext cx="391886"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45DFFAC-869E-427B-A8B5-5856ACD99CA2}" type="slidenum">
              <a:rPr lang="en-US" altLang="en-US" smtClean="0"/>
              <a:pPr/>
              <a:t>10</a:t>
            </a:fld>
            <a:endParaRPr lang="en-US" altLang="en-US" dirty="0" smtClean="0"/>
          </a:p>
        </p:txBody>
      </p:sp>
      <p:sp>
        <p:nvSpPr>
          <p:cNvPr id="16387" name="Title 1"/>
          <p:cNvSpPr>
            <a:spLocks noGrp="1"/>
          </p:cNvSpPr>
          <p:nvPr>
            <p:ph type="title"/>
          </p:nvPr>
        </p:nvSpPr>
        <p:spPr>
          <a:xfrm>
            <a:off x="2087563" y="885825"/>
            <a:ext cx="5111750" cy="666750"/>
          </a:xfrm>
        </p:spPr>
        <p:txBody>
          <a:bodyPr>
            <a:normAutofit/>
          </a:bodyPr>
          <a:lstStyle/>
          <a:p>
            <a:pPr algn="ctr"/>
            <a:r>
              <a:rPr lang="lv-LV" altLang="lv-LV" sz="2800" dirty="0" smtClean="0">
                <a:solidFill>
                  <a:srgbClr val="4F6228"/>
                </a:solidFill>
              </a:rPr>
              <a:t>Paralēlās pasaules</a:t>
            </a:r>
          </a:p>
        </p:txBody>
      </p:sp>
      <p:sp>
        <p:nvSpPr>
          <p:cNvPr id="8" name="Rounded Rectangle 7"/>
          <p:cNvSpPr/>
          <p:nvPr/>
        </p:nvSpPr>
        <p:spPr>
          <a:xfrm>
            <a:off x="1454150" y="1800225"/>
            <a:ext cx="6483350" cy="1185863"/>
          </a:xfrm>
          <a:prstGeom prst="roundRect">
            <a:avLst>
              <a:gd name="adj" fmla="val 4496"/>
            </a:avLst>
          </a:prstGeom>
          <a:noFill/>
        </p:spPr>
        <p:style>
          <a:lnRef idx="1">
            <a:schemeClr val="accent1"/>
          </a:lnRef>
          <a:fillRef idx="3">
            <a:schemeClr val="accent1"/>
          </a:fillRef>
          <a:effectRef idx="2">
            <a:schemeClr val="accent1"/>
          </a:effectRef>
          <a:fontRef idx="minor">
            <a:schemeClr val="lt1"/>
          </a:fontRef>
        </p:style>
        <p:txBody>
          <a:bodyPr anchor="b"/>
          <a:lstStyle/>
          <a:p>
            <a:pPr algn="r">
              <a:buFont typeface="Arial"/>
              <a:buNone/>
              <a:defRPr/>
            </a:pPr>
            <a:endParaRPr lang="lv-LV" dirty="0">
              <a:solidFill>
                <a:srgbClr val="DF3E24"/>
              </a:solidFill>
              <a:latin typeface="PT Sans" panose="020B0503020203020204"/>
              <a:cs typeface="Arial" panose="020B0604020202020204" pitchFamily="34" charset="0"/>
            </a:endParaRPr>
          </a:p>
        </p:txBody>
      </p:sp>
      <p:sp>
        <p:nvSpPr>
          <p:cNvPr id="9" name="Rounded Rectangle 8"/>
          <p:cNvSpPr/>
          <p:nvPr/>
        </p:nvSpPr>
        <p:spPr>
          <a:xfrm>
            <a:off x="1454150" y="4003675"/>
            <a:ext cx="6483350" cy="1089025"/>
          </a:xfrm>
          <a:prstGeom prst="roundRect">
            <a:avLst>
              <a:gd name="adj" fmla="val 4496"/>
            </a:avLst>
          </a:prstGeom>
          <a:noFill/>
        </p:spPr>
        <p:style>
          <a:lnRef idx="1">
            <a:schemeClr val="accent1"/>
          </a:lnRef>
          <a:fillRef idx="3">
            <a:schemeClr val="accent1"/>
          </a:fillRef>
          <a:effectRef idx="2">
            <a:schemeClr val="accent1"/>
          </a:effectRef>
          <a:fontRef idx="minor">
            <a:schemeClr val="lt1"/>
          </a:fontRef>
        </p:style>
        <p:txBody>
          <a:bodyPr anchor="b"/>
          <a:lstStyle/>
          <a:p>
            <a:pPr algn="r">
              <a:buFont typeface="Arial"/>
              <a:buNone/>
              <a:defRPr/>
            </a:pPr>
            <a:r>
              <a:rPr lang="lv-LV" dirty="0">
                <a:solidFill>
                  <a:srgbClr val="008000"/>
                </a:solidFill>
                <a:latin typeface="PT Sans" panose="020B0503020203020204"/>
                <a:cs typeface="Arial" panose="020B0604020202020204" pitchFamily="34" charset="0"/>
              </a:rPr>
              <a:t>~</a:t>
            </a:r>
            <a:r>
              <a:rPr lang="en-US" dirty="0">
                <a:solidFill>
                  <a:srgbClr val="008000"/>
                </a:solidFill>
                <a:latin typeface="Calibri" panose="020F0502020204030204" pitchFamily="34" charset="0"/>
                <a:cs typeface="Arial" panose="020B0604020202020204" pitchFamily="34" charset="0"/>
              </a:rPr>
              <a:t>3-30 </a:t>
            </a:r>
            <a:r>
              <a:rPr lang="lv-LV" dirty="0">
                <a:solidFill>
                  <a:srgbClr val="008000"/>
                </a:solidFill>
                <a:latin typeface="PT Sans" panose="020B0503020203020204"/>
                <a:cs typeface="Arial" panose="020B0604020202020204" pitchFamily="34" charset="0"/>
              </a:rPr>
              <a:t>min.</a:t>
            </a:r>
          </a:p>
        </p:txBody>
      </p:sp>
      <p:sp>
        <p:nvSpPr>
          <p:cNvPr id="10" name="Right Arrow 9"/>
          <p:cNvSpPr/>
          <p:nvPr/>
        </p:nvSpPr>
        <p:spPr>
          <a:xfrm>
            <a:off x="1562100" y="3400425"/>
            <a:ext cx="6162675" cy="247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sp>
        <p:nvSpPr>
          <p:cNvPr id="11" name="Oval 10"/>
          <p:cNvSpPr>
            <a:spLocks noChangeArrowheads="1"/>
          </p:cNvSpPr>
          <p:nvPr/>
        </p:nvSpPr>
        <p:spPr bwMode="auto">
          <a:xfrm>
            <a:off x="1566863" y="2041525"/>
            <a:ext cx="647700" cy="649288"/>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12" name="Oval 11"/>
          <p:cNvSpPr>
            <a:spLocks noChangeArrowheads="1"/>
          </p:cNvSpPr>
          <p:nvPr/>
        </p:nvSpPr>
        <p:spPr bwMode="auto">
          <a:xfrm>
            <a:off x="3200400" y="4224338"/>
            <a:ext cx="647700" cy="647700"/>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13" name="Oval 12"/>
          <p:cNvSpPr>
            <a:spLocks noChangeArrowheads="1"/>
          </p:cNvSpPr>
          <p:nvPr/>
        </p:nvSpPr>
        <p:spPr bwMode="auto">
          <a:xfrm>
            <a:off x="4557713" y="4224338"/>
            <a:ext cx="647700" cy="647700"/>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14" name="Oval 13"/>
          <p:cNvSpPr>
            <a:spLocks noChangeArrowheads="1"/>
          </p:cNvSpPr>
          <p:nvPr/>
        </p:nvSpPr>
        <p:spPr bwMode="auto">
          <a:xfrm>
            <a:off x="2424113" y="2041525"/>
            <a:ext cx="647700" cy="649288"/>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15" name="Oval 14"/>
          <p:cNvSpPr>
            <a:spLocks noChangeArrowheads="1"/>
          </p:cNvSpPr>
          <p:nvPr/>
        </p:nvSpPr>
        <p:spPr bwMode="auto">
          <a:xfrm>
            <a:off x="5986463" y="4224338"/>
            <a:ext cx="647700" cy="647700"/>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16" name="Oval 15"/>
          <p:cNvSpPr>
            <a:spLocks noChangeArrowheads="1"/>
          </p:cNvSpPr>
          <p:nvPr/>
        </p:nvSpPr>
        <p:spPr bwMode="auto">
          <a:xfrm>
            <a:off x="4043363" y="2044700"/>
            <a:ext cx="647700" cy="647700"/>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17" name="Oval 16"/>
          <p:cNvSpPr>
            <a:spLocks noChangeArrowheads="1"/>
          </p:cNvSpPr>
          <p:nvPr/>
        </p:nvSpPr>
        <p:spPr bwMode="auto">
          <a:xfrm>
            <a:off x="5562600" y="2044700"/>
            <a:ext cx="647700" cy="647700"/>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18" name="Oval 17"/>
          <p:cNvSpPr>
            <a:spLocks noChangeArrowheads="1"/>
          </p:cNvSpPr>
          <p:nvPr/>
        </p:nvSpPr>
        <p:spPr bwMode="auto">
          <a:xfrm>
            <a:off x="3224213" y="2041525"/>
            <a:ext cx="647700" cy="649288"/>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19" name="Oval 18"/>
          <p:cNvSpPr>
            <a:spLocks noChangeArrowheads="1"/>
          </p:cNvSpPr>
          <p:nvPr/>
        </p:nvSpPr>
        <p:spPr bwMode="auto">
          <a:xfrm>
            <a:off x="4795838" y="2041525"/>
            <a:ext cx="647700" cy="649288"/>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20" name="Oval 19"/>
          <p:cNvSpPr>
            <a:spLocks noChangeArrowheads="1"/>
          </p:cNvSpPr>
          <p:nvPr/>
        </p:nvSpPr>
        <p:spPr bwMode="auto">
          <a:xfrm>
            <a:off x="1881188" y="4224338"/>
            <a:ext cx="647700" cy="647700"/>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21" name="Oval 20"/>
          <p:cNvSpPr>
            <a:spLocks noChangeArrowheads="1"/>
          </p:cNvSpPr>
          <p:nvPr/>
        </p:nvSpPr>
        <p:spPr bwMode="auto">
          <a:xfrm>
            <a:off x="7077075" y="2044700"/>
            <a:ext cx="647700" cy="647700"/>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sp>
        <p:nvSpPr>
          <p:cNvPr id="22" name="Oval 21"/>
          <p:cNvSpPr>
            <a:spLocks noChangeArrowheads="1"/>
          </p:cNvSpPr>
          <p:nvPr/>
        </p:nvSpPr>
        <p:spPr bwMode="auto">
          <a:xfrm>
            <a:off x="6353175" y="2044700"/>
            <a:ext cx="647700" cy="647700"/>
          </a:xfrm>
          <a:prstGeom prst="ellipse">
            <a:avLst/>
          </a:prstGeom>
          <a:noFill/>
          <a:ln w="12700">
            <a:solidFill>
              <a:schemeClr val="bg1">
                <a:lumMod val="50000"/>
              </a:schemeClr>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dirty="0">
              <a:solidFill>
                <a:schemeClr val="lt1"/>
              </a:solidFill>
              <a:latin typeface="Calibri" panose="020F0502020204030204" pitchFamily="34" charset="0"/>
              <a:cs typeface="Arial" charset="0"/>
            </a:endParaRPr>
          </a:p>
        </p:txBody>
      </p:sp>
      <p:pic>
        <p:nvPicPr>
          <p:cNvPr id="16403"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2588" y="2128838"/>
            <a:ext cx="47625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5075" y="2092325"/>
            <a:ext cx="4857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0425" y="2128838"/>
            <a:ext cx="4476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47"/>
          <p:cNvPicPr>
            <a:picLocks noChangeAspect="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4210050" y="2173288"/>
            <a:ext cx="3127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Picture 2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2350" y="2000250"/>
            <a:ext cx="574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Picture 2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4293" y="2218531"/>
            <a:ext cx="52546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4" descr="http://t1.gstatic.com/images?q=tbn:ANd9GcTqpanD4gzKs9R2G_yX5mc2hXAnytFjV8hG0-eV6vvJz-zs77MlB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1025" y="2128838"/>
            <a:ext cx="4508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2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78675" y="2081213"/>
            <a:ext cx="4429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438" y="4310063"/>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3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24213" y="4224338"/>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47"/>
          <p:cNvPicPr>
            <a:picLocks noChangeAspect="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4745038" y="4356100"/>
            <a:ext cx="3111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3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3138" y="4368800"/>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1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203524" y="4262847"/>
            <a:ext cx="213590" cy="217951"/>
          </a:xfrm>
          <a:prstGeom prst="rect">
            <a:avLst/>
          </a:prstGeom>
        </p:spPr>
      </p:pic>
    </p:spTree>
    <p:extLst>
      <p:ext uri="{BB962C8B-B14F-4D97-AF65-F5344CB8AC3E}">
        <p14:creationId xmlns:p14="http://schemas.microsoft.com/office/powerpoint/2010/main" val="266946386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1666875" y="1417638"/>
            <a:ext cx="4010025" cy="4373562"/>
          </a:xfrm>
        </p:spPr>
        <p:txBody>
          <a:bodyPr/>
          <a:lstStyle/>
          <a:p>
            <a:pPr>
              <a:lnSpc>
                <a:spcPct val="150000"/>
              </a:lnSpc>
              <a:buClr>
                <a:schemeClr val="tx2"/>
              </a:buClr>
            </a:pPr>
            <a:r>
              <a:rPr lang="lv-LV" altLang="lv-LV" dirty="0" smtClean="0"/>
              <a:t>Identitātes pārbaude</a:t>
            </a:r>
            <a:endParaRPr lang="en-US" altLang="lv-LV" dirty="0" smtClean="0"/>
          </a:p>
          <a:p>
            <a:pPr>
              <a:lnSpc>
                <a:spcPct val="150000"/>
              </a:lnSpc>
              <a:buClr>
                <a:schemeClr val="tx2"/>
              </a:buClr>
            </a:pPr>
            <a:r>
              <a:rPr lang="lv-LV" altLang="lv-LV" dirty="0" smtClean="0"/>
              <a:t>Gribas apliecinājums</a:t>
            </a:r>
          </a:p>
          <a:p>
            <a:pPr>
              <a:lnSpc>
                <a:spcPct val="150000"/>
              </a:lnSpc>
              <a:buClr>
                <a:schemeClr val="tx2"/>
              </a:buClr>
            </a:pPr>
            <a:r>
              <a:rPr lang="lv-LV" altLang="lv-LV" dirty="0" smtClean="0"/>
              <a:t>Precīzs parakstīšanas laiks </a:t>
            </a:r>
          </a:p>
          <a:p>
            <a:pPr>
              <a:lnSpc>
                <a:spcPct val="150000"/>
              </a:lnSpc>
              <a:buClr>
                <a:schemeClr val="tx2"/>
              </a:buClr>
            </a:pPr>
            <a:r>
              <a:rPr lang="lv-LV" altLang="lv-LV" dirty="0" smtClean="0"/>
              <a:t>Dokuments nav maināms</a:t>
            </a:r>
            <a:endParaRPr lang="en-US" altLang="lv-LV" dirty="0" smtClean="0"/>
          </a:p>
          <a:p>
            <a:pPr>
              <a:lnSpc>
                <a:spcPct val="150000"/>
              </a:lnSpc>
              <a:buClr>
                <a:schemeClr val="tx2"/>
              </a:buClr>
            </a:pPr>
            <a:r>
              <a:rPr lang="lv-LV" altLang="lv-LV" dirty="0" smtClean="0"/>
              <a:t>Visi ir oriģināli</a:t>
            </a:r>
            <a:endParaRPr lang="en-US" altLang="lv-LV" dirty="0" smtClean="0"/>
          </a:p>
          <a:p>
            <a:endParaRPr lang="lv-LV" altLang="lv-LV" dirty="0" smtClean="0"/>
          </a:p>
        </p:txBody>
      </p:sp>
      <p:sp>
        <p:nvSpPr>
          <p:cNvPr id="18435" name="Slide Number Placeholder 5"/>
          <p:cNvSpPr>
            <a:spLocks noGrp="1"/>
          </p:cNvSpPr>
          <p:nvPr>
            <p:ph type="sldNum" sz="quarter" idx="13"/>
          </p:nvPr>
        </p:nvSpPr>
        <p:spPr bwMode="auto">
          <a:xfrm>
            <a:off x="8447314" y="6324600"/>
            <a:ext cx="391886"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067DA9-969B-41D1-B395-256C61FEE312}" type="slidenum">
              <a:rPr lang="en-US" altLang="en-US" smtClean="0"/>
              <a:pPr/>
              <a:t>11</a:t>
            </a:fld>
            <a:endParaRPr lang="en-US" altLang="en-US" dirty="0" smtClean="0"/>
          </a:p>
        </p:txBody>
      </p:sp>
      <p:sp>
        <p:nvSpPr>
          <p:cNvPr id="18436" name="Title 1"/>
          <p:cNvSpPr>
            <a:spLocks noGrp="1"/>
          </p:cNvSpPr>
          <p:nvPr>
            <p:ph type="title"/>
          </p:nvPr>
        </p:nvSpPr>
        <p:spPr>
          <a:xfrm>
            <a:off x="2590800" y="381000"/>
            <a:ext cx="6096000" cy="1036638"/>
          </a:xfrm>
        </p:spPr>
        <p:txBody>
          <a:bodyPr>
            <a:normAutofit/>
          </a:bodyPr>
          <a:lstStyle/>
          <a:p>
            <a:r>
              <a:rPr lang="lv-LV" altLang="lv-LV" sz="2800" dirty="0" smtClean="0">
                <a:solidFill>
                  <a:schemeClr val="accent3">
                    <a:lumMod val="50000"/>
                  </a:schemeClr>
                </a:solidFill>
              </a:rPr>
              <a:t>Vai virtuālajā vidē ir savādāk?</a:t>
            </a:r>
            <a:endParaRPr lang="en-US" altLang="lv-LV" sz="2800" dirty="0" smtClean="0">
              <a:solidFill>
                <a:schemeClr val="accent3">
                  <a:lumMod val="50000"/>
                </a:schemeClr>
              </a:solidFill>
            </a:endParaRPr>
          </a:p>
        </p:txBody>
      </p:sp>
      <p:pic>
        <p:nvPicPr>
          <p:cNvPr id="18437" name="Picture 2" descr="http://www.liepajniekiem.lv/uploads/thumbnails/original/articles/2015/01/20150130-1637-160020-54cb972e6a02d-dziesmas-un-dejas-pase.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8325" y="911225"/>
            <a:ext cx="176847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descr="http://g2.delphi.lv/images/pix/file42210448_e_parakst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013" y="2392363"/>
            <a:ext cx="27146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Attēlu rezultāti vaicājumam “zīmo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0163" y="4227513"/>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35179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760538" y="657225"/>
            <a:ext cx="6096000" cy="1036638"/>
          </a:xfrm>
        </p:spPr>
        <p:txBody>
          <a:bodyPr>
            <a:normAutofit/>
          </a:bodyPr>
          <a:lstStyle/>
          <a:p>
            <a:pPr algn="ctr"/>
            <a:r>
              <a:rPr lang="lv-LV" altLang="lv-LV" sz="2800" dirty="0" smtClean="0">
                <a:solidFill>
                  <a:srgbClr val="4F6228"/>
                </a:solidFill>
              </a:rPr>
              <a:t>eParaksts – darbam elektroniskajā vidē </a:t>
            </a:r>
            <a:r>
              <a:rPr lang="lv-LV" altLang="lv-LV" sz="2800" dirty="0" err="1" smtClean="0">
                <a:solidFill>
                  <a:srgbClr val="4F6228"/>
                </a:solidFill>
              </a:rPr>
              <a:t>www.eparaksts.lv</a:t>
            </a:r>
            <a:r>
              <a:rPr lang="lv-LV" altLang="lv-LV" sz="2800" dirty="0" smtClean="0">
                <a:solidFill>
                  <a:srgbClr val="4F6228"/>
                </a:solidFill>
              </a:rPr>
              <a:t> </a:t>
            </a:r>
          </a:p>
        </p:txBody>
      </p:sp>
      <p:sp>
        <p:nvSpPr>
          <p:cNvPr id="19459"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7AA57BE-8CDF-44B4-AC3E-2B469217B84C}" type="slidenum">
              <a:rPr lang="en-US" altLang="en-US" smtClean="0">
                <a:cs typeface="Arial" pitchFamily="34" charset="0"/>
              </a:rPr>
              <a:pPr/>
              <a:t>12</a:t>
            </a:fld>
            <a:endParaRPr lang="en-US" altLang="en-US" smtClean="0">
              <a:cs typeface="Arial" pitchFamily="34" charset="0"/>
            </a:endParaRPr>
          </a:p>
        </p:txBody>
      </p:sp>
      <p:sp>
        <p:nvSpPr>
          <p:cNvPr id="8" name="Rounded Rectangle 7"/>
          <p:cNvSpPr/>
          <p:nvPr/>
        </p:nvSpPr>
        <p:spPr>
          <a:xfrm>
            <a:off x="4103914" y="1807029"/>
            <a:ext cx="2917372" cy="3581400"/>
          </a:xfrm>
          <a:prstGeom prst="roundRect">
            <a:avLst/>
          </a:prstGeom>
          <a:ln w="28575">
            <a:solidFill>
              <a:schemeClr val="bg1">
                <a:lumMod val="9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lv-LV"/>
          </a:p>
        </p:txBody>
      </p:sp>
      <p:pic>
        <p:nvPicPr>
          <p:cNvPr id="1946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00" y="2008980"/>
            <a:ext cx="2090738"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5" name="TextBox 26"/>
          <p:cNvSpPr txBox="1">
            <a:spLocks noChangeArrowheads="1"/>
          </p:cNvSpPr>
          <p:nvPr/>
        </p:nvSpPr>
        <p:spPr bwMode="auto">
          <a:xfrm>
            <a:off x="4365625" y="3488076"/>
            <a:ext cx="231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300">
                <a:solidFill>
                  <a:schemeClr val="tx1"/>
                </a:solidFill>
                <a:latin typeface="Times New Roman" pitchFamily="18" charset="0"/>
              </a:defRPr>
            </a:lvl1pPr>
            <a:lvl2pPr marL="742950" indent="-285750">
              <a:spcBef>
                <a:spcPct val="20000"/>
              </a:spcBef>
              <a:buFont typeface="Arial" pitchFamily="34" charset="0"/>
              <a:buChar char="–"/>
              <a:defRPr sz="2900">
                <a:solidFill>
                  <a:schemeClr val="tx1"/>
                </a:solidFill>
                <a:latin typeface="Times New Roman" pitchFamily="18" charset="0"/>
              </a:defRPr>
            </a:lvl2pPr>
            <a:lvl3pPr marL="1143000" indent="-228600">
              <a:spcBef>
                <a:spcPct val="20000"/>
              </a:spcBef>
              <a:buFont typeface="Arial" pitchFamily="34" charset="0"/>
              <a:buChar char="•"/>
              <a:defRPr sz="2500">
                <a:solidFill>
                  <a:schemeClr val="tx1"/>
                </a:solidFill>
                <a:latin typeface="Times New Roman" pitchFamily="18" charset="0"/>
              </a:defRPr>
            </a:lvl3pPr>
            <a:lvl4pPr marL="1600200" indent="-228600">
              <a:spcBef>
                <a:spcPct val="20000"/>
              </a:spcBef>
              <a:buFont typeface="Arial" pitchFamily="34" charset="0"/>
              <a:buChar char="–"/>
              <a:defRPr sz="1900">
                <a:solidFill>
                  <a:schemeClr val="tx1"/>
                </a:solidFill>
                <a:latin typeface="Times New Roman" pitchFamily="18" charset="0"/>
              </a:defRPr>
            </a:lvl4pPr>
            <a:lvl5pPr marL="2057400" indent="-228600">
              <a:spcBef>
                <a:spcPct val="20000"/>
              </a:spcBef>
              <a:buFont typeface="Arial" pitchFamily="34" charset="0"/>
              <a:buChar char="»"/>
              <a:defRPr sz="1900">
                <a:solidFill>
                  <a:schemeClr val="tx1"/>
                </a:solidFill>
                <a:latin typeface="Times New Roman" pitchFamily="18" charset="0"/>
              </a:defRPr>
            </a:lvl5pPr>
            <a:lvl6pPr marL="2514600" indent="-228600"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6pPr>
            <a:lvl7pPr marL="2971800" indent="-228600"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7pPr>
            <a:lvl8pPr marL="3429000" indent="-228600"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8pPr>
            <a:lvl9pPr marL="3886200" indent="-228600"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9pPr>
          </a:lstStyle>
          <a:p>
            <a:pPr algn="ctr">
              <a:spcBef>
                <a:spcPct val="0"/>
              </a:spcBef>
              <a:buFontTx/>
              <a:buNone/>
            </a:pPr>
            <a:r>
              <a:rPr lang="lv-LV" altLang="lv-LV" sz="1800" dirty="0">
                <a:latin typeface="Calibri" pitchFamily="34" charset="0"/>
                <a:cs typeface="Lucida Sans Unicode" pitchFamily="34" charset="0"/>
              </a:rPr>
              <a:t>eID karte ar e-parakstu</a:t>
            </a:r>
          </a:p>
        </p:txBody>
      </p:sp>
      <p:sp>
        <p:nvSpPr>
          <p:cNvPr id="19467" name="TextBox 27"/>
          <p:cNvSpPr txBox="1">
            <a:spLocks noChangeArrowheads="1"/>
          </p:cNvSpPr>
          <p:nvPr/>
        </p:nvSpPr>
        <p:spPr bwMode="auto">
          <a:xfrm>
            <a:off x="4433888" y="4254500"/>
            <a:ext cx="2181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300">
                <a:solidFill>
                  <a:schemeClr val="tx1"/>
                </a:solidFill>
                <a:latin typeface="Times New Roman" pitchFamily="18" charset="0"/>
              </a:defRPr>
            </a:lvl1pPr>
            <a:lvl2pPr marL="742950" indent="-285750">
              <a:spcBef>
                <a:spcPct val="20000"/>
              </a:spcBef>
              <a:buFont typeface="Arial" pitchFamily="34" charset="0"/>
              <a:buChar char="–"/>
              <a:defRPr sz="2900">
                <a:solidFill>
                  <a:schemeClr val="tx1"/>
                </a:solidFill>
                <a:latin typeface="Times New Roman" pitchFamily="18" charset="0"/>
              </a:defRPr>
            </a:lvl2pPr>
            <a:lvl3pPr marL="1143000" indent="-228600">
              <a:spcBef>
                <a:spcPct val="20000"/>
              </a:spcBef>
              <a:buFont typeface="Arial" pitchFamily="34" charset="0"/>
              <a:buChar char="•"/>
              <a:defRPr sz="2500">
                <a:solidFill>
                  <a:schemeClr val="tx1"/>
                </a:solidFill>
                <a:latin typeface="Times New Roman" pitchFamily="18" charset="0"/>
              </a:defRPr>
            </a:lvl3pPr>
            <a:lvl4pPr marL="1600200" indent="-228600">
              <a:spcBef>
                <a:spcPct val="20000"/>
              </a:spcBef>
              <a:buFont typeface="Arial" pitchFamily="34" charset="0"/>
              <a:buChar char="–"/>
              <a:defRPr sz="1900">
                <a:solidFill>
                  <a:schemeClr val="tx1"/>
                </a:solidFill>
                <a:latin typeface="Times New Roman" pitchFamily="18" charset="0"/>
              </a:defRPr>
            </a:lvl4pPr>
            <a:lvl5pPr marL="2057400" indent="-228600">
              <a:spcBef>
                <a:spcPct val="20000"/>
              </a:spcBef>
              <a:buFont typeface="Arial" pitchFamily="34" charset="0"/>
              <a:buChar char="»"/>
              <a:defRPr sz="1900">
                <a:solidFill>
                  <a:schemeClr val="tx1"/>
                </a:solidFill>
                <a:latin typeface="Times New Roman" pitchFamily="18" charset="0"/>
              </a:defRPr>
            </a:lvl5pPr>
            <a:lvl6pPr marL="2514600" indent="-228600"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6pPr>
            <a:lvl7pPr marL="2971800" indent="-228600"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7pPr>
            <a:lvl8pPr marL="3429000" indent="-228600"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8pPr>
            <a:lvl9pPr marL="3886200" indent="-228600"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9pPr>
          </a:lstStyle>
          <a:p>
            <a:pPr algn="ctr">
              <a:spcBef>
                <a:spcPct val="0"/>
              </a:spcBef>
              <a:buFontTx/>
              <a:buNone/>
            </a:pPr>
            <a:r>
              <a:rPr lang="lv-LV" altLang="lv-LV" sz="1800">
                <a:latin typeface="Calibri" pitchFamily="34" charset="0"/>
                <a:cs typeface="Lucida Sans Unicode" pitchFamily="34" charset="0"/>
              </a:rPr>
              <a:t>120 parakstīšanās reizes bez maksas</a:t>
            </a:r>
          </a:p>
        </p:txBody>
      </p:sp>
      <p:pic>
        <p:nvPicPr>
          <p:cNvPr id="18444" name="Picture 16" descr="Attēlu rezultāti vaicājumam “lasītāj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721" y="2329201"/>
            <a:ext cx="170973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AutoShape 18" descr="Attēlu rezultāti vaicājumam “lasītājs”"/>
          <p:cNvSpPr>
            <a:spLocks noChangeAspect="1" noChangeArrowheads="1"/>
          </p:cNvSpPr>
          <p:nvPr/>
        </p:nvSpPr>
        <p:spPr bwMode="auto">
          <a:xfrm>
            <a:off x="1460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v-LV" altLang="lv-LV"/>
          </a:p>
        </p:txBody>
      </p:sp>
      <p:sp>
        <p:nvSpPr>
          <p:cNvPr id="19470" name="AutoShape 20" descr="Attēlu rezultāti vaicājumam “lasītājs”"/>
          <p:cNvSpPr>
            <a:spLocks noChangeAspect="1" noChangeArrowheads="1"/>
          </p:cNvSpPr>
          <p:nvPr/>
        </p:nvSpPr>
        <p:spPr bwMode="auto">
          <a:xfrm>
            <a:off x="29845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v-LV" altLang="lv-LV"/>
          </a:p>
        </p:txBody>
      </p:sp>
      <p:pic>
        <p:nvPicPr>
          <p:cNvPr id="1844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8275" y="3597729"/>
            <a:ext cx="1711325" cy="171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212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44"/>
                                        </p:tgtEl>
                                        <p:attrNameLst>
                                          <p:attrName>style.visibility</p:attrName>
                                        </p:attrNameLst>
                                      </p:cBhvr>
                                      <p:to>
                                        <p:strVal val="visible"/>
                                      </p:to>
                                    </p:set>
                                    <p:anim calcmode="lin" valueType="num">
                                      <p:cBhvr additive="base">
                                        <p:cTn id="7" dur="500" fill="hold"/>
                                        <p:tgtEl>
                                          <p:spTgt spid="18444"/>
                                        </p:tgtEl>
                                        <p:attrNameLst>
                                          <p:attrName>ppt_x</p:attrName>
                                        </p:attrNameLst>
                                      </p:cBhvr>
                                      <p:tavLst>
                                        <p:tav tm="0">
                                          <p:val>
                                            <p:strVal val="#ppt_x"/>
                                          </p:val>
                                        </p:tav>
                                        <p:tav tm="100000">
                                          <p:val>
                                            <p:strVal val="#ppt_x"/>
                                          </p:val>
                                        </p:tav>
                                      </p:tavLst>
                                    </p:anim>
                                    <p:anim calcmode="lin" valueType="num">
                                      <p:cBhvr additive="base">
                                        <p:cTn id="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447"/>
                                        </p:tgtEl>
                                        <p:attrNameLst>
                                          <p:attrName>style.visibility</p:attrName>
                                        </p:attrNameLst>
                                      </p:cBhvr>
                                      <p:to>
                                        <p:strVal val="visible"/>
                                      </p:to>
                                    </p:set>
                                    <p:anim calcmode="lin" valueType="num">
                                      <p:cBhvr additive="base">
                                        <p:cTn id="13" dur="500" fill="hold"/>
                                        <p:tgtEl>
                                          <p:spTgt spid="18447"/>
                                        </p:tgtEl>
                                        <p:attrNameLst>
                                          <p:attrName>ppt_x</p:attrName>
                                        </p:attrNameLst>
                                      </p:cBhvr>
                                      <p:tavLst>
                                        <p:tav tm="0">
                                          <p:val>
                                            <p:strVal val="#ppt_x"/>
                                          </p:val>
                                        </p:tav>
                                        <p:tav tm="100000">
                                          <p:val>
                                            <p:strVal val="#ppt_x"/>
                                          </p:val>
                                        </p:tav>
                                      </p:tavLst>
                                    </p:anim>
                                    <p:anim calcmode="lin" valueType="num">
                                      <p:cBhvr additive="base">
                                        <p:cTn id="14" dur="500" fill="hold"/>
                                        <p:tgtEl>
                                          <p:spTgt spid="184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90800" y="381000"/>
            <a:ext cx="6096000" cy="1036638"/>
          </a:xfrm>
        </p:spPr>
        <p:txBody>
          <a:bodyPr/>
          <a:lstStyle/>
          <a:p>
            <a:endParaRPr lang="lv-LV" altLang="lv-LV" smtClean="0"/>
          </a:p>
        </p:txBody>
      </p:sp>
      <p:sp>
        <p:nvSpPr>
          <p:cNvPr id="24579" name="Slide Number Placeholder 5"/>
          <p:cNvSpPr>
            <a:spLocks noGrp="1"/>
          </p:cNvSpPr>
          <p:nvPr>
            <p:ph type="sldNum" sz="quarter" idx="13"/>
          </p:nvPr>
        </p:nvSpPr>
        <p:spPr bwMode="auto">
          <a:xfrm>
            <a:off x="8439150" y="6324600"/>
            <a:ext cx="40005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90E9AA2-3EA2-426C-A80B-9729E7C43D93}" type="slidenum">
              <a:rPr lang="en-US" altLang="en-US" smtClean="0">
                <a:cs typeface="Arial" pitchFamily="34" charset="0"/>
              </a:rPr>
              <a:pPr/>
              <a:t>13</a:t>
            </a:fld>
            <a:endParaRPr lang="en-US" altLang="en-US" smtClean="0">
              <a:cs typeface="Arial" pitchFamily="34" charset="0"/>
            </a:endParaRPr>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9178925" cy="612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81" name="Title 1"/>
          <p:cNvSpPr txBox="1">
            <a:spLocks/>
          </p:cNvSpPr>
          <p:nvPr/>
        </p:nvSpPr>
        <p:spPr bwMode="auto">
          <a:xfrm>
            <a:off x="1638300" y="6126163"/>
            <a:ext cx="6096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7" tIns="46979" rIns="93957" bIns="46979"/>
          <a:lstStyle>
            <a:lvl1pPr>
              <a:spcBef>
                <a:spcPct val="20000"/>
              </a:spcBef>
              <a:buFont typeface="Arial" pitchFamily="34" charset="0"/>
              <a:buChar char="•"/>
              <a:defRPr sz="3300">
                <a:solidFill>
                  <a:schemeClr val="tx1"/>
                </a:solidFill>
                <a:latin typeface="Times New Roman" pitchFamily="18" charset="0"/>
              </a:defRPr>
            </a:lvl1pPr>
            <a:lvl2pPr marL="762000" indent="-292100">
              <a:spcBef>
                <a:spcPct val="20000"/>
              </a:spcBef>
              <a:buFont typeface="Arial" pitchFamily="34" charset="0"/>
              <a:buChar char="–"/>
              <a:defRPr sz="2900">
                <a:solidFill>
                  <a:schemeClr val="tx1"/>
                </a:solidFill>
                <a:latin typeface="Times New Roman" pitchFamily="18" charset="0"/>
              </a:defRPr>
            </a:lvl2pPr>
            <a:lvl3pPr marL="1173163" indent="-233363">
              <a:spcBef>
                <a:spcPct val="20000"/>
              </a:spcBef>
              <a:buFont typeface="Arial" pitchFamily="34" charset="0"/>
              <a:buChar char="•"/>
              <a:defRPr sz="2500">
                <a:solidFill>
                  <a:schemeClr val="tx1"/>
                </a:solidFill>
                <a:latin typeface="Times New Roman" pitchFamily="18" charset="0"/>
              </a:defRPr>
            </a:lvl3pPr>
            <a:lvl4pPr marL="1643063" indent="-233363">
              <a:spcBef>
                <a:spcPct val="20000"/>
              </a:spcBef>
              <a:buFont typeface="Arial" pitchFamily="34" charset="0"/>
              <a:buChar char="–"/>
              <a:defRPr sz="1900">
                <a:solidFill>
                  <a:schemeClr val="tx1"/>
                </a:solidFill>
                <a:latin typeface="Times New Roman" pitchFamily="18" charset="0"/>
              </a:defRPr>
            </a:lvl4pPr>
            <a:lvl5pPr marL="2112963" indent="-233363">
              <a:spcBef>
                <a:spcPct val="20000"/>
              </a:spcBef>
              <a:buFont typeface="Arial" pitchFamily="34" charset="0"/>
              <a:buChar char="»"/>
              <a:defRPr sz="1900">
                <a:solidFill>
                  <a:schemeClr val="tx1"/>
                </a:solidFill>
                <a:latin typeface="Times New Roman" pitchFamily="18" charset="0"/>
              </a:defRPr>
            </a:lvl5pPr>
            <a:lvl6pPr marL="2570163" indent="-233363"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6pPr>
            <a:lvl7pPr marL="3027363" indent="-233363"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7pPr>
            <a:lvl8pPr marL="3484563" indent="-233363"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8pPr>
            <a:lvl9pPr marL="3941763" indent="-233363" defTabSz="938213" eaLnBrk="0" fontAlgn="base" hangingPunct="0">
              <a:spcBef>
                <a:spcPct val="20000"/>
              </a:spcBef>
              <a:spcAft>
                <a:spcPct val="0"/>
              </a:spcAft>
              <a:buFont typeface="Arial" pitchFamily="34" charset="0"/>
              <a:buChar char="»"/>
              <a:defRPr sz="1900">
                <a:solidFill>
                  <a:schemeClr val="tx1"/>
                </a:solidFill>
                <a:latin typeface="Times New Roman" pitchFamily="18" charset="0"/>
              </a:defRPr>
            </a:lvl9pPr>
          </a:lstStyle>
          <a:p>
            <a:pPr algn="ctr">
              <a:spcBef>
                <a:spcPct val="0"/>
              </a:spcBef>
              <a:buFontTx/>
              <a:buNone/>
            </a:pPr>
            <a:r>
              <a:rPr lang="lv-LV" altLang="lv-LV" sz="2400" b="1" dirty="0">
                <a:solidFill>
                  <a:srgbClr val="4F6228"/>
                </a:solidFill>
                <a:latin typeface="Verdana" pitchFamily="34" charset="0"/>
                <a:ea typeface="Verdana" pitchFamily="34" charset="0"/>
                <a:cs typeface="Verdana" pitchFamily="34" charset="0"/>
              </a:rPr>
              <a:t>Saprātīga rīcība!</a:t>
            </a:r>
          </a:p>
        </p:txBody>
      </p:sp>
    </p:spTree>
    <p:extLst>
      <p:ext uri="{BB962C8B-B14F-4D97-AF65-F5344CB8AC3E}">
        <p14:creationId xmlns:p14="http://schemas.microsoft.com/office/powerpoint/2010/main" val="3201237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5738" y="3284538"/>
            <a:ext cx="42021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Content Placeholder 1"/>
          <p:cNvSpPr txBox="1">
            <a:spLocks/>
          </p:cNvSpPr>
          <p:nvPr/>
        </p:nvSpPr>
        <p:spPr bwMode="auto">
          <a:xfrm>
            <a:off x="255588" y="4403725"/>
            <a:ext cx="4786312"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700">
                <a:solidFill>
                  <a:schemeClr val="tx1"/>
                </a:solidFill>
                <a:latin typeface="Times New Roman" panose="02020603050405020304" pitchFamily="18" charset="0"/>
                <a:cs typeface="Arial" panose="020B0604020202020204" pitchFamily="34" charset="0"/>
              </a:defRPr>
            </a:lvl1pPr>
            <a:lvl2pPr>
              <a:defRPr sz="1700">
                <a:solidFill>
                  <a:schemeClr val="tx1"/>
                </a:solidFill>
                <a:latin typeface="Times New Roman" panose="02020603050405020304" pitchFamily="18" charset="0"/>
                <a:cs typeface="Arial" panose="020B0604020202020204" pitchFamily="34" charset="0"/>
              </a:defRPr>
            </a:lvl2pPr>
            <a:lvl3pPr>
              <a:defRPr sz="1700">
                <a:solidFill>
                  <a:schemeClr val="tx1"/>
                </a:solidFill>
                <a:latin typeface="Times New Roman" panose="02020603050405020304" pitchFamily="18" charset="0"/>
                <a:cs typeface="Arial" panose="020B0604020202020204" pitchFamily="34" charset="0"/>
              </a:defRPr>
            </a:lvl3pPr>
            <a:lvl4pPr>
              <a:defRPr sz="1700">
                <a:solidFill>
                  <a:schemeClr val="tx1"/>
                </a:solidFill>
                <a:latin typeface="Times New Roman" panose="02020603050405020304" pitchFamily="18" charset="0"/>
                <a:cs typeface="Arial" panose="020B0604020202020204" pitchFamily="34" charset="0"/>
              </a:defRPr>
            </a:lvl4pPr>
            <a:lvl5pPr>
              <a:defRPr sz="1700">
                <a:solidFill>
                  <a:schemeClr val="tx1"/>
                </a:solidFill>
                <a:latin typeface="Times New Roman" panose="02020603050405020304" pitchFamily="18" charset="0"/>
                <a:cs typeface="Arial" panose="020B0604020202020204" pitchFamily="34" charset="0"/>
              </a:defRPr>
            </a:lvl5pPr>
            <a:lvl6pPr marL="2335213" indent="-49213"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6pPr>
            <a:lvl7pPr marL="2792413" indent="-49213"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7pPr>
            <a:lvl8pPr marL="3249613" indent="-49213"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8pPr>
            <a:lvl9pPr marL="3706813" indent="-49213" defTabSz="938213" eaLnBrk="0" fontAlgn="base" hangingPunct="0">
              <a:spcBef>
                <a:spcPct val="0"/>
              </a:spcBef>
              <a:spcAft>
                <a:spcPct val="0"/>
              </a:spcAft>
              <a:defRPr sz="1700">
                <a:solidFill>
                  <a:schemeClr val="tx1"/>
                </a:solidFill>
                <a:latin typeface="Times New Roman" panose="02020603050405020304" pitchFamily="18" charset="0"/>
                <a:cs typeface="Arial" panose="020B0604020202020204" pitchFamily="34" charset="0"/>
              </a:defRPr>
            </a:lvl9pPr>
          </a:lstStyle>
          <a:p>
            <a:pPr>
              <a:spcBef>
                <a:spcPct val="20000"/>
              </a:spcBef>
            </a:pPr>
            <a:endParaRPr lang="lv-LV" altLang="lv-LV" sz="1600" b="1" dirty="0" smtClean="0">
              <a:latin typeface="Calibri" panose="020F0502020204030204" pitchFamily="34" charset="0"/>
            </a:endParaRPr>
          </a:p>
          <a:p>
            <a:pPr>
              <a:spcBef>
                <a:spcPct val="20000"/>
              </a:spcBef>
            </a:pPr>
            <a:endParaRPr lang="lv-LV" altLang="lv-LV" sz="1600" b="1" dirty="0">
              <a:latin typeface="Calibri" panose="020F0502020204030204" pitchFamily="34" charset="0"/>
            </a:endParaRPr>
          </a:p>
          <a:p>
            <a:pPr>
              <a:spcBef>
                <a:spcPct val="20000"/>
              </a:spcBef>
            </a:pPr>
            <a:r>
              <a:rPr lang="lv-LV" altLang="lv-LV" sz="1600" b="1" dirty="0" smtClean="0">
                <a:latin typeface="Calibri" panose="020F0502020204030204" pitchFamily="34" charset="0"/>
              </a:rPr>
              <a:t>Par </a:t>
            </a:r>
            <a:r>
              <a:rPr lang="lv-LV" altLang="lv-LV" sz="1600" b="1" dirty="0">
                <a:latin typeface="Calibri" panose="020F0502020204030204" pitchFamily="34" charset="0"/>
              </a:rPr>
              <a:t>e-pārvaldi</a:t>
            </a:r>
          </a:p>
          <a:p>
            <a:pPr>
              <a:spcBef>
                <a:spcPts val="0"/>
              </a:spcBef>
              <a:buFont typeface="Arial" panose="020B0604020202020204" pitchFamily="34" charset="0"/>
              <a:buNone/>
            </a:pPr>
            <a:r>
              <a:rPr lang="lv-LV" altLang="lv-LV" sz="1600" dirty="0">
                <a:latin typeface="Calibri" panose="020F0502020204030204" pitchFamily="34" charset="0"/>
                <a:hlinkClick r:id="rId4"/>
              </a:rPr>
              <a:t>www.varam.gov.lv</a:t>
            </a:r>
            <a:r>
              <a:rPr lang="lv-LV" altLang="lv-LV" sz="1600" dirty="0">
                <a:latin typeface="Calibri" panose="020F0502020204030204" pitchFamily="34" charset="0"/>
              </a:rPr>
              <a:t> sadaļa e-pārvalde</a:t>
            </a:r>
            <a:endParaRPr lang="lv-LV" altLang="lv-LV" sz="800" dirty="0">
              <a:latin typeface="Calibri" panose="020F0502020204030204" pitchFamily="34" charset="0"/>
            </a:endParaRPr>
          </a:p>
          <a:p>
            <a:pPr>
              <a:spcBef>
                <a:spcPts val="700"/>
              </a:spcBef>
              <a:buFont typeface="Arial" panose="020B0604020202020204" pitchFamily="34" charset="0"/>
              <a:buNone/>
            </a:pPr>
            <a:r>
              <a:rPr lang="lv-LV" altLang="lv-LV" sz="1600" b="1" dirty="0">
                <a:latin typeface="Calibri" panose="020F0502020204030204" pitchFamily="34" charset="0"/>
              </a:rPr>
              <a:t>Par e-prasmēm</a:t>
            </a:r>
          </a:p>
          <a:p>
            <a:pPr>
              <a:spcBef>
                <a:spcPts val="0"/>
              </a:spcBef>
              <a:buFont typeface="Arial" panose="020B0604020202020204" pitchFamily="34" charset="0"/>
              <a:buNone/>
            </a:pPr>
            <a:r>
              <a:rPr lang="lv-LV" altLang="lv-LV" sz="1600" dirty="0" err="1" smtClean="0">
                <a:latin typeface="Calibri" panose="020F0502020204030204" pitchFamily="34" charset="0"/>
                <a:hlinkClick r:id="rId5"/>
              </a:rPr>
              <a:t>www.eiespejas.lv</a:t>
            </a:r>
            <a:endParaRPr lang="lv-LV" altLang="lv-LV" sz="1600" dirty="0">
              <a:latin typeface="Calibri" panose="020F0502020204030204" pitchFamily="34" charset="0"/>
            </a:endParaRPr>
          </a:p>
          <a:p>
            <a:pPr>
              <a:spcBef>
                <a:spcPts val="0"/>
              </a:spcBef>
              <a:buFont typeface="Arial" panose="020B0604020202020204" pitchFamily="34" charset="0"/>
              <a:buNone/>
            </a:pPr>
            <a:r>
              <a:rPr lang="lv-LV" altLang="lv-LV" sz="1600" dirty="0">
                <a:latin typeface="Calibri" panose="020F0502020204030204" pitchFamily="34" charset="0"/>
                <a:hlinkClick r:id="rId6"/>
              </a:rPr>
              <a:t>www.latvija.lv</a:t>
            </a:r>
            <a:r>
              <a:rPr lang="lv-LV" altLang="lv-LV" sz="1600" dirty="0">
                <a:latin typeface="Calibri" panose="020F0502020204030204" pitchFamily="34" charset="0"/>
              </a:rPr>
              <a:t> </a:t>
            </a:r>
          </a:p>
          <a:p>
            <a:pPr>
              <a:spcBef>
                <a:spcPct val="20000"/>
              </a:spcBef>
              <a:buFont typeface="Arial" panose="020B0604020202020204" pitchFamily="34" charset="0"/>
              <a:buNone/>
            </a:pPr>
            <a:endParaRPr lang="lv-LV" altLang="lv-LV" sz="1600" dirty="0">
              <a:latin typeface="Calibri" panose="020F0502020204030204" pitchFamily="34" charset="0"/>
            </a:endParaRPr>
          </a:p>
          <a:p>
            <a:pPr>
              <a:spcBef>
                <a:spcPct val="20000"/>
              </a:spcBef>
              <a:buFont typeface="Arial" panose="020B0604020202020204" pitchFamily="34" charset="0"/>
              <a:buNone/>
            </a:pPr>
            <a:endParaRPr lang="lv-LV" altLang="lv-LV" sz="1600" dirty="0">
              <a:latin typeface="Calibri" panose="020F0502020204030204" pitchFamily="34" charset="0"/>
            </a:endParaRPr>
          </a:p>
          <a:p>
            <a:pPr>
              <a:spcBef>
                <a:spcPct val="20000"/>
              </a:spcBef>
              <a:buFont typeface="Arial" panose="020B0604020202020204" pitchFamily="34" charset="0"/>
              <a:buNone/>
            </a:pPr>
            <a:endParaRPr lang="lv-LV" altLang="lv-LV" sz="1600" dirty="0">
              <a:latin typeface="Calibri" panose="020F0502020204030204" pitchFamily="34" charset="0"/>
            </a:endParaRPr>
          </a:p>
          <a:p>
            <a:pPr>
              <a:spcBef>
                <a:spcPct val="20000"/>
              </a:spcBef>
              <a:buFont typeface="Arial" panose="020B0604020202020204" pitchFamily="34" charset="0"/>
              <a:buNone/>
            </a:pPr>
            <a:endParaRPr lang="lv-LV" altLang="lv-LV" sz="1800" b="1" dirty="0">
              <a:latin typeface="Calibri" panose="020F0502020204030204" pitchFamily="34" charset="0"/>
            </a:endParaRPr>
          </a:p>
          <a:p>
            <a:pPr>
              <a:spcBef>
                <a:spcPct val="20000"/>
              </a:spcBef>
              <a:buFont typeface="Arial" panose="020B0604020202020204" pitchFamily="34" charset="0"/>
              <a:buNone/>
            </a:pPr>
            <a:endParaRPr lang="lv-LV" altLang="lv-LV" sz="1800" b="1" dirty="0">
              <a:latin typeface="Calibri" panose="020F0502020204030204" pitchFamily="34" charset="0"/>
            </a:endParaRP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1472" y="0"/>
            <a:ext cx="5033727" cy="4155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6" name="UCo4-KgbopM?rel=0"/>
          <p:cNvPicPr>
            <a:picLocks noRot="1" noChangeAspect="1"/>
          </p:cNvPicPr>
          <p:nvPr>
            <a:videoFile r:link="rId1"/>
          </p:nvPr>
        </p:nvPicPr>
        <p:blipFill>
          <a:blip r:embed="rId4"/>
          <a:stretch>
            <a:fillRect/>
          </a:stretch>
        </p:blipFill>
        <p:spPr>
          <a:xfrm>
            <a:off x="98583" y="968721"/>
            <a:ext cx="8900561" cy="5006566"/>
          </a:xfrm>
          <a:prstGeom prst="rect">
            <a:avLst/>
          </a:prstGeom>
        </p:spPr>
      </p:pic>
    </p:spTree>
    <p:extLst>
      <p:ext uri="{BB962C8B-B14F-4D97-AF65-F5344CB8AC3E}">
        <p14:creationId xmlns:p14="http://schemas.microsoft.com/office/powerpoint/2010/main" val="33139964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85800" y="3505200"/>
            <a:ext cx="7772400" cy="960438"/>
          </a:xfrm>
        </p:spPr>
        <p:txBody>
          <a:bodyPr/>
          <a:lstStyle/>
          <a:p>
            <a:r>
              <a:rPr lang="lv-LV" altLang="lv-LV" sz="2600" dirty="0" smtClean="0"/>
              <a:t>Elektroniskā pieteikšanās studijām pamatstudiju programmās</a:t>
            </a:r>
          </a:p>
        </p:txBody>
      </p:sp>
      <p:sp>
        <p:nvSpPr>
          <p:cNvPr id="13315" name="Text Placeholder 3"/>
          <p:cNvSpPr>
            <a:spLocks noGrp="1"/>
          </p:cNvSpPr>
          <p:nvPr>
            <p:ph type="body" sz="quarter" idx="11"/>
          </p:nvPr>
        </p:nvSpPr>
        <p:spPr/>
        <p:txBody>
          <a:bodyPr/>
          <a:lstStyle/>
          <a:p>
            <a:r>
              <a:rPr lang="lv-LV" altLang="en-US" smtClean="0"/>
              <a:t>Kristaps Prēdelis, 2016.gada septembris</a:t>
            </a:r>
          </a:p>
        </p:txBody>
      </p:sp>
      <p:pic>
        <p:nvPicPr>
          <p:cNvPr id="133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4684713"/>
            <a:ext cx="2552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95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3"/>
          <p:cNvSpPr>
            <a:spLocks noGrp="1"/>
          </p:cNvSpPr>
          <p:nvPr>
            <p:ph type="body" sz="quarter" idx="10"/>
          </p:nvPr>
        </p:nvSpPr>
        <p:spPr/>
        <p:txBody>
          <a:bodyPr/>
          <a:lstStyle/>
          <a:p>
            <a:endParaRPr lang="lv-LV" altLang="lv-LV" smtClean="0"/>
          </a:p>
        </p:txBody>
      </p:sp>
      <p:sp>
        <p:nvSpPr>
          <p:cNvPr id="14339" name="Text Placeholder 4"/>
          <p:cNvSpPr>
            <a:spLocks noGrp="1"/>
          </p:cNvSpPr>
          <p:nvPr>
            <p:ph type="body" sz="quarter" idx="12"/>
          </p:nvPr>
        </p:nvSpPr>
        <p:spPr/>
        <p:txBody>
          <a:bodyPr/>
          <a:lstStyle/>
          <a:p>
            <a:endParaRPr lang="lv-LV" altLang="lv-LV" smtClean="0"/>
          </a:p>
        </p:txBody>
      </p:sp>
      <p:sp>
        <p:nvSpPr>
          <p:cNvPr id="14340"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C6AAC1B-A48A-427C-9EA2-1415340EB43E}" type="slidenum">
              <a:rPr lang="en-US" altLang="en-US" smtClean="0"/>
              <a:pPr/>
              <a:t>17</a:t>
            </a:fld>
            <a:endParaRPr lang="en-US" altLang="en-US" smtClean="0"/>
          </a:p>
        </p:txBody>
      </p:sp>
      <p:sp>
        <p:nvSpPr>
          <p:cNvPr id="7" name="Rounded Rectangle 6"/>
          <p:cNvSpPr/>
          <p:nvPr/>
        </p:nvSpPr>
        <p:spPr>
          <a:xfrm>
            <a:off x="2484437" y="2208212"/>
            <a:ext cx="5800725" cy="2034603"/>
          </a:xfrm>
          <a:prstGeom prst="roundRect">
            <a:avLst/>
          </a:prstGeom>
          <a:solidFill>
            <a:srgbClr val="415958"/>
          </a:solidFill>
          <a:ln>
            <a:solidFill>
              <a:srgbClr val="4470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800" b="1" i="1" dirty="0">
                <a:latin typeface="Verdana" panose="020B0604030504040204" pitchFamily="34" charset="0"/>
                <a:ea typeface="Verdana" panose="020B0604030504040204" pitchFamily="34" charset="0"/>
                <a:cs typeface="Verdana" panose="020B0604030504040204" pitchFamily="34" charset="0"/>
              </a:rPr>
              <a:t>Ko nozīmē Elektroniskā pieteikšanās studijām pamatstudiju </a:t>
            </a:r>
            <a:r>
              <a:rPr lang="lv-LV" sz="2800" b="1" i="1" dirty="0" smtClean="0">
                <a:latin typeface="Verdana" panose="020B0604030504040204" pitchFamily="34" charset="0"/>
                <a:ea typeface="Verdana" panose="020B0604030504040204" pitchFamily="34" charset="0"/>
                <a:cs typeface="Verdana" panose="020B0604030504040204" pitchFamily="34" charset="0"/>
              </a:rPr>
              <a:t>programmās?</a:t>
            </a:r>
            <a:endParaRPr lang="lv-LV" sz="2800" b="1"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43825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Placeholder 3"/>
          <p:cNvSpPr>
            <a:spLocks noGrp="1"/>
          </p:cNvSpPr>
          <p:nvPr>
            <p:ph type="body" sz="quarter" idx="10"/>
          </p:nvPr>
        </p:nvSpPr>
        <p:spPr/>
        <p:txBody>
          <a:bodyPr/>
          <a:lstStyle/>
          <a:p>
            <a:endParaRPr lang="lv-LV" altLang="en-US" smtClean="0"/>
          </a:p>
        </p:txBody>
      </p:sp>
      <p:sp>
        <p:nvSpPr>
          <p:cNvPr id="12292" name="Text Placeholder 4"/>
          <p:cNvSpPr>
            <a:spLocks noGrp="1"/>
          </p:cNvSpPr>
          <p:nvPr>
            <p:ph type="body" sz="quarter" idx="12"/>
          </p:nvPr>
        </p:nvSpPr>
        <p:spPr/>
        <p:txBody>
          <a:bodyPr/>
          <a:lstStyle/>
          <a:p>
            <a:endParaRPr lang="lv-LV" altLang="en-US" smtClean="0"/>
          </a:p>
        </p:txBody>
      </p:sp>
      <p:sp>
        <p:nvSpPr>
          <p:cNvPr id="12293"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0BBE677-E700-471A-94E9-F5CA9EA1ED33}" type="slidenum">
              <a:rPr lang="en-US" altLang="en-US" smtClean="0"/>
              <a:pPr/>
              <a:t>18</a:t>
            </a:fld>
            <a:endParaRPr lang="en-US" altLang="en-US" smtClean="0"/>
          </a:p>
        </p:txBody>
      </p:sp>
      <p:pic>
        <p:nvPicPr>
          <p:cNvPr id="12295" name="Picture 15" descr="C:\Users\kristapsp\Pictures\Vienotā pieteikšanās\LLU_ar_deviz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775" y="1527175"/>
            <a:ext cx="18240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6" descr="C:\Users\kristapsp\Pictures\Vienotā pieteikšanās\logo2016.jpg"/>
          <p:cNvPicPr>
            <a:picLocks noChangeAspect="1" noChangeArrowheads="1"/>
          </p:cNvPicPr>
          <p:nvPr/>
        </p:nvPicPr>
        <p:blipFill>
          <a:blip r:embed="rId4">
            <a:extLst>
              <a:ext uri="{28A0092B-C50C-407E-A947-70E740481C1C}">
                <a14:useLocalDpi xmlns:a14="http://schemas.microsoft.com/office/drawing/2010/main" val="0"/>
              </a:ext>
            </a:extLst>
          </a:blip>
          <a:srcRect l="20227" t="35690" r="28671" b="36322"/>
          <a:stretch>
            <a:fillRect/>
          </a:stretch>
        </p:blipFill>
        <p:spPr bwMode="auto">
          <a:xfrm>
            <a:off x="1972071" y="3646910"/>
            <a:ext cx="240188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7" descr="C:\Users\kristapsp\Pictures\Vienotā pieteikšanās\logo-kr-lv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071" y="4752975"/>
            <a:ext cx="21717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9" descr="http://old.va.lv/files/Logo_Vi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5363" y="4427538"/>
            <a:ext cx="3881437"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AutoShape 23" descr="http://www.ba.lv/wp-content/themes/ba/images/ba-logo.svg"/>
          <p:cNvSpPr>
            <a:spLocks noChangeAspect="1" noChangeArrowheads="1"/>
          </p:cNvSpPr>
          <p:nvPr/>
        </p:nvSpPr>
        <p:spPr bwMode="auto">
          <a:xfrm>
            <a:off x="146050" y="-525463"/>
            <a:ext cx="2333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v-LV" altLang="lv-LV"/>
          </a:p>
        </p:txBody>
      </p:sp>
      <p:pic>
        <p:nvPicPr>
          <p:cNvPr id="12301" name="Picture 28" descr="http://venta.lv/wp-content/uploads/VeA-logo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3937" y="5434302"/>
            <a:ext cx="26257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1708150"/>
            <a:ext cx="2598737" cy="78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3" name="Picture 33" descr="http://www.rtu.lv/component/option,com_docman/task,doc_download/gid,1699/gerbonis_1.jpg"/>
          <p:cNvPicPr>
            <a:picLocks noChangeAspect="1" noChangeArrowheads="1"/>
          </p:cNvPicPr>
          <p:nvPr/>
        </p:nvPicPr>
        <p:blipFill>
          <a:blip r:embed="rId9" cstate="print">
            <a:extLst>
              <a:ext uri="{28A0092B-C50C-407E-A947-70E740481C1C}">
                <a14:useLocalDpi xmlns:a14="http://schemas.microsoft.com/office/drawing/2010/main" val="0"/>
              </a:ext>
            </a:extLst>
          </a:blip>
          <a:srcRect l="6001" t="11240" r="6389" b="12650"/>
          <a:stretch>
            <a:fillRect/>
          </a:stretch>
        </p:blipFill>
        <p:spPr bwMode="auto">
          <a:xfrm>
            <a:off x="4867275" y="1546225"/>
            <a:ext cx="17367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37" descr="https://upload.wikimedia.org/wikipedia/lv/archive/a/ac/20110525142851%21BA.logo.kr.jpg"/>
          <p:cNvPicPr>
            <a:picLocks noChangeAspect="1" noChangeArrowheads="1"/>
          </p:cNvPicPr>
          <p:nvPr/>
        </p:nvPicPr>
        <p:blipFill>
          <a:blip r:embed="rId10" cstate="print">
            <a:extLst>
              <a:ext uri="{28A0092B-C50C-407E-A947-70E740481C1C}">
                <a14:useLocalDpi xmlns:a14="http://schemas.microsoft.com/office/drawing/2010/main" val="0"/>
              </a:ext>
            </a:extLst>
          </a:blip>
          <a:srcRect l="3189" t="7417" r="2499" b="7893"/>
          <a:stretch>
            <a:fillRect/>
          </a:stretch>
        </p:blipFill>
        <p:spPr bwMode="auto">
          <a:xfrm>
            <a:off x="4498975" y="2785322"/>
            <a:ext cx="1901826" cy="77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58975" y="2785322"/>
            <a:ext cx="2428081" cy="713806"/>
          </a:xfrm>
          <a:prstGeom prst="rect">
            <a:avLst/>
          </a:prstGeom>
        </p:spPr>
      </p:pic>
      <p:pic>
        <p:nvPicPr>
          <p:cNvPr id="12306"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8684" y="2900547"/>
            <a:ext cx="2178339" cy="74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8" name="Picture 20" descr="S&amp;amacr;kum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73813" y="3871540"/>
            <a:ext cx="2286000" cy="371475"/>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2804161" y="277813"/>
            <a:ext cx="4779264" cy="1098285"/>
          </a:xfrm>
          <a:prstGeom prst="roundRect">
            <a:avLst/>
          </a:prstGeom>
          <a:solidFill>
            <a:srgbClr val="415958"/>
          </a:solidFill>
          <a:ln>
            <a:solidFill>
              <a:srgbClr val="4470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400" b="1" i="1" dirty="0" smtClean="0">
                <a:latin typeface="Verdana" panose="020B0604030504040204" pitchFamily="34" charset="0"/>
                <a:ea typeface="Verdana" panose="020B0604030504040204" pitchFamily="34" charset="0"/>
                <a:cs typeface="Verdana" panose="020B0604030504040204" pitchFamily="34" charset="0"/>
              </a:rPr>
              <a:t>Iespēja pieteikties </a:t>
            </a:r>
          </a:p>
          <a:p>
            <a:pPr algn="ctr">
              <a:defRPr/>
            </a:pPr>
            <a:r>
              <a:rPr lang="lv-LV" sz="2400" b="1" i="1" dirty="0" smtClean="0">
                <a:latin typeface="Verdana" panose="020B0604030504040204" pitchFamily="34" charset="0"/>
                <a:ea typeface="Verdana" panose="020B0604030504040204" pitchFamily="34" charset="0"/>
                <a:cs typeface="Verdana" panose="020B0604030504040204" pitchFamily="34" charset="0"/>
              </a:rPr>
              <a:t>11 augstskolās</a:t>
            </a:r>
            <a:endParaRPr lang="lv-LV" sz="2400" b="1"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38427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pPr>
              <a:defRPr/>
            </a:pPr>
            <a:fld id="{339E8B31-6A3B-42EC-9F5F-FBF70B6DEAAA}" type="slidenum">
              <a:rPr lang="en-US" altLang="en-US" smtClean="0"/>
              <a:pPr>
                <a:defRPr/>
              </a:pPr>
              <a:t>19</a:t>
            </a:fld>
            <a:endParaRPr lang="en-US" altLang="en-US"/>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381000"/>
            <a:ext cx="6838950" cy="4152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ular Callout 6"/>
          <p:cNvSpPr/>
          <p:nvPr/>
        </p:nvSpPr>
        <p:spPr>
          <a:xfrm>
            <a:off x="249382" y="3657600"/>
            <a:ext cx="3307195" cy="2971799"/>
          </a:xfrm>
          <a:prstGeom prst="wedgeRectCallout">
            <a:avLst>
              <a:gd name="adj1" fmla="val 92468"/>
              <a:gd name="adj2" fmla="val -93342"/>
            </a:avLst>
          </a:prstGeom>
          <a:gradFill>
            <a:gsLst>
              <a:gs pos="0">
                <a:srgbClr val="447044"/>
              </a:gs>
              <a:gs pos="50000">
                <a:schemeClr val="accent1">
                  <a:tint val="44500"/>
                  <a:satMod val="160000"/>
                </a:schemeClr>
              </a:gs>
              <a:gs pos="100000">
                <a:schemeClr val="accent1">
                  <a:tint val="23500"/>
                  <a:satMod val="160000"/>
                </a:schemeClr>
              </a:gs>
            </a:gsLst>
            <a:lin ang="5400000" scaled="0"/>
          </a:gradFill>
          <a:ln>
            <a:solidFill>
              <a:schemeClr val="bg1">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622" y="3675219"/>
            <a:ext cx="3266714" cy="2954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5440073" y="4960650"/>
            <a:ext cx="3399127" cy="1098285"/>
          </a:xfrm>
          <a:prstGeom prst="roundRect">
            <a:avLst/>
          </a:prstGeom>
          <a:solidFill>
            <a:srgbClr val="415958"/>
          </a:solidFill>
          <a:ln>
            <a:solidFill>
              <a:srgbClr val="4470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400" b="1" i="1" dirty="0" smtClean="0">
                <a:latin typeface="Verdana" panose="020B0604030504040204" pitchFamily="34" charset="0"/>
                <a:ea typeface="Verdana" panose="020B0604030504040204" pitchFamily="34" charset="0"/>
                <a:cs typeface="Verdana" panose="020B0604030504040204" pitchFamily="34" charset="0"/>
              </a:rPr>
              <a:t>Iespēja aptvert visu Latviju</a:t>
            </a:r>
            <a:endParaRPr lang="lv-LV" sz="2400" b="1"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7404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27088" y="3349625"/>
            <a:ext cx="7772400" cy="960438"/>
          </a:xfrm>
        </p:spPr>
        <p:txBody>
          <a:bodyPr>
            <a:normAutofit fontScale="90000"/>
          </a:bodyPr>
          <a:lstStyle/>
          <a:p>
            <a:r>
              <a:rPr lang="lv-LV" altLang="lv-LV" sz="3100" dirty="0" smtClean="0">
                <a:solidFill>
                  <a:srgbClr val="4F6228"/>
                </a:solidFill>
              </a:rPr>
              <a:t>Valsts e-iespējas – </a:t>
            </a:r>
            <a:br>
              <a:rPr lang="lv-LV" altLang="lv-LV" sz="3100" dirty="0" smtClean="0">
                <a:solidFill>
                  <a:srgbClr val="4F6228"/>
                </a:solidFill>
              </a:rPr>
            </a:br>
            <a:r>
              <a:rPr lang="lv-LV" altLang="lv-LV" sz="3100" dirty="0" smtClean="0">
                <a:solidFill>
                  <a:srgbClr val="4F6228"/>
                </a:solidFill>
              </a:rPr>
              <a:t>kā tās var Jums padarīt dzīvi vienkāršāku? </a:t>
            </a:r>
            <a:r>
              <a:rPr lang="lv-LV" altLang="lv-LV" sz="1700" dirty="0" smtClean="0"/>
              <a:t/>
            </a:r>
            <a:br>
              <a:rPr lang="lv-LV" altLang="lv-LV" sz="1700" dirty="0" smtClean="0"/>
            </a:br>
            <a:r>
              <a:rPr lang="lv-LV" altLang="en-US" sz="1700" dirty="0" smtClean="0">
                <a:solidFill>
                  <a:srgbClr val="4F6228"/>
                </a:solidFill>
              </a:rPr>
              <a:t/>
            </a:r>
            <a:br>
              <a:rPr lang="lv-LV" altLang="en-US" sz="1700" dirty="0" smtClean="0">
                <a:solidFill>
                  <a:srgbClr val="4F6228"/>
                </a:solidFill>
              </a:rPr>
            </a:br>
            <a:endParaRPr lang="lv-LV" altLang="en-US" sz="1700" dirty="0" smtClean="0"/>
          </a:p>
        </p:txBody>
      </p:sp>
      <p:sp>
        <p:nvSpPr>
          <p:cNvPr id="11267" name="Text Placeholder 2"/>
          <p:cNvSpPr>
            <a:spLocks noGrp="1"/>
          </p:cNvSpPr>
          <p:nvPr>
            <p:ph type="body" sz="quarter" idx="10"/>
          </p:nvPr>
        </p:nvSpPr>
        <p:spPr>
          <a:xfrm>
            <a:off x="1041400" y="4599709"/>
            <a:ext cx="7772400" cy="1623291"/>
          </a:xfrm>
        </p:spPr>
        <p:txBody>
          <a:bodyPr/>
          <a:lstStyle/>
          <a:p>
            <a:pPr algn="r" eaLnBrk="1" hangingPunct="1"/>
            <a:r>
              <a:rPr lang="lv-LV" altLang="lv-LV" dirty="0" smtClean="0">
                <a:latin typeface="Arial" pitchFamily="34" charset="0"/>
              </a:rPr>
              <a:t>Diāna Tiltiņa</a:t>
            </a:r>
          </a:p>
          <a:p>
            <a:pPr algn="r" eaLnBrk="1" hangingPunct="1"/>
            <a:r>
              <a:rPr lang="lv-LV" altLang="lv-LV" dirty="0" smtClean="0">
                <a:latin typeface="Arial" pitchFamily="34" charset="0"/>
              </a:rPr>
              <a:t>Elektronisko pakalpojumu departaments</a:t>
            </a:r>
          </a:p>
          <a:p>
            <a:pPr algn="r"/>
            <a:r>
              <a:rPr lang="lv-LV" altLang="lv-LV" dirty="0" smtClean="0">
                <a:latin typeface="Arial" pitchFamily="34" charset="0"/>
              </a:rPr>
              <a:t>Informācijas sabiedrības politikas nodaļa</a:t>
            </a:r>
          </a:p>
          <a:p>
            <a:pPr algn="r"/>
            <a:r>
              <a:rPr lang="lv-LV" altLang="en-US" dirty="0" err="1"/>
              <a:t>d</a:t>
            </a:r>
            <a:r>
              <a:rPr lang="lv-LV" altLang="en-US" dirty="0" err="1" smtClean="0"/>
              <a:t>iana.tiltina@varam.gov.lv</a:t>
            </a:r>
            <a:endParaRPr lang="lv-LV" altLang="en-US" dirty="0" smtClean="0"/>
          </a:p>
          <a:p>
            <a:pPr algn="r"/>
            <a:r>
              <a:rPr lang="lv-LV" altLang="en-US" dirty="0" smtClean="0"/>
              <a:t>Tālr. 67026551</a:t>
            </a:r>
          </a:p>
        </p:txBody>
      </p:sp>
      <p:sp>
        <p:nvSpPr>
          <p:cNvPr id="11268" name="Text Placeholder 3"/>
          <p:cNvSpPr>
            <a:spLocks noGrp="1"/>
          </p:cNvSpPr>
          <p:nvPr>
            <p:ph type="body" sz="quarter" idx="11"/>
          </p:nvPr>
        </p:nvSpPr>
        <p:spPr>
          <a:xfrm>
            <a:off x="685800" y="6180138"/>
            <a:ext cx="7772400" cy="639762"/>
          </a:xfrm>
        </p:spPr>
        <p:txBody>
          <a:bodyPr/>
          <a:lstStyle/>
          <a:p>
            <a:r>
              <a:rPr lang="lv-LV" altLang="en-US" dirty="0" smtClean="0"/>
              <a:t>30.09.2016.</a:t>
            </a:r>
          </a:p>
        </p:txBody>
      </p:sp>
      <p:pic>
        <p:nvPicPr>
          <p:cNvPr id="11269" name="Picture 10" descr="eParvalde_Wordl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1438"/>
            <a:ext cx="2692400"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644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pPr>
              <a:defRPr/>
            </a:pPr>
            <a:fld id="{339E8B31-6A3B-42EC-9F5F-FBF70B6DEAAA}" type="slidenum">
              <a:rPr lang="en-US" altLang="en-US" smtClean="0"/>
              <a:pPr>
                <a:defRPr/>
              </a:pPr>
              <a:t>20</a:t>
            </a:fld>
            <a:endParaRPr lang="en-US" altLang="en-US"/>
          </a:p>
        </p:txBody>
      </p:sp>
      <p:pic>
        <p:nvPicPr>
          <p:cNvPr id="7" name="Picture 15" descr="C:\Users\kristapsp\Pictures\Vienotā pieteikšanās\LLU_ar_deviz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1063" y="1173156"/>
            <a:ext cx="1328354" cy="85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C:\Users\kristapsp\Pictures\Vienotā pieteikšanās\logo2016.jpg"/>
          <p:cNvPicPr>
            <a:picLocks noChangeAspect="1" noChangeArrowheads="1"/>
          </p:cNvPicPr>
          <p:nvPr/>
        </p:nvPicPr>
        <p:blipFill>
          <a:blip r:embed="rId4" cstate="print">
            <a:extLst>
              <a:ext uri="{28A0092B-C50C-407E-A947-70E740481C1C}">
                <a14:useLocalDpi xmlns:a14="http://schemas.microsoft.com/office/drawing/2010/main" val="0"/>
              </a:ext>
            </a:extLst>
          </a:blip>
          <a:srcRect l="20227" t="35690" r="28671" b="36322"/>
          <a:stretch>
            <a:fillRect/>
          </a:stretch>
        </p:blipFill>
        <p:spPr bwMode="auto">
          <a:xfrm>
            <a:off x="6862761" y="3216139"/>
            <a:ext cx="1656335" cy="56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C:\Users\kristapsp\Pictures\Vienotā pieteikšanās\logo-kr-lv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2761" y="2725198"/>
            <a:ext cx="1639347" cy="41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http://old.va.lv/files/Logo_Vi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4327" y="5211376"/>
            <a:ext cx="2713472" cy="61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8" descr="http://venta.lv/wp-content/uploads/VeA-logo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1" y="5844297"/>
            <a:ext cx="2186998" cy="40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2100" y="414965"/>
            <a:ext cx="1755450" cy="52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3" descr="http://www.rtu.lv/component/option,com_docman/task,doc_download/gid,1699/gerbonis_1.jpg"/>
          <p:cNvPicPr>
            <a:picLocks noChangeAspect="1" noChangeArrowheads="1"/>
          </p:cNvPicPr>
          <p:nvPr/>
        </p:nvPicPr>
        <p:blipFill>
          <a:blip r:embed="rId9" cstate="print">
            <a:extLst>
              <a:ext uri="{28A0092B-C50C-407E-A947-70E740481C1C}">
                <a14:useLocalDpi xmlns:a14="http://schemas.microsoft.com/office/drawing/2010/main" val="0"/>
              </a:ext>
            </a:extLst>
          </a:blip>
          <a:srcRect l="6001" t="11240" r="6389" b="12650"/>
          <a:stretch>
            <a:fillRect/>
          </a:stretch>
        </p:blipFill>
        <p:spPr bwMode="auto">
          <a:xfrm>
            <a:off x="5943997" y="1173156"/>
            <a:ext cx="1190625" cy="77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7" descr="https://upload.wikimedia.org/wikipedia/lv/archive/a/ac/20110525142851%21BA.logo.kr.jpg"/>
          <p:cNvPicPr>
            <a:picLocks noChangeAspect="1" noChangeArrowheads="1"/>
          </p:cNvPicPr>
          <p:nvPr/>
        </p:nvPicPr>
        <p:blipFill>
          <a:blip r:embed="rId10" cstate="print">
            <a:extLst>
              <a:ext uri="{28A0092B-C50C-407E-A947-70E740481C1C}">
                <a14:useLocalDpi xmlns:a14="http://schemas.microsoft.com/office/drawing/2010/main" val="0"/>
              </a:ext>
            </a:extLst>
          </a:blip>
          <a:srcRect l="3189" t="7417" r="2499" b="7893"/>
          <a:stretch>
            <a:fillRect/>
          </a:stretch>
        </p:blipFill>
        <p:spPr bwMode="auto">
          <a:xfrm>
            <a:off x="7165831" y="3802886"/>
            <a:ext cx="1360915" cy="55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02100" y="2094633"/>
            <a:ext cx="1800008" cy="529165"/>
          </a:xfrm>
          <a:prstGeom prst="rect">
            <a:avLst/>
          </a:prstGeom>
        </p:spPr>
      </p:pic>
      <p:pic>
        <p:nvPicPr>
          <p:cNvPr id="16"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8182" y="4410750"/>
            <a:ext cx="1376215" cy="47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0" descr="S&amp;amacr;kum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2762" y="4998130"/>
            <a:ext cx="1671636" cy="27164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953488" y="2474737"/>
            <a:ext cx="3231975" cy="1569660"/>
          </a:xfrm>
          <a:prstGeom prst="rect">
            <a:avLst/>
          </a:prstGeom>
          <a:noFill/>
        </p:spPr>
        <p:txBody>
          <a:bodyPr wrap="none" rtlCol="0">
            <a:spAutoFit/>
          </a:bodyPr>
          <a:lstStyle/>
          <a:p>
            <a:r>
              <a:rPr lang="lv-LV" sz="9600" b="1" dirty="0" smtClean="0">
                <a:solidFill>
                  <a:srgbClr val="374B4A"/>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30 €</a:t>
            </a:r>
            <a:endParaRPr lang="lv-LV" sz="9600" b="1" dirty="0">
              <a:solidFill>
                <a:srgbClr val="374B4A"/>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21" name="Right Arrow Callout 20"/>
          <p:cNvSpPr/>
          <p:nvPr/>
        </p:nvSpPr>
        <p:spPr>
          <a:xfrm>
            <a:off x="5352076" y="395568"/>
            <a:ext cx="402178" cy="5855981"/>
          </a:xfrm>
          <a:prstGeom prst="rightArrowCallout">
            <a:avLst>
              <a:gd name="adj1" fmla="val 0"/>
              <a:gd name="adj2" fmla="val 100410"/>
              <a:gd name="adj3" fmla="val 25000"/>
              <a:gd name="adj4" fmla="val 64977"/>
            </a:avLst>
          </a:prstGeom>
          <a:solidFill>
            <a:srgbClr val="374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rgbClr val="447044"/>
              </a:solidFill>
            </a:endParaRPr>
          </a:p>
        </p:txBody>
      </p:sp>
      <p:sp>
        <p:nvSpPr>
          <p:cNvPr id="23" name="Rounded Rectangle 22"/>
          <p:cNvSpPr/>
          <p:nvPr/>
        </p:nvSpPr>
        <p:spPr>
          <a:xfrm>
            <a:off x="2121407" y="3837191"/>
            <a:ext cx="2967829" cy="573559"/>
          </a:xfrm>
          <a:prstGeom prst="roundRect">
            <a:avLst/>
          </a:prstGeom>
          <a:solidFill>
            <a:srgbClr val="374B4A"/>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1600" b="1" i="1" dirty="0" smtClean="0">
                <a:latin typeface="Verdana" panose="020B0604030504040204" pitchFamily="34" charset="0"/>
                <a:ea typeface="Verdana" panose="020B0604030504040204" pitchFamily="34" charset="0"/>
                <a:cs typeface="Verdana" panose="020B0604030504040204" pitchFamily="34" charset="0"/>
              </a:rPr>
              <a:t>Vienota reģistrēšanās maksa!</a:t>
            </a:r>
            <a:endParaRPr lang="lv-LV" sz="1600" b="1" i="1" dirty="0">
              <a:latin typeface="Verdana" panose="020B0604030504040204" pitchFamily="34" charset="0"/>
              <a:ea typeface="Verdana" panose="020B0604030504040204" pitchFamily="34" charset="0"/>
              <a:cs typeface="Verdana" panose="020B0604030504040204" pitchFamily="34" charset="0"/>
            </a:endParaRPr>
          </a:p>
        </p:txBody>
      </p:sp>
      <p:sp>
        <p:nvSpPr>
          <p:cNvPr id="24" name="Rounded Rectangle 23"/>
          <p:cNvSpPr/>
          <p:nvPr/>
        </p:nvSpPr>
        <p:spPr>
          <a:xfrm>
            <a:off x="1869911" y="395568"/>
            <a:ext cx="3399127" cy="1098285"/>
          </a:xfrm>
          <a:prstGeom prst="roundRect">
            <a:avLst/>
          </a:prstGeom>
          <a:solidFill>
            <a:srgbClr val="415958"/>
          </a:solidFill>
          <a:ln>
            <a:solidFill>
              <a:srgbClr val="4470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400" b="1" i="1" dirty="0" smtClean="0">
                <a:latin typeface="Verdana" panose="020B0604030504040204" pitchFamily="34" charset="0"/>
                <a:ea typeface="Verdana" panose="020B0604030504040204" pitchFamily="34" charset="0"/>
                <a:cs typeface="Verdana" panose="020B0604030504040204" pitchFamily="34" charset="0"/>
              </a:rPr>
              <a:t>Iespēja ietaupīt līdzekļus</a:t>
            </a:r>
            <a:endParaRPr lang="lv-LV" sz="2400" b="1"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78333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3"/>
          <p:cNvSpPr>
            <a:spLocks noGrp="1"/>
          </p:cNvSpPr>
          <p:nvPr>
            <p:ph type="body" sz="quarter" idx="10"/>
          </p:nvPr>
        </p:nvSpPr>
        <p:spPr/>
        <p:txBody>
          <a:bodyPr/>
          <a:lstStyle/>
          <a:p>
            <a:endParaRPr lang="lv-LV" altLang="lv-LV" smtClean="0"/>
          </a:p>
        </p:txBody>
      </p:sp>
      <p:sp>
        <p:nvSpPr>
          <p:cNvPr id="15363" name="Text Placeholder 4"/>
          <p:cNvSpPr>
            <a:spLocks noGrp="1"/>
          </p:cNvSpPr>
          <p:nvPr>
            <p:ph type="body" sz="quarter" idx="12"/>
          </p:nvPr>
        </p:nvSpPr>
        <p:spPr/>
        <p:txBody>
          <a:bodyPr/>
          <a:lstStyle/>
          <a:p>
            <a:endParaRPr lang="lv-LV" altLang="lv-LV" smtClean="0"/>
          </a:p>
        </p:txBody>
      </p:sp>
      <p:sp>
        <p:nvSpPr>
          <p:cNvPr id="15364"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043784B-85E3-4E69-A9F8-F0C4062E56C1}" type="slidenum">
              <a:rPr lang="en-US" altLang="en-US"/>
              <a:pPr/>
              <a:t>21</a:t>
            </a:fld>
            <a:endParaRPr lang="en-US" altLang="en-US"/>
          </a:p>
        </p:txBody>
      </p:sp>
      <p:pic>
        <p:nvPicPr>
          <p:cNvPr id="1536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6213" y="103188"/>
            <a:ext cx="5245100" cy="66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361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2590800" y="1752600"/>
            <a:ext cx="6096000" cy="4373563"/>
          </a:xfrm>
        </p:spPr>
        <p:txBody>
          <a:bodyPr anchor="ctr">
            <a:normAutofit lnSpcReduction="10000"/>
          </a:bodyPr>
          <a:lstStyle/>
          <a:p>
            <a:pPr marL="342900" indent="-342900">
              <a:lnSpc>
                <a:spcPct val="110000"/>
              </a:lnSpc>
              <a:buFont typeface="Arial" panose="020B0604020202020204" pitchFamily="34" charset="0"/>
              <a:buChar char="•"/>
            </a:pPr>
            <a:r>
              <a:rPr lang="lv-LV" altLang="lv-LV" b="1" dirty="0" smtClean="0">
                <a:latin typeface="Verdana" panose="020B0604030504040204" pitchFamily="34" charset="0"/>
              </a:rPr>
              <a:t>Elektroniskā pieteikšanās  no 27.jūnija līdz 12.jūlijam</a:t>
            </a:r>
          </a:p>
          <a:p>
            <a:pPr marL="342900" indent="-342900">
              <a:lnSpc>
                <a:spcPct val="110000"/>
              </a:lnSpc>
              <a:buFont typeface="Arial" panose="020B0604020202020204" pitchFamily="34" charset="0"/>
              <a:buChar char="•"/>
            </a:pPr>
            <a:r>
              <a:rPr lang="lv-LV" altLang="lv-LV" dirty="0" smtClean="0">
                <a:latin typeface="Verdana" panose="020B0604030504040204" pitchFamily="34" charset="0"/>
              </a:rPr>
              <a:t>Pieteikties var pats vai cita persona</a:t>
            </a:r>
          </a:p>
          <a:p>
            <a:pPr marL="342900" indent="-342900">
              <a:lnSpc>
                <a:spcPct val="110000"/>
              </a:lnSpc>
              <a:buFont typeface="Arial" panose="020B0604020202020204" pitchFamily="34" charset="0"/>
              <a:buChar char="•"/>
            </a:pPr>
            <a:r>
              <a:rPr lang="lv-LV" altLang="lv-LV" dirty="0" smtClean="0">
                <a:latin typeface="Verdana" panose="020B0604030504040204" pitchFamily="34" charset="0"/>
              </a:rPr>
              <a:t>Pieslēgties pakalpojumam var ar:</a:t>
            </a:r>
          </a:p>
          <a:p>
            <a:pPr marL="1104900" lvl="1" indent="-342900">
              <a:lnSpc>
                <a:spcPct val="110000"/>
              </a:lnSpc>
              <a:buFont typeface="Arial" panose="020B0604020202020204" pitchFamily="34" charset="0"/>
              <a:buChar char="•"/>
            </a:pPr>
            <a:r>
              <a:rPr lang="lv-LV" altLang="lv-LV" dirty="0" smtClean="0">
                <a:latin typeface="Verdana" panose="020B0604030504040204" pitchFamily="34" charset="0"/>
                <a:ea typeface="Verdana" panose="020B0604030504040204" pitchFamily="34" charset="0"/>
                <a:cs typeface="Verdana" panose="020B0604030504040204" pitchFamily="34" charset="0"/>
              </a:rPr>
              <a:t>Swedbank, SEB, Citadele, Nordea, Norvik, DNB, </a:t>
            </a:r>
            <a:r>
              <a:rPr lang="lv-LV" altLang="lv-LV" dirty="0" err="1" smtClean="0">
                <a:latin typeface="Verdana" panose="020B0604030504040204" pitchFamily="34" charset="0"/>
                <a:ea typeface="Verdana" panose="020B0604030504040204" pitchFamily="34" charset="0"/>
                <a:cs typeface="Verdana" panose="020B0604030504040204" pitchFamily="34" charset="0"/>
              </a:rPr>
              <a:t>Meridian</a:t>
            </a:r>
            <a:r>
              <a:rPr lang="lv-LV" altLang="lv-LV" dirty="0" smtClean="0">
                <a:latin typeface="Verdana" panose="020B0604030504040204" pitchFamily="34" charset="0"/>
                <a:ea typeface="Verdana" panose="020B0604030504040204" pitchFamily="34" charset="0"/>
                <a:cs typeface="Verdana" panose="020B0604030504040204" pitchFamily="34" charset="0"/>
              </a:rPr>
              <a:t> </a:t>
            </a:r>
            <a:r>
              <a:rPr lang="lv-LV" altLang="lv-LV" dirty="0" err="1" smtClean="0">
                <a:latin typeface="Verdana" panose="020B0604030504040204" pitchFamily="34" charset="0"/>
                <a:ea typeface="Verdana" panose="020B0604030504040204" pitchFamily="34" charset="0"/>
                <a:cs typeface="Verdana" panose="020B0604030504040204" pitchFamily="34" charset="0"/>
              </a:rPr>
              <a:t>Trade</a:t>
            </a:r>
            <a:r>
              <a:rPr lang="lv-LV" altLang="lv-LV" dirty="0" smtClean="0">
                <a:latin typeface="Verdana" panose="020B0604030504040204" pitchFamily="34" charset="0"/>
                <a:ea typeface="Verdana" panose="020B0604030504040204" pitchFamily="34" charset="0"/>
                <a:cs typeface="Verdana" panose="020B0604030504040204" pitchFamily="34" charset="0"/>
              </a:rPr>
              <a:t> </a:t>
            </a:r>
            <a:r>
              <a:rPr lang="lv-LV" altLang="lv-LV" dirty="0" err="1" smtClean="0">
                <a:latin typeface="Verdana" panose="020B0604030504040204" pitchFamily="34" charset="0"/>
                <a:ea typeface="Verdana" panose="020B0604030504040204" pitchFamily="34" charset="0"/>
                <a:cs typeface="Verdana" panose="020B0604030504040204" pitchFamily="34" charset="0"/>
              </a:rPr>
              <a:t>Bank</a:t>
            </a:r>
            <a:r>
              <a:rPr lang="lv-LV" altLang="lv-LV" dirty="0" smtClean="0">
                <a:latin typeface="Verdana" panose="020B0604030504040204" pitchFamily="34" charset="0"/>
                <a:ea typeface="Verdana" panose="020B0604030504040204" pitchFamily="34" charset="0"/>
                <a:cs typeface="Verdana" panose="020B0604030504040204" pitchFamily="34" charset="0"/>
              </a:rPr>
              <a:t>, </a:t>
            </a:r>
            <a:r>
              <a:rPr lang="lv-LV" altLang="lv-LV" dirty="0" err="1" smtClean="0">
                <a:latin typeface="Verdana" panose="020B0604030504040204" pitchFamily="34" charset="0"/>
                <a:ea typeface="Verdana" panose="020B0604030504040204" pitchFamily="34" charset="0"/>
                <a:cs typeface="Verdana" panose="020B0604030504040204" pitchFamily="34" charset="0"/>
              </a:rPr>
              <a:t>Privatbank</a:t>
            </a:r>
            <a:endParaRPr lang="lv-LV" altLang="lv-LV" dirty="0" smtClean="0">
              <a:latin typeface="Verdana" panose="020B0604030504040204" pitchFamily="34" charset="0"/>
              <a:ea typeface="Verdana" panose="020B0604030504040204" pitchFamily="34" charset="0"/>
              <a:cs typeface="Verdana" panose="020B0604030504040204" pitchFamily="34" charset="0"/>
            </a:endParaRPr>
          </a:p>
          <a:p>
            <a:pPr marL="1104900" lvl="1" indent="-342900">
              <a:lnSpc>
                <a:spcPct val="110000"/>
              </a:lnSpc>
              <a:buFont typeface="Arial" panose="020B0604020202020204" pitchFamily="34" charset="0"/>
              <a:buChar char="•"/>
            </a:pPr>
            <a:r>
              <a:rPr lang="lv-LV" altLang="lv-LV" dirty="0" err="1" smtClean="0">
                <a:latin typeface="Verdana" panose="020B0604030504040204" pitchFamily="34" charset="0"/>
                <a:ea typeface="Verdana" panose="020B0604030504040204" pitchFamily="34" charset="0"/>
                <a:cs typeface="Verdana" panose="020B0604030504040204" pitchFamily="34" charset="0"/>
              </a:rPr>
              <a:t>eID</a:t>
            </a:r>
            <a:r>
              <a:rPr lang="lv-LV" altLang="lv-LV" dirty="0" smtClean="0">
                <a:latin typeface="Verdana" panose="020B0604030504040204" pitchFamily="34" charset="0"/>
                <a:ea typeface="Verdana" panose="020B0604030504040204" pitchFamily="34" charset="0"/>
                <a:cs typeface="Verdana" panose="020B0604030504040204" pitchFamily="34" charset="0"/>
              </a:rPr>
              <a:t> (personu apliecība)</a:t>
            </a:r>
          </a:p>
          <a:p>
            <a:pPr marL="1104900" lvl="1" indent="-342900">
              <a:lnSpc>
                <a:spcPct val="110000"/>
              </a:lnSpc>
              <a:buFont typeface="Arial" panose="020B0604020202020204" pitchFamily="34" charset="0"/>
              <a:buChar char="•"/>
            </a:pPr>
            <a:r>
              <a:rPr lang="lv-LV" altLang="lv-LV" dirty="0" smtClean="0">
                <a:latin typeface="Verdana" panose="020B0604030504040204" pitchFamily="34" charset="0"/>
                <a:ea typeface="Verdana" panose="020B0604030504040204" pitchFamily="34" charset="0"/>
                <a:cs typeface="Verdana" panose="020B0604030504040204" pitchFamily="34" charset="0"/>
              </a:rPr>
              <a:t>Drošs elektroniskais paraksts</a:t>
            </a:r>
          </a:p>
          <a:p>
            <a:pPr marL="1104900" lvl="1" indent="-342900">
              <a:lnSpc>
                <a:spcPct val="110000"/>
              </a:lnSpc>
              <a:buFont typeface="Arial" panose="020B0604020202020204" pitchFamily="34" charset="0"/>
              <a:buChar char="•"/>
            </a:pPr>
            <a:r>
              <a:rPr lang="lv-LV" altLang="lv-LV" dirty="0" smtClean="0">
                <a:latin typeface="Verdana" panose="020B0604030504040204" pitchFamily="34" charset="0"/>
                <a:ea typeface="Verdana" panose="020B0604030504040204" pitchFamily="34" charset="0"/>
                <a:cs typeface="Verdana" panose="020B0604030504040204" pitchFamily="34" charset="0"/>
              </a:rPr>
              <a:t>Lietotājvārds/parole</a:t>
            </a:r>
          </a:p>
          <a:p>
            <a:pPr marL="342900" indent="-342900">
              <a:lnSpc>
                <a:spcPct val="110000"/>
              </a:lnSpc>
              <a:buFont typeface="Arial" panose="020B0604020202020204" pitchFamily="34" charset="0"/>
              <a:buChar char="•"/>
            </a:pPr>
            <a:r>
              <a:rPr lang="lv-LV" altLang="lv-LV" b="1" dirty="0" smtClean="0">
                <a:latin typeface="Verdana" panose="020B0604030504040204" pitchFamily="34" charset="0"/>
              </a:rPr>
              <a:t>Vienreizēja samaksa 30€ </a:t>
            </a:r>
            <a:br>
              <a:rPr lang="lv-LV" altLang="lv-LV" b="1" dirty="0" smtClean="0">
                <a:latin typeface="Verdana" panose="020B0604030504040204" pitchFamily="34" charset="0"/>
              </a:rPr>
            </a:br>
            <a:r>
              <a:rPr lang="lv-LV" altLang="lv-LV" dirty="0" smtClean="0">
                <a:latin typeface="Verdana" panose="020B0604030504040204" pitchFamily="34" charset="0"/>
              </a:rPr>
              <a:t>(neatkarīgi no prioritāšu skaita)</a:t>
            </a:r>
          </a:p>
        </p:txBody>
      </p:sp>
      <p:sp>
        <p:nvSpPr>
          <p:cNvPr id="16387" name="Text Placeholder 3"/>
          <p:cNvSpPr>
            <a:spLocks noGrp="1"/>
          </p:cNvSpPr>
          <p:nvPr>
            <p:ph type="body" sz="quarter" idx="10"/>
          </p:nvPr>
        </p:nvSpPr>
        <p:spPr/>
        <p:txBody>
          <a:bodyPr/>
          <a:lstStyle/>
          <a:p>
            <a:endParaRPr lang="lv-LV" altLang="lv-LV" smtClean="0"/>
          </a:p>
        </p:txBody>
      </p:sp>
      <p:sp>
        <p:nvSpPr>
          <p:cNvPr id="16388" name="Text Placeholder 4"/>
          <p:cNvSpPr>
            <a:spLocks noGrp="1"/>
          </p:cNvSpPr>
          <p:nvPr>
            <p:ph type="body" sz="quarter" idx="12"/>
          </p:nvPr>
        </p:nvSpPr>
        <p:spPr/>
        <p:txBody>
          <a:bodyPr/>
          <a:lstStyle/>
          <a:p>
            <a:endParaRPr lang="lv-LV" altLang="lv-LV" smtClean="0"/>
          </a:p>
        </p:txBody>
      </p:sp>
      <p:sp>
        <p:nvSpPr>
          <p:cNvPr id="16389"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326D983-4111-47C9-871A-B1EE77DD16E7}" type="slidenum">
              <a:rPr lang="en-US" altLang="en-US"/>
              <a:pPr/>
              <a:t>22</a:t>
            </a:fld>
            <a:endParaRPr lang="en-US" altLang="en-US"/>
          </a:p>
        </p:txBody>
      </p:sp>
      <p:pic>
        <p:nvPicPr>
          <p:cNvPr id="16390"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58950" y="120650"/>
            <a:ext cx="3265488" cy="1560513"/>
          </a:xfrm>
        </p:spPr>
      </p:pic>
      <p:pic>
        <p:nvPicPr>
          <p:cNvPr id="16391" name="Content Placeholder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20650"/>
            <a:ext cx="3265488"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24438" y="498475"/>
            <a:ext cx="3662361" cy="914400"/>
          </a:xfrm>
          <a:prstGeom prst="roundRect">
            <a:avLst/>
          </a:prstGeom>
          <a:solidFill>
            <a:srgbClr val="F7DD37"/>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400" b="1" i="1" dirty="0">
                <a:latin typeface="Verdana" panose="020B0604030504040204" pitchFamily="34" charset="0"/>
                <a:ea typeface="Verdana" panose="020B0604030504040204" pitchFamily="34" charset="0"/>
                <a:cs typeface="Verdana" panose="020B0604030504040204" pitchFamily="34" charset="0"/>
              </a:rPr>
              <a:t>27.Jūnijs – 12.jūlijs</a:t>
            </a:r>
          </a:p>
        </p:txBody>
      </p:sp>
    </p:spTree>
    <p:extLst>
      <p:ext uri="{BB962C8B-B14F-4D97-AF65-F5344CB8AC3E}">
        <p14:creationId xmlns:p14="http://schemas.microsoft.com/office/powerpoint/2010/main" val="235258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2590800" y="1752600"/>
            <a:ext cx="6096000" cy="4876800"/>
          </a:xfrm>
        </p:spPr>
        <p:txBody>
          <a:bodyPr/>
          <a:lstStyle/>
          <a:p>
            <a:pPr marL="342900" indent="-342900">
              <a:lnSpc>
                <a:spcPct val="130000"/>
              </a:lnSpc>
              <a:buFont typeface="Arial" panose="020B0604020202020204" pitchFamily="34" charset="0"/>
              <a:buChar char="•"/>
            </a:pPr>
            <a:r>
              <a:rPr lang="lv-LV" altLang="lv-LV" sz="1900" b="1" dirty="0" smtClean="0">
                <a:latin typeface="Verdana" panose="020B0604030504040204" pitchFamily="34" charset="0"/>
              </a:rPr>
              <a:t>Jāapstiprina klātienē no 5.līdz 12.jūlijam </a:t>
            </a:r>
            <a:r>
              <a:rPr lang="lv-LV" altLang="lv-LV" sz="1900" dirty="0" smtClean="0">
                <a:latin typeface="Verdana" panose="020B0604030504040204" pitchFamily="34" charset="0"/>
              </a:rPr>
              <a:t>augstskolu uzņemšanas punktos</a:t>
            </a:r>
          </a:p>
          <a:p>
            <a:pPr marL="342900" indent="-342900">
              <a:lnSpc>
                <a:spcPct val="130000"/>
              </a:lnSpc>
              <a:buFont typeface="Arial" panose="020B0604020202020204" pitchFamily="34" charset="0"/>
              <a:buChar char="•"/>
            </a:pPr>
            <a:r>
              <a:rPr lang="lv-LV" altLang="lv-LV" sz="1900" dirty="0" smtClean="0">
                <a:latin typeface="Verdana" panose="020B0604030504040204" pitchFamily="34" charset="0"/>
              </a:rPr>
              <a:t>Neaizmirsti izglītību un personu apliecinošie dokumentus:</a:t>
            </a:r>
          </a:p>
          <a:p>
            <a:pPr marL="1104900" lvl="1" indent="-342900">
              <a:lnSpc>
                <a:spcPct val="130000"/>
              </a:lnSpc>
              <a:buFont typeface="Arial" panose="020B0604020202020204" pitchFamily="34" charset="0"/>
              <a:buChar char="•"/>
            </a:pPr>
            <a:r>
              <a:rPr lang="lv-LV" altLang="lv-LV" sz="1900" dirty="0" smtClean="0">
                <a:latin typeface="Verdana" panose="020B0604030504040204" pitchFamily="34" charset="0"/>
                <a:ea typeface="Verdana" panose="020B0604030504040204" pitchFamily="34" charset="0"/>
                <a:cs typeface="Verdana" panose="020B0604030504040204" pitchFamily="34" charset="0"/>
              </a:rPr>
              <a:t>Atestāts vai diploms</a:t>
            </a:r>
          </a:p>
          <a:p>
            <a:pPr marL="1104900" lvl="1" indent="-342900">
              <a:lnSpc>
                <a:spcPct val="130000"/>
              </a:lnSpc>
              <a:buFont typeface="Arial" panose="020B0604020202020204" pitchFamily="34" charset="0"/>
              <a:buChar char="•"/>
            </a:pPr>
            <a:r>
              <a:rPr lang="lv-LV" altLang="lv-LV" sz="1900" dirty="0" smtClean="0">
                <a:latin typeface="Verdana" panose="020B0604030504040204" pitchFamily="34" charset="0"/>
                <a:ea typeface="Verdana" panose="020B0604030504040204" pitchFamily="34" charset="0"/>
                <a:cs typeface="Verdana" panose="020B0604030504040204" pitchFamily="34" charset="0"/>
              </a:rPr>
              <a:t>Sekmju izraksts</a:t>
            </a:r>
          </a:p>
          <a:p>
            <a:pPr marL="1104900" lvl="1" indent="-342900">
              <a:lnSpc>
                <a:spcPct val="130000"/>
              </a:lnSpc>
              <a:buFont typeface="Arial" panose="020B0604020202020204" pitchFamily="34" charset="0"/>
              <a:buChar char="•"/>
            </a:pPr>
            <a:r>
              <a:rPr lang="lv-LV" altLang="lv-LV" sz="1900" dirty="0" smtClean="0">
                <a:latin typeface="Verdana" panose="020B0604030504040204" pitchFamily="34" charset="0"/>
                <a:ea typeface="Verdana" panose="020B0604030504040204" pitchFamily="34" charset="0"/>
                <a:cs typeface="Verdana" panose="020B0604030504040204" pitchFamily="34" charset="0"/>
              </a:rPr>
              <a:t>CE sertifikāti</a:t>
            </a:r>
          </a:p>
          <a:p>
            <a:pPr marL="1104900" lvl="1" indent="-342900">
              <a:lnSpc>
                <a:spcPct val="130000"/>
              </a:lnSpc>
              <a:buFont typeface="Arial" panose="020B0604020202020204" pitchFamily="34" charset="0"/>
              <a:buChar char="•"/>
            </a:pPr>
            <a:r>
              <a:rPr lang="lv-LV" altLang="lv-LV" sz="1900" dirty="0" smtClean="0">
                <a:latin typeface="Verdana" panose="020B0604030504040204" pitchFamily="34" charset="0"/>
                <a:ea typeface="Verdana" panose="020B0604030504040204" pitchFamily="34" charset="0"/>
                <a:cs typeface="Verdana" panose="020B0604030504040204" pitchFamily="34" charset="0"/>
              </a:rPr>
              <a:t>Dokumenti, kas apliecina priekšrocības.</a:t>
            </a:r>
          </a:p>
          <a:p>
            <a:pPr marL="1104900" lvl="1" indent="-342900">
              <a:lnSpc>
                <a:spcPct val="130000"/>
              </a:lnSpc>
              <a:buFont typeface="Arial" panose="020B0604020202020204" pitchFamily="34" charset="0"/>
              <a:buChar char="•"/>
            </a:pPr>
            <a:r>
              <a:rPr lang="lv-LV" altLang="lv-LV" sz="1900" dirty="0" smtClean="0">
                <a:latin typeface="Verdana" panose="020B0604030504040204" pitchFamily="34" charset="0"/>
                <a:ea typeface="Verdana" panose="020B0604030504040204" pitchFamily="34" charset="0"/>
                <a:cs typeface="Verdana" panose="020B0604030504040204" pitchFamily="34" charset="0"/>
              </a:rPr>
              <a:t>Laulības apliecība, ja dokumenti ir ar citu uzvārdu</a:t>
            </a:r>
          </a:p>
          <a:p>
            <a:pPr marL="1104900" lvl="1" indent="-342900">
              <a:lnSpc>
                <a:spcPct val="130000"/>
              </a:lnSpc>
              <a:buFont typeface="Arial" panose="020B0604020202020204" pitchFamily="34" charset="0"/>
              <a:buChar char="•"/>
            </a:pPr>
            <a:endParaRPr lang="lv-LV" altLang="lv-LV" sz="1900" dirty="0" smtClean="0"/>
          </a:p>
        </p:txBody>
      </p:sp>
      <p:sp>
        <p:nvSpPr>
          <p:cNvPr id="17411" name="Text Placeholder 3"/>
          <p:cNvSpPr>
            <a:spLocks noGrp="1"/>
          </p:cNvSpPr>
          <p:nvPr>
            <p:ph type="body" sz="quarter" idx="10"/>
          </p:nvPr>
        </p:nvSpPr>
        <p:spPr/>
        <p:txBody>
          <a:bodyPr/>
          <a:lstStyle/>
          <a:p>
            <a:endParaRPr lang="lv-LV" altLang="lv-LV" smtClean="0"/>
          </a:p>
        </p:txBody>
      </p:sp>
      <p:sp>
        <p:nvSpPr>
          <p:cNvPr id="17412" name="Text Placeholder 4"/>
          <p:cNvSpPr>
            <a:spLocks noGrp="1"/>
          </p:cNvSpPr>
          <p:nvPr>
            <p:ph type="body" sz="quarter" idx="12"/>
          </p:nvPr>
        </p:nvSpPr>
        <p:spPr/>
        <p:txBody>
          <a:bodyPr/>
          <a:lstStyle/>
          <a:p>
            <a:endParaRPr lang="lv-LV" altLang="lv-LV" smtClean="0"/>
          </a:p>
        </p:txBody>
      </p:sp>
      <p:sp>
        <p:nvSpPr>
          <p:cNvPr id="17413"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35A0E3A-BB51-41DE-9269-5A906BA1B7EC}" type="slidenum">
              <a:rPr lang="en-US" altLang="en-US"/>
              <a:pPr/>
              <a:t>23</a:t>
            </a:fld>
            <a:endParaRPr lang="en-US" altLang="en-US"/>
          </a:p>
        </p:txBody>
      </p:sp>
      <p:pic>
        <p:nvPicPr>
          <p:cNvPr id="1741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2325" y="276225"/>
            <a:ext cx="3052763"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5145089" y="498475"/>
            <a:ext cx="3389312" cy="914400"/>
          </a:xfrm>
          <a:prstGeom prst="round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3200" b="1" i="1" dirty="0">
                <a:latin typeface="Verdana" panose="020B0604030504040204" pitchFamily="34" charset="0"/>
                <a:ea typeface="Verdana" panose="020B0604030504040204" pitchFamily="34" charset="0"/>
                <a:cs typeface="Verdana" panose="020B0604030504040204" pitchFamily="34" charset="0"/>
              </a:rPr>
              <a:t>5. – 12.jūlijs</a:t>
            </a:r>
          </a:p>
        </p:txBody>
      </p:sp>
    </p:spTree>
    <p:extLst>
      <p:ext uri="{BB962C8B-B14F-4D97-AF65-F5344CB8AC3E}">
        <p14:creationId xmlns:p14="http://schemas.microsoft.com/office/powerpoint/2010/main" val="2349423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2590800" y="1752600"/>
            <a:ext cx="6096000" cy="4876800"/>
          </a:xfrm>
        </p:spPr>
        <p:txBody>
          <a:bodyPr/>
          <a:lstStyle/>
          <a:p>
            <a:pPr marL="19050" lvl="1" indent="0">
              <a:lnSpc>
                <a:spcPct val="150000"/>
              </a:lnSpc>
              <a:buNone/>
            </a:pPr>
            <a:r>
              <a:rPr lang="lv-LV" altLang="lv-LV" b="1" dirty="0" smtClean="0">
                <a:latin typeface="Verdana" panose="020B0604030504040204" pitchFamily="34" charset="0"/>
                <a:ea typeface="Verdana" panose="020B0604030504040204" pitchFamily="34" charset="0"/>
                <a:cs typeface="Verdana" panose="020B0604030504040204" pitchFamily="34" charset="0"/>
              </a:rPr>
              <a:t>15.jūlijā pēc plkst. 17:00</a:t>
            </a:r>
          </a:p>
          <a:p>
            <a:pPr marL="773113" lvl="2" indent="-342900">
              <a:lnSpc>
                <a:spcPct val="150000"/>
              </a:lnSpc>
            </a:pPr>
            <a:r>
              <a:rPr lang="lv-LV" altLang="lv-LV" dirty="0" smtClean="0">
                <a:latin typeface="Verdana" panose="020B0604030504040204" pitchFamily="34" charset="0"/>
                <a:ea typeface="Verdana" panose="020B0604030504040204" pitchFamily="34" charset="0"/>
                <a:cs typeface="Verdana" panose="020B0604030504040204" pitchFamily="34" charset="0"/>
              </a:rPr>
              <a:t>Paziņojums tiek nosūtīts:</a:t>
            </a:r>
          </a:p>
          <a:p>
            <a:pPr marL="831850" lvl="3" indent="-342900">
              <a:lnSpc>
                <a:spcPct val="150000"/>
              </a:lnSpc>
            </a:pPr>
            <a:r>
              <a:rPr lang="lv-LV" altLang="lv-LV" dirty="0" smtClean="0">
                <a:latin typeface="Verdana" panose="020B0604030504040204" pitchFamily="34" charset="0"/>
                <a:ea typeface="Verdana" panose="020B0604030504040204" pitchFamily="34" charset="0"/>
                <a:cs typeface="Verdana" panose="020B0604030504040204" pitchFamily="34" charset="0"/>
              </a:rPr>
              <a:t>Portāla profilā</a:t>
            </a:r>
          </a:p>
          <a:p>
            <a:pPr marL="831850" lvl="3" indent="-342900">
              <a:lnSpc>
                <a:spcPct val="150000"/>
              </a:lnSpc>
            </a:pPr>
            <a:r>
              <a:rPr lang="lv-LV" altLang="lv-LV" dirty="0" smtClean="0">
                <a:latin typeface="Verdana" panose="020B0604030504040204" pitchFamily="34" charset="0"/>
                <a:ea typeface="Verdana" panose="020B0604030504040204" pitchFamily="34" charset="0"/>
                <a:cs typeface="Verdana" panose="020B0604030504040204" pitchFamily="34" charset="0"/>
              </a:rPr>
              <a:t>SMS</a:t>
            </a:r>
          </a:p>
          <a:p>
            <a:pPr marL="831850" lvl="3" indent="-342900">
              <a:lnSpc>
                <a:spcPct val="150000"/>
              </a:lnSpc>
            </a:pPr>
            <a:r>
              <a:rPr lang="lv-LV" altLang="lv-LV" dirty="0" smtClean="0">
                <a:latin typeface="Verdana" panose="020B0604030504040204" pitchFamily="34" charset="0"/>
                <a:ea typeface="Verdana" panose="020B0604030504040204" pitchFamily="34" charset="0"/>
                <a:cs typeface="Verdana" panose="020B0604030504040204" pitchFamily="34" charset="0"/>
              </a:rPr>
              <a:t>E-pastā</a:t>
            </a:r>
          </a:p>
          <a:p>
            <a:pPr marL="773113" lvl="2" indent="-342900">
              <a:lnSpc>
                <a:spcPct val="150000"/>
              </a:lnSpc>
            </a:pPr>
            <a:r>
              <a:rPr lang="lv-LV" altLang="lv-LV" dirty="0" smtClean="0">
                <a:latin typeface="Verdana" panose="020B0604030504040204" pitchFamily="34" charset="0"/>
                <a:ea typeface="Verdana" panose="020B0604030504040204" pitchFamily="34" charset="0"/>
                <a:cs typeface="Verdana" panose="020B0604030504040204" pitchFamily="34" charset="0"/>
              </a:rPr>
              <a:t>Jāizlemj, vēlas vai nevēlas turpināt konkursu (gadījumā, ja nav iegūta 1.p.)</a:t>
            </a:r>
          </a:p>
        </p:txBody>
      </p:sp>
      <p:sp>
        <p:nvSpPr>
          <p:cNvPr id="18435" name="Text Placeholder 3"/>
          <p:cNvSpPr>
            <a:spLocks noGrp="1"/>
          </p:cNvSpPr>
          <p:nvPr>
            <p:ph type="body" sz="quarter" idx="10"/>
          </p:nvPr>
        </p:nvSpPr>
        <p:spPr/>
        <p:txBody>
          <a:bodyPr/>
          <a:lstStyle/>
          <a:p>
            <a:endParaRPr lang="lv-LV" altLang="lv-LV" smtClean="0"/>
          </a:p>
        </p:txBody>
      </p:sp>
      <p:sp>
        <p:nvSpPr>
          <p:cNvPr id="18436" name="Text Placeholder 4"/>
          <p:cNvSpPr>
            <a:spLocks noGrp="1"/>
          </p:cNvSpPr>
          <p:nvPr>
            <p:ph type="body" sz="quarter" idx="12"/>
          </p:nvPr>
        </p:nvSpPr>
        <p:spPr/>
        <p:txBody>
          <a:bodyPr/>
          <a:lstStyle/>
          <a:p>
            <a:endParaRPr lang="lv-LV" altLang="lv-LV" smtClean="0"/>
          </a:p>
        </p:txBody>
      </p:sp>
      <p:sp>
        <p:nvSpPr>
          <p:cNvPr id="18437"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005EDDB-46CD-48A9-938D-B475DB0970E2}" type="slidenum">
              <a:rPr lang="en-US" altLang="en-US"/>
              <a:pPr/>
              <a:t>24</a:t>
            </a:fld>
            <a:endParaRPr lang="en-US" altLang="en-US"/>
          </a:p>
        </p:txBody>
      </p:sp>
      <p:pic>
        <p:nvPicPr>
          <p:cNvPr id="1843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139700"/>
            <a:ext cx="312578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5522913" y="498475"/>
            <a:ext cx="3011487" cy="914400"/>
          </a:xfrm>
          <a:prstGeom prst="roundRect">
            <a:avLst/>
          </a:prstGeom>
          <a:solidFill>
            <a:srgbClr val="14A08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3200" b="1" i="1" dirty="0">
                <a:latin typeface="Verdana" panose="020B0604030504040204" pitchFamily="34" charset="0"/>
                <a:ea typeface="Verdana" panose="020B0604030504040204" pitchFamily="34" charset="0"/>
                <a:cs typeface="Verdana" panose="020B0604030504040204" pitchFamily="34" charset="0"/>
              </a:rPr>
              <a:t>15.jūlijs</a:t>
            </a:r>
          </a:p>
        </p:txBody>
      </p:sp>
    </p:spTree>
    <p:extLst>
      <p:ext uri="{BB962C8B-B14F-4D97-AF65-F5344CB8AC3E}">
        <p14:creationId xmlns:p14="http://schemas.microsoft.com/office/powerpoint/2010/main" val="1394123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3"/>
          <p:cNvSpPr>
            <a:spLocks noGrp="1"/>
          </p:cNvSpPr>
          <p:nvPr>
            <p:ph type="body" sz="quarter" idx="10"/>
          </p:nvPr>
        </p:nvSpPr>
        <p:spPr/>
        <p:txBody>
          <a:bodyPr/>
          <a:lstStyle/>
          <a:p>
            <a:endParaRPr lang="lv-LV" altLang="lv-LV" smtClean="0"/>
          </a:p>
        </p:txBody>
      </p:sp>
      <p:sp>
        <p:nvSpPr>
          <p:cNvPr id="19459" name="Text Placeholder 4"/>
          <p:cNvSpPr>
            <a:spLocks noGrp="1"/>
          </p:cNvSpPr>
          <p:nvPr>
            <p:ph type="body" sz="quarter" idx="12"/>
          </p:nvPr>
        </p:nvSpPr>
        <p:spPr/>
        <p:txBody>
          <a:bodyPr/>
          <a:lstStyle/>
          <a:p>
            <a:endParaRPr lang="lv-LV" altLang="lv-LV" smtClean="0"/>
          </a:p>
        </p:txBody>
      </p:sp>
      <p:sp>
        <p:nvSpPr>
          <p:cNvPr id="19460"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CDF855B-B2E6-4DF9-8C06-E1C3AEF57EEA}" type="slidenum">
              <a:rPr lang="en-US" altLang="en-US"/>
              <a:pPr/>
              <a:t>25</a:t>
            </a:fld>
            <a:endParaRPr lang="en-US" altLang="en-US"/>
          </a:p>
        </p:txBody>
      </p:sp>
      <p:pic>
        <p:nvPicPr>
          <p:cNvPr id="1946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02346" y="252413"/>
            <a:ext cx="3157537" cy="1406525"/>
          </a:xfrm>
        </p:spPr>
      </p:pic>
      <p:sp>
        <p:nvSpPr>
          <p:cNvPr id="7" name="Rounded Rectangle 6"/>
          <p:cNvSpPr/>
          <p:nvPr/>
        </p:nvSpPr>
        <p:spPr>
          <a:xfrm>
            <a:off x="5172075" y="498474"/>
            <a:ext cx="3362325" cy="1025525"/>
          </a:xfrm>
          <a:prstGeom prst="roundRect">
            <a:avLst/>
          </a:prstGeom>
          <a:solidFill>
            <a:srgbClr val="1690C4"/>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3200" b="1" i="1" dirty="0">
                <a:latin typeface="Verdana" panose="020B0604030504040204" pitchFamily="34" charset="0"/>
                <a:ea typeface="Verdana" panose="020B0604030504040204" pitchFamily="34" charset="0"/>
                <a:cs typeface="Verdana" panose="020B0604030504040204" pitchFamily="34" charset="0"/>
              </a:rPr>
              <a:t>18</a:t>
            </a:r>
            <a:r>
              <a:rPr lang="lv-LV" sz="3200" b="1" i="1" dirty="0" smtClean="0">
                <a:latin typeface="Verdana" panose="020B0604030504040204" pitchFamily="34" charset="0"/>
                <a:ea typeface="Verdana" panose="020B0604030504040204" pitchFamily="34" charset="0"/>
                <a:cs typeface="Verdana" panose="020B0604030504040204" pitchFamily="34" charset="0"/>
              </a:rPr>
              <a:t>.– </a:t>
            </a:r>
            <a:r>
              <a:rPr lang="lv-LV" sz="3200" b="1" i="1" dirty="0">
                <a:latin typeface="Verdana" panose="020B0604030504040204" pitchFamily="34" charset="0"/>
                <a:ea typeface="Verdana" panose="020B0604030504040204" pitchFamily="34" charset="0"/>
                <a:cs typeface="Verdana" panose="020B0604030504040204" pitchFamily="34" charset="0"/>
              </a:rPr>
              <a:t>19.jūlijs</a:t>
            </a:r>
          </a:p>
        </p:txBody>
      </p:sp>
      <p:sp>
        <p:nvSpPr>
          <p:cNvPr id="19463" name="Content Placeholder 2"/>
          <p:cNvSpPr txBox="1">
            <a:spLocks/>
          </p:cNvSpPr>
          <p:nvPr/>
        </p:nvSpPr>
        <p:spPr bwMode="auto">
          <a:xfrm>
            <a:off x="2590800" y="1752600"/>
            <a:ext cx="63404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7" tIns="46979" rIns="93957" bIns="46979"/>
          <a:lstStyle>
            <a:lvl1pPr marL="350838" indent="-350838">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1104900" indent="-3429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73163" indent="-233363">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430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1129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701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30273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845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9417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marL="361950" lvl="1">
              <a:lnSpc>
                <a:spcPct val="150000"/>
              </a:lnSpc>
              <a:buFont typeface="Arial" panose="020B0604020202020204" pitchFamily="34" charset="0"/>
              <a:buChar char="•"/>
            </a:pPr>
            <a:r>
              <a:rPr lang="lv-LV" altLang="lv-LV" sz="2000" dirty="0">
                <a:latin typeface="Verdana" panose="020B0604030504040204" pitchFamily="34" charset="0"/>
                <a:ea typeface="Verdana" panose="020B0604030504040204" pitchFamily="34" charset="0"/>
                <a:cs typeface="Verdana" panose="020B0604030504040204" pitchFamily="34" charset="0"/>
              </a:rPr>
              <a:t>Jāierodas izvēlētajā augstskolā noslēgt līgumu noteiktajā periodā</a:t>
            </a:r>
          </a:p>
          <a:p>
            <a:pPr marL="361950" lvl="1">
              <a:lnSpc>
                <a:spcPct val="150000"/>
              </a:lnSpc>
              <a:buFont typeface="Arial" panose="020B0604020202020204" pitchFamily="34" charset="0"/>
              <a:buChar char="•"/>
            </a:pPr>
            <a:r>
              <a:rPr lang="lv-LV" altLang="lv-LV" sz="2000" dirty="0">
                <a:latin typeface="Verdana" panose="020B0604030504040204" pitchFamily="34" charset="0"/>
                <a:ea typeface="Verdana" panose="020B0604030504040204" pitchFamily="34" charset="0"/>
                <a:cs typeface="Verdana" panose="020B0604030504040204" pitchFamily="34" charset="0"/>
              </a:rPr>
              <a:t>Ja nav iespēja ierasties klātienē, tad savā portāla profilā no </a:t>
            </a:r>
            <a:r>
              <a:rPr lang="lv-LV" altLang="lv-LV" sz="2000" b="1" dirty="0">
                <a:latin typeface="Verdana" panose="020B0604030504040204" pitchFamily="34" charset="0"/>
                <a:ea typeface="Verdana" panose="020B0604030504040204" pitchFamily="34" charset="0"/>
                <a:cs typeface="Verdana" panose="020B0604030504040204" pitchFamily="34" charset="0"/>
              </a:rPr>
              <a:t>15.-19.jūlija plkst. 16:00 </a:t>
            </a:r>
            <a:r>
              <a:rPr lang="lv-LV" altLang="lv-LV" sz="2000" dirty="0">
                <a:latin typeface="Verdana" panose="020B0604030504040204" pitchFamily="34" charset="0"/>
                <a:ea typeface="Verdana" panose="020B0604030504040204" pitchFamily="34" charset="0"/>
                <a:cs typeface="Verdana" panose="020B0604030504040204" pitchFamily="34" charset="0"/>
              </a:rPr>
              <a:t> </a:t>
            </a:r>
            <a:r>
              <a:rPr lang="lv-LV" altLang="lv-LV" sz="2000" b="1" dirty="0">
                <a:latin typeface="Verdana" panose="020B0604030504040204" pitchFamily="34" charset="0"/>
                <a:ea typeface="Verdana" panose="020B0604030504040204" pitchFamily="34" charset="0"/>
                <a:cs typeface="Verdana" panose="020B0604030504040204" pitchFamily="34" charset="0"/>
              </a:rPr>
              <a:t>jāatzīmē «Apstiprināt iegūto vietu»</a:t>
            </a:r>
          </a:p>
          <a:p>
            <a:pPr marL="361950" lvl="1">
              <a:lnSpc>
                <a:spcPct val="150000"/>
              </a:lnSpc>
              <a:buFont typeface="Arial" panose="020B0604020202020204" pitchFamily="34" charset="0"/>
              <a:buChar char="•"/>
            </a:pPr>
            <a:r>
              <a:rPr lang="lv-LV" altLang="lv-LV" sz="2000" dirty="0">
                <a:latin typeface="Verdana" panose="020B0604030504040204" pitchFamily="34" charset="0"/>
                <a:ea typeface="Verdana" panose="020B0604030504040204" pitchFamily="34" charset="0"/>
                <a:cs typeface="Verdana" panose="020B0604030504040204" pitchFamily="34" charset="0"/>
              </a:rPr>
              <a:t>Ja pārdomā, jāatzīmē «Atteikties no iegūtās vietas»</a:t>
            </a:r>
          </a:p>
          <a:p>
            <a:pPr lvl="1">
              <a:lnSpc>
                <a:spcPct val="150000"/>
              </a:lnSpc>
              <a:buFont typeface="Arial" panose="020B0604020202020204" pitchFamily="34" charset="0"/>
              <a:buChar char="•"/>
            </a:pPr>
            <a:endParaRPr lang="lv-LV" altLang="lv-LV"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3405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3"/>
          <p:cNvSpPr>
            <a:spLocks noGrp="1"/>
          </p:cNvSpPr>
          <p:nvPr>
            <p:ph type="body" sz="quarter" idx="10"/>
          </p:nvPr>
        </p:nvSpPr>
        <p:spPr/>
        <p:txBody>
          <a:bodyPr/>
          <a:lstStyle/>
          <a:p>
            <a:endParaRPr lang="lv-LV" altLang="lv-LV" smtClean="0"/>
          </a:p>
        </p:txBody>
      </p:sp>
      <p:sp>
        <p:nvSpPr>
          <p:cNvPr id="20483" name="Text Placeholder 4"/>
          <p:cNvSpPr>
            <a:spLocks noGrp="1"/>
          </p:cNvSpPr>
          <p:nvPr>
            <p:ph type="body" sz="quarter" idx="12"/>
          </p:nvPr>
        </p:nvSpPr>
        <p:spPr/>
        <p:txBody>
          <a:bodyPr/>
          <a:lstStyle/>
          <a:p>
            <a:endParaRPr lang="lv-LV" altLang="lv-LV" smtClean="0"/>
          </a:p>
        </p:txBody>
      </p:sp>
      <p:sp>
        <p:nvSpPr>
          <p:cNvPr id="20484"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E57ABF-3F0A-4EC5-AD4C-88D42BAE4A35}" type="slidenum">
              <a:rPr lang="en-US" altLang="en-US"/>
              <a:pPr/>
              <a:t>26</a:t>
            </a:fld>
            <a:endParaRPr lang="en-US" altLang="en-US"/>
          </a:p>
        </p:txBody>
      </p:sp>
      <p:sp>
        <p:nvSpPr>
          <p:cNvPr id="7" name="Rounded Rectangle 6"/>
          <p:cNvSpPr/>
          <p:nvPr/>
        </p:nvSpPr>
        <p:spPr>
          <a:xfrm>
            <a:off x="5522913" y="498475"/>
            <a:ext cx="3011487" cy="914400"/>
          </a:xfrm>
          <a:prstGeom prst="roundRect">
            <a:avLst/>
          </a:prstGeom>
          <a:solidFill>
            <a:srgbClr val="7030A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800" b="1" i="1" dirty="0">
                <a:latin typeface="Verdana" panose="020B0604030504040204" pitchFamily="34" charset="0"/>
                <a:ea typeface="Verdana" panose="020B0604030504040204" pitchFamily="34" charset="0"/>
                <a:cs typeface="Verdana" panose="020B0604030504040204" pitchFamily="34" charset="0"/>
              </a:rPr>
              <a:t>15. - 19.jūlijs</a:t>
            </a:r>
          </a:p>
        </p:txBody>
      </p:sp>
      <p:sp>
        <p:nvSpPr>
          <p:cNvPr id="20486" name="Content Placeholder 2"/>
          <p:cNvSpPr txBox="1">
            <a:spLocks/>
          </p:cNvSpPr>
          <p:nvPr/>
        </p:nvSpPr>
        <p:spPr bwMode="auto">
          <a:xfrm>
            <a:off x="2590800" y="1752600"/>
            <a:ext cx="6096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7" tIns="46979" rIns="93957" bIns="46979"/>
          <a:lstStyle>
            <a:lvl1pPr marL="350838" indent="-350838">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1104900" indent="-3429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73163" indent="-233363">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430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1129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701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30273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845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9417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lvl="1">
              <a:lnSpc>
                <a:spcPct val="150000"/>
              </a:lnSpc>
              <a:buFont typeface="Arial" panose="020B0604020202020204" pitchFamily="34" charset="0"/>
              <a:buChar char="•"/>
            </a:pPr>
            <a:r>
              <a:rPr lang="lv-LV" altLang="lv-LV" sz="2000">
                <a:latin typeface="Verdana" panose="020B0604030504040204" pitchFamily="34" charset="0"/>
                <a:ea typeface="Verdana" panose="020B0604030504040204" pitchFamily="34" charset="0"/>
                <a:cs typeface="Verdana" panose="020B0604030504040204" pitchFamily="34" charset="0"/>
              </a:rPr>
              <a:t>Līdz </a:t>
            </a:r>
            <a:r>
              <a:rPr lang="lv-LV" altLang="lv-LV" sz="2000" b="1">
                <a:latin typeface="Verdana" panose="020B0604030504040204" pitchFamily="34" charset="0"/>
                <a:ea typeface="Verdana" panose="020B0604030504040204" pitchFamily="34" charset="0"/>
                <a:cs typeface="Verdana" panose="020B0604030504040204" pitchFamily="34" charset="0"/>
              </a:rPr>
              <a:t>19.jūlija 16:00 </a:t>
            </a:r>
            <a:r>
              <a:rPr lang="lv-LV" altLang="lv-LV" sz="2000">
                <a:latin typeface="Verdana" panose="020B0604030504040204" pitchFamily="34" charset="0"/>
                <a:ea typeface="Verdana" panose="020B0604030504040204" pitchFamily="34" charset="0"/>
                <a:cs typeface="Verdana" panose="020B0604030504040204" pitchFamily="34" charset="0"/>
              </a:rPr>
              <a:t>jāaktivizē izvēlne «Pieteikties 2.kārtai»</a:t>
            </a:r>
          </a:p>
          <a:p>
            <a:pPr lvl="1">
              <a:lnSpc>
                <a:spcPct val="150000"/>
              </a:lnSpc>
              <a:buFont typeface="Arial" panose="020B0604020202020204" pitchFamily="34" charset="0"/>
              <a:buChar char="•"/>
            </a:pPr>
            <a:endParaRPr lang="lv-LV" altLang="lv-LV" sz="2000">
              <a:latin typeface="Verdana" panose="020B0604030504040204" pitchFamily="34" charset="0"/>
              <a:ea typeface="Verdana" panose="020B0604030504040204" pitchFamily="34" charset="0"/>
              <a:cs typeface="Verdana" panose="020B0604030504040204" pitchFamily="34" charset="0"/>
            </a:endParaRPr>
          </a:p>
          <a:p>
            <a:pPr lvl="1">
              <a:lnSpc>
                <a:spcPct val="150000"/>
              </a:lnSpc>
              <a:buFont typeface="Arial" panose="020B0604020202020204" pitchFamily="34" charset="0"/>
              <a:buChar char="•"/>
            </a:pPr>
            <a:endParaRPr lang="lv-LV" altLang="lv-LV" sz="2000">
              <a:latin typeface="Verdana" panose="020B0604030504040204" pitchFamily="34" charset="0"/>
              <a:ea typeface="Verdana" panose="020B0604030504040204" pitchFamily="34" charset="0"/>
              <a:cs typeface="Verdana" panose="020B0604030504040204" pitchFamily="34" charset="0"/>
            </a:endParaRPr>
          </a:p>
          <a:p>
            <a:pPr lvl="1">
              <a:lnSpc>
                <a:spcPct val="150000"/>
              </a:lnSpc>
              <a:buFont typeface="Arial" panose="020B0604020202020204" pitchFamily="34" charset="0"/>
              <a:buChar char="•"/>
            </a:pPr>
            <a:endParaRPr lang="lv-LV" altLang="lv-LV" sz="2000">
              <a:latin typeface="Verdana" panose="020B0604030504040204" pitchFamily="34" charset="0"/>
              <a:ea typeface="Verdana" panose="020B0604030504040204" pitchFamily="34" charset="0"/>
              <a:cs typeface="Verdana" panose="020B0604030504040204" pitchFamily="34" charset="0"/>
            </a:endParaRPr>
          </a:p>
          <a:p>
            <a:pPr lvl="1">
              <a:lnSpc>
                <a:spcPct val="150000"/>
              </a:lnSpc>
              <a:buFont typeface="Arial" panose="020B0604020202020204" pitchFamily="34" charset="0"/>
              <a:buChar char="•"/>
            </a:pPr>
            <a:r>
              <a:rPr lang="lv-LV" altLang="lv-LV" sz="2000" b="1">
                <a:latin typeface="Verdana" panose="020B0604030504040204" pitchFamily="34" charset="0"/>
                <a:ea typeface="Verdana" panose="020B0604030504040204" pitchFamily="34" charset="0"/>
                <a:cs typeface="Verdana" panose="020B0604030504040204" pitchFamily="34" charset="0"/>
              </a:rPr>
              <a:t>Rezultāti pēc plkst. 17:00</a:t>
            </a:r>
          </a:p>
          <a:p>
            <a:pPr lvl="1">
              <a:lnSpc>
                <a:spcPct val="150000"/>
              </a:lnSpc>
              <a:buFont typeface="Arial" panose="020B0604020202020204" pitchFamily="34" charset="0"/>
              <a:buNone/>
            </a:pPr>
            <a:endParaRPr lang="lv-LV" altLang="lv-LV" sz="2000">
              <a:latin typeface="Verdana" panose="020B0604030504040204" pitchFamily="34" charset="0"/>
              <a:ea typeface="Verdana" panose="020B0604030504040204" pitchFamily="34" charset="0"/>
              <a:cs typeface="Verdana" panose="020B0604030504040204" pitchFamily="34" charset="0"/>
            </a:endParaRPr>
          </a:p>
        </p:txBody>
      </p:sp>
      <p:pic>
        <p:nvPicPr>
          <p:cNvPr id="2048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76388" y="209550"/>
            <a:ext cx="3375025" cy="1501775"/>
          </a:xfrm>
        </p:spPr>
      </p:pic>
      <p:sp>
        <p:nvSpPr>
          <p:cNvPr id="10" name="Rounded Rectangle 9"/>
          <p:cNvSpPr/>
          <p:nvPr/>
        </p:nvSpPr>
        <p:spPr>
          <a:xfrm>
            <a:off x="5405438" y="3103563"/>
            <a:ext cx="3011487" cy="914400"/>
          </a:xfrm>
          <a:prstGeom prst="roundRect">
            <a:avLst/>
          </a:prstGeom>
          <a:solidFill>
            <a:srgbClr val="415958"/>
          </a:solidFill>
          <a:ln>
            <a:solidFill>
              <a:srgbClr val="44704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3200" b="1" i="1" dirty="0">
                <a:latin typeface="Verdana" panose="020B0604030504040204" pitchFamily="34" charset="0"/>
                <a:ea typeface="Verdana" panose="020B0604030504040204" pitchFamily="34" charset="0"/>
                <a:cs typeface="Verdana" panose="020B0604030504040204" pitchFamily="34" charset="0"/>
              </a:rPr>
              <a:t>19.jūlijs</a:t>
            </a:r>
          </a:p>
        </p:txBody>
      </p:sp>
      <p:pic>
        <p:nvPicPr>
          <p:cNvPr id="2048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5288" y="2814638"/>
            <a:ext cx="32861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65263" y="4875213"/>
            <a:ext cx="3411537"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5405438" y="5246688"/>
            <a:ext cx="3011487" cy="914400"/>
          </a:xfrm>
          <a:prstGeom prst="roundRect">
            <a:avLst/>
          </a:prstGeom>
          <a:solidFill>
            <a:srgbClr val="364BA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sz="2800" b="1" i="1" dirty="0">
                <a:latin typeface="Verdana" panose="020B0604030504040204" pitchFamily="34" charset="0"/>
                <a:ea typeface="Verdana" panose="020B0604030504040204" pitchFamily="34" charset="0"/>
                <a:cs typeface="Verdana" panose="020B0604030504040204" pitchFamily="34" charset="0"/>
              </a:rPr>
              <a:t>20</a:t>
            </a:r>
            <a:r>
              <a:rPr lang="lv-LV" sz="2800" b="1" i="1" dirty="0" smtClean="0">
                <a:latin typeface="Verdana" panose="020B0604030504040204" pitchFamily="34" charset="0"/>
                <a:ea typeface="Verdana" panose="020B0604030504040204" pitchFamily="34" charset="0"/>
                <a:cs typeface="Verdana" panose="020B0604030504040204" pitchFamily="34" charset="0"/>
              </a:rPr>
              <a:t>.– </a:t>
            </a:r>
            <a:r>
              <a:rPr lang="lv-LV" sz="2800" b="1" i="1" dirty="0">
                <a:latin typeface="Verdana" panose="020B0604030504040204" pitchFamily="34" charset="0"/>
                <a:ea typeface="Verdana" panose="020B0604030504040204" pitchFamily="34" charset="0"/>
                <a:cs typeface="Verdana" panose="020B0604030504040204" pitchFamily="34" charset="0"/>
              </a:rPr>
              <a:t>21.jūlijs</a:t>
            </a:r>
          </a:p>
        </p:txBody>
      </p:sp>
    </p:spTree>
    <p:extLst>
      <p:ext uri="{BB962C8B-B14F-4D97-AF65-F5344CB8AC3E}">
        <p14:creationId xmlns:p14="http://schemas.microsoft.com/office/powerpoint/2010/main" val="3971497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3"/>
          <p:cNvSpPr>
            <a:spLocks noGrp="1"/>
          </p:cNvSpPr>
          <p:nvPr>
            <p:ph type="body" sz="quarter" idx="10"/>
          </p:nvPr>
        </p:nvSpPr>
        <p:spPr/>
        <p:txBody>
          <a:bodyPr/>
          <a:lstStyle/>
          <a:p>
            <a:endParaRPr lang="lv-LV" altLang="lv-LV" smtClean="0"/>
          </a:p>
        </p:txBody>
      </p:sp>
      <p:sp>
        <p:nvSpPr>
          <p:cNvPr id="21507" name="Text Placeholder 4"/>
          <p:cNvSpPr>
            <a:spLocks noGrp="1"/>
          </p:cNvSpPr>
          <p:nvPr>
            <p:ph type="body" sz="quarter" idx="12"/>
          </p:nvPr>
        </p:nvSpPr>
        <p:spPr/>
        <p:txBody>
          <a:bodyPr/>
          <a:lstStyle/>
          <a:p>
            <a:endParaRPr lang="lv-LV" altLang="lv-LV" smtClean="0"/>
          </a:p>
        </p:txBody>
      </p:sp>
      <p:sp>
        <p:nvSpPr>
          <p:cNvPr id="21508"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6FA6BC4-F57B-44DA-A582-09CD2022A797}" type="slidenum">
              <a:rPr lang="en-US" altLang="en-US"/>
              <a:pPr/>
              <a:t>27</a:t>
            </a:fld>
            <a:endParaRPr lang="en-US" altLang="en-US"/>
          </a:p>
        </p:txBody>
      </p:sp>
      <p:pic>
        <p:nvPicPr>
          <p:cNvPr id="19461" name="y661JP81_nY?rel=0"/>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2105025" y="1792288"/>
            <a:ext cx="6880225" cy="3870325"/>
          </a:xfrm>
        </p:spPr>
      </p:pic>
      <p:sp>
        <p:nvSpPr>
          <p:cNvPr id="21510" name="TextBox 2"/>
          <p:cNvSpPr txBox="1">
            <a:spLocks noChangeArrowheads="1"/>
          </p:cNvSpPr>
          <p:nvPr/>
        </p:nvSpPr>
        <p:spPr bwMode="auto">
          <a:xfrm>
            <a:off x="2590800" y="468313"/>
            <a:ext cx="56848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lv-LV" altLang="lv-LV" b="1" dirty="0">
                <a:latin typeface="Verdana" panose="020B0604030504040204" pitchFamily="34" charset="0"/>
              </a:rPr>
              <a:t>Informatīvs video par pieteikšanos studijām </a:t>
            </a:r>
          </a:p>
          <a:p>
            <a:r>
              <a:rPr lang="lv-LV" altLang="lv-LV" b="1" dirty="0">
                <a:latin typeface="Verdana" panose="020B0604030504040204" pitchFamily="34" charset="0"/>
              </a:rPr>
              <a:t>Latvijas </a:t>
            </a:r>
            <a:r>
              <a:rPr lang="lv-LV" altLang="lv-LV" b="1" dirty="0" smtClean="0">
                <a:latin typeface="Verdana" panose="020B0604030504040204" pitchFamily="34" charset="0"/>
              </a:rPr>
              <a:t>Universitātē</a:t>
            </a:r>
            <a:endParaRPr lang="lv-LV" altLang="lv-LV" b="1" dirty="0">
              <a:latin typeface="Verdana" panose="020B0604030504040204" pitchFamily="34" charset="0"/>
            </a:endParaRPr>
          </a:p>
        </p:txBody>
      </p:sp>
    </p:spTree>
    <p:extLst>
      <p:ext uri="{BB962C8B-B14F-4D97-AF65-F5344CB8AC3E}">
        <p14:creationId xmlns:p14="http://schemas.microsoft.com/office/powerpoint/2010/main" val="3951332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3"/>
          <p:cNvSpPr>
            <a:spLocks noGrp="1"/>
          </p:cNvSpPr>
          <p:nvPr>
            <p:ph type="body" sz="quarter" idx="10"/>
          </p:nvPr>
        </p:nvSpPr>
        <p:spPr/>
        <p:txBody>
          <a:bodyPr/>
          <a:lstStyle/>
          <a:p>
            <a:endParaRPr lang="lv-LV" altLang="lv-LV" smtClean="0"/>
          </a:p>
        </p:txBody>
      </p:sp>
      <p:sp>
        <p:nvSpPr>
          <p:cNvPr id="23555" name="Text Placeholder 4"/>
          <p:cNvSpPr>
            <a:spLocks noGrp="1"/>
          </p:cNvSpPr>
          <p:nvPr>
            <p:ph type="body" sz="quarter" idx="12"/>
          </p:nvPr>
        </p:nvSpPr>
        <p:spPr/>
        <p:txBody>
          <a:bodyPr/>
          <a:lstStyle/>
          <a:p>
            <a:endParaRPr lang="lv-LV" altLang="lv-LV" smtClean="0"/>
          </a:p>
        </p:txBody>
      </p:sp>
      <p:sp>
        <p:nvSpPr>
          <p:cNvPr id="23556"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1E4FB7-91B7-48C9-AC94-AE90FE90115B}" type="slidenum">
              <a:rPr lang="en-US" altLang="en-US"/>
              <a:pPr/>
              <a:t>28</a:t>
            </a:fld>
            <a:endParaRPr lang="en-US" altLang="en-US"/>
          </a:p>
        </p:txBody>
      </p:sp>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709613"/>
            <a:ext cx="7000875" cy="537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8439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1"/>
          <p:cNvSpPr>
            <a:spLocks noGrp="1"/>
          </p:cNvSpPr>
          <p:nvPr>
            <p:ph type="body" sz="quarter" idx="10"/>
          </p:nvPr>
        </p:nvSpPr>
        <p:spPr/>
        <p:txBody>
          <a:bodyPr/>
          <a:lstStyle/>
          <a:p>
            <a:pPr>
              <a:lnSpc>
                <a:spcPct val="80000"/>
              </a:lnSpc>
            </a:pPr>
            <a:r>
              <a:rPr lang="lv-LV" altLang="en-US" sz="2700" b="1" smtClean="0"/>
              <a:t>Konsultācijas: </a:t>
            </a:r>
          </a:p>
          <a:p>
            <a:pPr>
              <a:lnSpc>
                <a:spcPct val="80000"/>
              </a:lnSpc>
            </a:pPr>
            <a:r>
              <a:rPr lang="lv-LV" altLang="en-US" sz="2700" b="1" smtClean="0"/>
              <a:t>67089003</a:t>
            </a:r>
          </a:p>
        </p:txBody>
      </p:sp>
      <p:sp>
        <p:nvSpPr>
          <p:cNvPr id="24579" name="Text Placeholder 2"/>
          <p:cNvSpPr>
            <a:spLocks noGrp="1"/>
          </p:cNvSpPr>
          <p:nvPr>
            <p:ph type="body" sz="quarter" idx="11"/>
          </p:nvPr>
        </p:nvSpPr>
        <p:spPr>
          <a:xfrm>
            <a:off x="685800" y="5521325"/>
            <a:ext cx="7772400" cy="639763"/>
          </a:xfrm>
        </p:spPr>
        <p:txBody>
          <a:bodyPr/>
          <a:lstStyle/>
          <a:p>
            <a:r>
              <a:rPr lang="lv-LV" altLang="en-US" sz="2400" b="1" smtClean="0"/>
              <a:t>portals@vraa.gov.lv</a:t>
            </a:r>
          </a:p>
        </p:txBody>
      </p:sp>
      <p:pic>
        <p:nvPicPr>
          <p:cNvPr id="2458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738" y="2928938"/>
            <a:ext cx="69437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36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079171" y="369094"/>
            <a:ext cx="6106885" cy="1036637"/>
          </a:xfrm>
        </p:spPr>
        <p:txBody>
          <a:bodyPr>
            <a:noAutofit/>
          </a:bodyPr>
          <a:lstStyle/>
          <a:p>
            <a:pPr algn="ctr"/>
            <a:r>
              <a:rPr lang="lv-LV" altLang="lv-LV" sz="2800" dirty="0" smtClean="0">
                <a:solidFill>
                  <a:srgbClr val="4F6228"/>
                </a:solidFill>
              </a:rPr>
              <a:t>Kas nepieciešams, lai izmantotu valsts </a:t>
            </a:r>
            <a:br>
              <a:rPr lang="lv-LV" altLang="lv-LV" sz="2800" dirty="0" smtClean="0">
                <a:solidFill>
                  <a:srgbClr val="4F6228"/>
                </a:solidFill>
              </a:rPr>
            </a:br>
            <a:r>
              <a:rPr lang="lv-LV" altLang="lv-LV" sz="2800" dirty="0" smtClean="0">
                <a:solidFill>
                  <a:srgbClr val="4F6228"/>
                </a:solidFill>
              </a:rPr>
              <a:t>e-iespējas</a:t>
            </a:r>
          </a:p>
        </p:txBody>
      </p:sp>
      <p:sp>
        <p:nvSpPr>
          <p:cNvPr id="15363" name="Content Placeholder 2"/>
          <p:cNvSpPr>
            <a:spLocks noGrp="1"/>
          </p:cNvSpPr>
          <p:nvPr>
            <p:ph idx="1"/>
          </p:nvPr>
        </p:nvSpPr>
        <p:spPr>
          <a:xfrm>
            <a:off x="487363" y="1924050"/>
            <a:ext cx="8047037" cy="3324225"/>
          </a:xfrm>
        </p:spPr>
        <p:txBody>
          <a:bodyPr/>
          <a:lstStyle/>
          <a:p>
            <a:pPr marL="342900" indent="-342900">
              <a:buFont typeface="Arial" charset="0"/>
              <a:buChar char="•"/>
              <a:defRPr/>
            </a:pPr>
            <a:r>
              <a:rPr lang="lv-LV" altLang="lv-LV" dirty="0" smtClean="0">
                <a:latin typeface="+mj-lt"/>
                <a:cs typeface="Arial" panose="020B0604020202020204" pitchFamily="34" charset="0"/>
              </a:rPr>
              <a:t>Motivācija un vēlme;</a:t>
            </a:r>
          </a:p>
          <a:p>
            <a:pPr marL="342900" indent="-342900">
              <a:buFont typeface="Arial" charset="0"/>
              <a:buChar char="•"/>
              <a:defRPr/>
            </a:pPr>
            <a:r>
              <a:rPr lang="lv-LV" altLang="lv-LV" dirty="0" smtClean="0">
                <a:latin typeface="+mj-lt"/>
                <a:cs typeface="Arial" panose="020B0604020202020204" pitchFamily="34" charset="0"/>
              </a:rPr>
              <a:t>Baiļu un stereotipu pārvarēšana</a:t>
            </a:r>
          </a:p>
          <a:p>
            <a:pPr>
              <a:defRPr/>
            </a:pPr>
            <a:endParaRPr lang="lv-LV" altLang="lv-LV" dirty="0" smtClean="0">
              <a:latin typeface="+mj-lt"/>
              <a:cs typeface="Arial" panose="020B0604020202020204" pitchFamily="34" charset="0"/>
            </a:endParaRPr>
          </a:p>
          <a:p>
            <a:pPr>
              <a:defRPr/>
            </a:pPr>
            <a:r>
              <a:rPr lang="lv-LV" altLang="lv-LV" dirty="0" smtClean="0">
                <a:latin typeface="+mj-lt"/>
                <a:cs typeface="Arial" panose="020B0604020202020204" pitchFamily="34" charset="0"/>
              </a:rPr>
              <a:t>Un vēl...</a:t>
            </a:r>
          </a:p>
          <a:p>
            <a:pPr marL="342900" indent="-342900">
              <a:buFont typeface="Arial" charset="0"/>
              <a:buChar char="•"/>
              <a:defRPr/>
            </a:pPr>
            <a:r>
              <a:rPr lang="lv-LV" altLang="lv-LV" dirty="0" smtClean="0">
                <a:latin typeface="+mj-lt"/>
                <a:cs typeface="Arial" panose="020B0604020202020204" pitchFamily="34" charset="0"/>
              </a:rPr>
              <a:t>Internets, dators (mobilā ierīce);</a:t>
            </a:r>
          </a:p>
          <a:p>
            <a:pPr marL="342900" indent="-342900">
              <a:buFont typeface="Arial" charset="0"/>
              <a:buChar char="•"/>
              <a:defRPr/>
            </a:pPr>
            <a:r>
              <a:rPr lang="lv-LV" altLang="lv-LV" dirty="0" smtClean="0">
                <a:latin typeface="+mj-lt"/>
                <a:cs typeface="Arial" panose="020B0604020202020204" pitchFamily="34" charset="0"/>
              </a:rPr>
              <a:t>Autentifikācija (i-</a:t>
            </a:r>
            <a:r>
              <a:rPr lang="lv-LV" altLang="lv-LV" dirty="0" err="1" smtClean="0">
                <a:latin typeface="+mj-lt"/>
                <a:cs typeface="Arial" panose="020B0604020202020204" pitchFamily="34" charset="0"/>
              </a:rPr>
              <a:t>neta</a:t>
            </a:r>
            <a:r>
              <a:rPr lang="lv-LV" altLang="lv-LV" dirty="0" smtClean="0">
                <a:latin typeface="+mj-lt"/>
                <a:cs typeface="Arial" panose="020B0604020202020204" pitchFamily="34" charset="0"/>
              </a:rPr>
              <a:t> bankas rekvizīti, eID).</a:t>
            </a:r>
          </a:p>
        </p:txBody>
      </p:sp>
      <p:sp>
        <p:nvSpPr>
          <p:cNvPr id="12292"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861281-965F-46D8-8B4D-68996E8729FF}" type="slidenum">
              <a:rPr lang="en-US" altLang="en-US" smtClean="0">
                <a:cs typeface="Arial" pitchFamily="34" charset="0"/>
              </a:rPr>
              <a:pPr/>
              <a:t>3</a:t>
            </a:fld>
            <a:endParaRPr lang="en-US" altLang="en-US" smtClean="0">
              <a:cs typeface="Arial" pitchFamily="34" charset="0"/>
            </a:endParaRPr>
          </a:p>
        </p:txBody>
      </p:sp>
      <p:sp>
        <p:nvSpPr>
          <p:cNvPr id="6" name="Rounded Rectangular Callout 5"/>
          <p:cNvSpPr/>
          <p:nvPr/>
        </p:nvSpPr>
        <p:spPr bwMode="auto">
          <a:xfrm>
            <a:off x="5610225" y="4105275"/>
            <a:ext cx="3228975" cy="2286000"/>
          </a:xfrm>
          <a:prstGeom prst="wedgeRoundRectCallout">
            <a:avLst>
              <a:gd name="adj1" fmla="val -135800"/>
              <a:gd name="adj2" fmla="val -48961"/>
              <a:gd name="adj3" fmla="val 16667"/>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a:defRPr/>
            </a:pPr>
            <a:endParaRPr lang="lv-LV" sz="1200" dirty="0">
              <a:solidFill>
                <a:schemeClr val="tx1"/>
              </a:solidFill>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638" y="4286576"/>
            <a:ext cx="3050147" cy="192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038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lv-LV" dirty="0"/>
          </a:p>
        </p:txBody>
      </p:sp>
      <p:sp>
        <p:nvSpPr>
          <p:cNvPr id="4" name="Text Placeholder 3"/>
          <p:cNvSpPr>
            <a:spLocks noGrp="1"/>
          </p:cNvSpPr>
          <p:nvPr>
            <p:ph type="body" sz="quarter" idx="10"/>
          </p:nvPr>
        </p:nvSpPr>
        <p:spPr/>
        <p:txBody>
          <a:bodyPr/>
          <a:lstStyle/>
          <a:p>
            <a:endParaRPr lang="lv-LV"/>
          </a:p>
        </p:txBody>
      </p:sp>
      <p:sp>
        <p:nvSpPr>
          <p:cNvPr id="5" name="Rectangle 4"/>
          <p:cNvSpPr/>
          <p:nvPr/>
        </p:nvSpPr>
        <p:spPr>
          <a:xfrm>
            <a:off x="2544023" y="5"/>
            <a:ext cx="4110273" cy="3576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6" name="5OXOtwkPxJ0?rel=0"/>
          <p:cNvPicPr>
            <a:picLocks noRot="1" noChangeAspect="1"/>
          </p:cNvPicPr>
          <p:nvPr>
            <a:videoFile r:link="rId1"/>
          </p:nvPr>
        </p:nvPicPr>
        <p:blipFill>
          <a:blip r:embed="rId4"/>
          <a:stretch>
            <a:fillRect/>
          </a:stretch>
        </p:blipFill>
        <p:spPr>
          <a:xfrm>
            <a:off x="85504" y="968721"/>
            <a:ext cx="8948848" cy="5033727"/>
          </a:xfrm>
          <a:prstGeom prst="rect">
            <a:avLst/>
          </a:prstGeom>
        </p:spPr>
      </p:pic>
    </p:spTree>
    <p:extLst>
      <p:ext uri="{BB962C8B-B14F-4D97-AF65-F5344CB8AC3E}">
        <p14:creationId xmlns:p14="http://schemas.microsoft.com/office/powerpoint/2010/main" val="3775699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59" y="2137877"/>
            <a:ext cx="4198585" cy="1962076"/>
          </a:xfrm>
          <a:prstGeom prst="rect">
            <a:avLst/>
          </a:prstGeom>
          <a:noFill/>
        </p:spPr>
        <p:txBody>
          <a:bodyPr wrap="none" rtlCol="0">
            <a:spAutoFit/>
          </a:bodyPr>
          <a:lstStyle/>
          <a:p>
            <a:pPr algn="ctr"/>
            <a:r>
              <a:rPr lang="lv-LV" sz="4950" dirty="0"/>
              <a:t>Vai es zinu, </a:t>
            </a:r>
          </a:p>
          <a:p>
            <a:pPr algn="ctr"/>
            <a:r>
              <a:rPr lang="lv-LV" sz="3600" dirty="0"/>
              <a:t>…ko par mani zina…</a:t>
            </a:r>
          </a:p>
          <a:p>
            <a:pPr algn="ctr"/>
            <a:r>
              <a:rPr lang="lv-LV" sz="3600" dirty="0"/>
              <a:t>«digitālajā pasaulē»?</a:t>
            </a:r>
          </a:p>
        </p:txBody>
      </p:sp>
    </p:spTree>
    <p:extLst>
      <p:ext uri="{BB962C8B-B14F-4D97-AF65-F5344CB8AC3E}">
        <p14:creationId xmlns:p14="http://schemas.microsoft.com/office/powerpoint/2010/main" val="1239377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400" y="1829966"/>
            <a:ext cx="3646619" cy="3841880"/>
          </a:xfrm>
          <a:prstGeom prst="rect">
            <a:avLst/>
          </a:prstGeom>
        </p:spPr>
      </p:pic>
      <p:pic>
        <p:nvPicPr>
          <p:cNvPr id="3" name="Picture 2"/>
          <p:cNvPicPr>
            <a:picLocks noChangeAspect="1"/>
          </p:cNvPicPr>
          <p:nvPr/>
        </p:nvPicPr>
        <p:blipFill>
          <a:blip r:embed="rId4"/>
          <a:stretch>
            <a:fillRect/>
          </a:stretch>
        </p:blipFill>
        <p:spPr>
          <a:xfrm>
            <a:off x="4543060" y="1728715"/>
            <a:ext cx="4078426" cy="1318673"/>
          </a:xfrm>
          <a:prstGeom prst="rect">
            <a:avLst/>
          </a:prstGeom>
        </p:spPr>
      </p:pic>
      <p:pic>
        <p:nvPicPr>
          <p:cNvPr id="5" name="Picture 4"/>
          <p:cNvPicPr>
            <a:picLocks noChangeAspect="1"/>
          </p:cNvPicPr>
          <p:nvPr/>
        </p:nvPicPr>
        <p:blipFill>
          <a:blip r:embed="rId5"/>
          <a:stretch>
            <a:fillRect/>
          </a:stretch>
        </p:blipFill>
        <p:spPr>
          <a:xfrm>
            <a:off x="4562669" y="3031792"/>
            <a:ext cx="3811555" cy="2564023"/>
          </a:xfrm>
          <a:prstGeom prst="rect">
            <a:avLst/>
          </a:prstGeom>
        </p:spPr>
      </p:pic>
      <p:sp>
        <p:nvSpPr>
          <p:cNvPr id="6" name="TextBox 5"/>
          <p:cNvSpPr txBox="1"/>
          <p:nvPr/>
        </p:nvSpPr>
        <p:spPr>
          <a:xfrm>
            <a:off x="1497564" y="1158162"/>
            <a:ext cx="1010213" cy="288541"/>
          </a:xfrm>
          <a:prstGeom prst="rect">
            <a:avLst/>
          </a:prstGeom>
          <a:noFill/>
        </p:spPr>
        <p:txBody>
          <a:bodyPr wrap="none" rtlCol="0">
            <a:spAutoFit/>
          </a:bodyPr>
          <a:lstStyle/>
          <a:p>
            <a:r>
              <a:rPr lang="lv-LV" sz="1275" dirty="0"/>
              <a:t>Es lietoju …</a:t>
            </a:r>
          </a:p>
        </p:txBody>
      </p:sp>
      <p:sp>
        <p:nvSpPr>
          <p:cNvPr id="7" name="TextBox 6"/>
          <p:cNvSpPr txBox="1"/>
          <p:nvPr/>
        </p:nvSpPr>
        <p:spPr>
          <a:xfrm>
            <a:off x="5486400" y="1207149"/>
            <a:ext cx="2148345" cy="288541"/>
          </a:xfrm>
          <a:prstGeom prst="rect">
            <a:avLst/>
          </a:prstGeom>
          <a:noFill/>
        </p:spPr>
        <p:txBody>
          <a:bodyPr wrap="none" rtlCol="0">
            <a:spAutoFit/>
          </a:bodyPr>
          <a:lstStyle/>
          <a:p>
            <a:r>
              <a:rPr lang="lv-LV" sz="1275" dirty="0"/>
              <a:t>..man un citiem ir pieejami …</a:t>
            </a:r>
          </a:p>
        </p:txBody>
      </p:sp>
    </p:spTree>
    <p:extLst>
      <p:ext uri="{BB962C8B-B14F-4D97-AF65-F5344CB8AC3E}">
        <p14:creationId xmlns:p14="http://schemas.microsoft.com/office/powerpoint/2010/main" val="1421952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57250"/>
            <a:ext cx="7229475" cy="3321844"/>
          </a:xfrm>
          <a:prstGeom prst="rect">
            <a:avLst/>
          </a:prstGeom>
        </p:spPr>
      </p:pic>
      <p:pic>
        <p:nvPicPr>
          <p:cNvPr id="5" name="Picture 4"/>
          <p:cNvPicPr>
            <a:picLocks noChangeAspect="1"/>
          </p:cNvPicPr>
          <p:nvPr/>
        </p:nvPicPr>
        <p:blipFill>
          <a:blip r:embed="rId4"/>
          <a:stretch>
            <a:fillRect/>
          </a:stretch>
        </p:blipFill>
        <p:spPr>
          <a:xfrm>
            <a:off x="-55984" y="3521649"/>
            <a:ext cx="3811555" cy="2564023"/>
          </a:xfrm>
          <a:prstGeom prst="rect">
            <a:avLst/>
          </a:prstGeom>
        </p:spPr>
      </p:pic>
      <p:pic>
        <p:nvPicPr>
          <p:cNvPr id="6" name="Picture 5"/>
          <p:cNvPicPr>
            <a:picLocks noChangeAspect="1"/>
          </p:cNvPicPr>
          <p:nvPr/>
        </p:nvPicPr>
        <p:blipFill>
          <a:blip r:embed="rId5"/>
          <a:stretch>
            <a:fillRect/>
          </a:stretch>
        </p:blipFill>
        <p:spPr>
          <a:xfrm>
            <a:off x="5538229" y="2045737"/>
            <a:ext cx="3171030" cy="2177531"/>
          </a:xfrm>
          <a:prstGeom prst="rect">
            <a:avLst/>
          </a:prstGeom>
        </p:spPr>
      </p:pic>
      <p:sp>
        <p:nvSpPr>
          <p:cNvPr id="7" name="TextBox 6"/>
          <p:cNvSpPr txBox="1"/>
          <p:nvPr/>
        </p:nvSpPr>
        <p:spPr>
          <a:xfrm>
            <a:off x="3701921" y="4517183"/>
            <a:ext cx="4982547" cy="1073371"/>
          </a:xfrm>
          <a:prstGeom prst="rect">
            <a:avLst/>
          </a:prstGeom>
          <a:noFill/>
        </p:spPr>
        <p:txBody>
          <a:bodyPr wrap="square" rtlCol="0">
            <a:spAutoFit/>
          </a:bodyPr>
          <a:lstStyle/>
          <a:p>
            <a:r>
              <a:rPr lang="lv-LV" sz="1275" dirty="0"/>
              <a:t>Šifrēts numurs datnes ietvaros ir nemainīgs: </a:t>
            </a:r>
          </a:p>
          <a:p>
            <a:endParaRPr lang="lv-LV" sz="1275" dirty="0"/>
          </a:p>
          <a:p>
            <a:r>
              <a:rPr lang="lv-LV" sz="1275" dirty="0"/>
              <a:t>tātad pietiek </a:t>
            </a:r>
            <a:r>
              <a:rPr lang="lv-LV" sz="1275" dirty="0">
                <a:solidFill>
                  <a:srgbClr val="FF0000"/>
                </a:solidFill>
              </a:rPr>
              <a:t>kopā ar kādu </a:t>
            </a:r>
            <a:r>
              <a:rPr lang="lv-LV" sz="1275" dirty="0"/>
              <a:t>dienas laikā nobraukt 3 braucienus, pēc tam nobraukt pašam 1 braucienu, lai uzzinātu </a:t>
            </a:r>
            <a:r>
              <a:rPr lang="lv-LV" sz="1275" dirty="0">
                <a:solidFill>
                  <a:srgbClr val="FF0000"/>
                </a:solidFill>
              </a:rPr>
              <a:t>VISU par šī kāda braucieniem</a:t>
            </a:r>
            <a:r>
              <a:rPr lang="lv-LV" sz="1275" dirty="0"/>
              <a:t> … </a:t>
            </a:r>
          </a:p>
        </p:txBody>
      </p:sp>
    </p:spTree>
    <p:extLst>
      <p:ext uri="{BB962C8B-B14F-4D97-AF65-F5344CB8AC3E}">
        <p14:creationId xmlns:p14="http://schemas.microsoft.com/office/powerpoint/2010/main" val="155150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927" y="1326114"/>
            <a:ext cx="3899490" cy="3422002"/>
          </a:xfrm>
          <a:prstGeom prst="rect">
            <a:avLst/>
          </a:prstGeom>
        </p:spPr>
      </p:pic>
      <p:pic>
        <p:nvPicPr>
          <p:cNvPr id="3" name="Picture 2"/>
          <p:cNvPicPr>
            <a:picLocks noChangeAspect="1"/>
          </p:cNvPicPr>
          <p:nvPr/>
        </p:nvPicPr>
        <p:blipFill>
          <a:blip r:embed="rId4"/>
          <a:stretch>
            <a:fillRect/>
          </a:stretch>
        </p:blipFill>
        <p:spPr>
          <a:xfrm>
            <a:off x="3324030" y="1354106"/>
            <a:ext cx="5190154" cy="3855664"/>
          </a:xfrm>
          <a:prstGeom prst="rect">
            <a:avLst/>
          </a:prstGeom>
        </p:spPr>
      </p:pic>
      <p:sp>
        <p:nvSpPr>
          <p:cNvPr id="8" name="TextBox 7"/>
          <p:cNvSpPr txBox="1"/>
          <p:nvPr/>
        </p:nvSpPr>
        <p:spPr>
          <a:xfrm>
            <a:off x="314908" y="941226"/>
            <a:ext cx="1943161" cy="288541"/>
          </a:xfrm>
          <a:prstGeom prst="rect">
            <a:avLst/>
          </a:prstGeom>
          <a:noFill/>
        </p:spPr>
        <p:txBody>
          <a:bodyPr wrap="none" rtlCol="0">
            <a:spAutoFit/>
          </a:bodyPr>
          <a:lstStyle/>
          <a:p>
            <a:r>
              <a:rPr lang="lv-LV" sz="1275" dirty="0"/>
              <a:t>Aktuāla reklāma </a:t>
            </a:r>
            <a:r>
              <a:rPr lang="lv-LV" sz="1275" dirty="0" err="1"/>
              <a:t>Facebook</a:t>
            </a:r>
            <a:endParaRPr lang="lv-LV" sz="1275" dirty="0"/>
          </a:p>
        </p:txBody>
      </p:sp>
      <p:sp>
        <p:nvSpPr>
          <p:cNvPr id="9" name="TextBox 8"/>
          <p:cNvSpPr txBox="1"/>
          <p:nvPr/>
        </p:nvSpPr>
        <p:spPr>
          <a:xfrm>
            <a:off x="3890866" y="955222"/>
            <a:ext cx="3876382" cy="288541"/>
          </a:xfrm>
          <a:prstGeom prst="rect">
            <a:avLst/>
          </a:prstGeom>
          <a:noFill/>
        </p:spPr>
        <p:txBody>
          <a:bodyPr wrap="none" rtlCol="0">
            <a:spAutoFit/>
          </a:bodyPr>
          <a:lstStyle/>
          <a:p>
            <a:r>
              <a:rPr lang="lv-LV" sz="1275" dirty="0"/>
              <a:t>stāsta par jaunas atsekošanas tehnoloģijas pieejamību …</a:t>
            </a:r>
          </a:p>
        </p:txBody>
      </p:sp>
    </p:spTree>
    <p:extLst>
      <p:ext uri="{BB962C8B-B14F-4D97-AF65-F5344CB8AC3E}">
        <p14:creationId xmlns:p14="http://schemas.microsoft.com/office/powerpoint/2010/main" val="24921540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620" y="857250"/>
            <a:ext cx="4722019" cy="2836069"/>
          </a:xfrm>
          <a:prstGeom prst="rect">
            <a:avLst/>
          </a:prstGeom>
        </p:spPr>
      </p:pic>
      <p:pic>
        <p:nvPicPr>
          <p:cNvPr id="5" name="Picture 4"/>
          <p:cNvPicPr>
            <a:picLocks noChangeAspect="1"/>
          </p:cNvPicPr>
          <p:nvPr/>
        </p:nvPicPr>
        <p:blipFill>
          <a:blip r:embed="rId4"/>
          <a:stretch>
            <a:fillRect/>
          </a:stretch>
        </p:blipFill>
        <p:spPr>
          <a:xfrm>
            <a:off x="3723288" y="2431792"/>
            <a:ext cx="5420713" cy="3481266"/>
          </a:xfrm>
          <a:prstGeom prst="rect">
            <a:avLst/>
          </a:prstGeom>
        </p:spPr>
      </p:pic>
      <p:sp>
        <p:nvSpPr>
          <p:cNvPr id="6" name="TextBox 5"/>
          <p:cNvSpPr txBox="1"/>
          <p:nvPr/>
        </p:nvSpPr>
        <p:spPr>
          <a:xfrm>
            <a:off x="230934" y="3838381"/>
            <a:ext cx="3268047" cy="1465786"/>
          </a:xfrm>
          <a:prstGeom prst="rect">
            <a:avLst/>
          </a:prstGeom>
          <a:noFill/>
        </p:spPr>
        <p:txBody>
          <a:bodyPr wrap="square" rtlCol="0">
            <a:spAutoFit/>
          </a:bodyPr>
          <a:lstStyle/>
          <a:p>
            <a:r>
              <a:rPr lang="lv-LV" sz="1275" dirty="0"/>
              <a:t>Žetons raida vājas jaudas BT signālu, kuru 30 metru rādiusā uztver mobilie telefoni, atkarībā no signāla stipruma tie norāda atrašanās vietu un abi kopā dod skaņas signālu (ja tas ir saimnieka žetons). …</a:t>
            </a:r>
          </a:p>
          <a:p>
            <a:endParaRPr lang="lv-LV" sz="1275" dirty="0"/>
          </a:p>
          <a:p>
            <a:r>
              <a:rPr lang="lv-LV" sz="1275" dirty="0">
                <a:solidFill>
                  <a:srgbClr val="FF0000"/>
                </a:solidFill>
              </a:rPr>
              <a:t>..jauki vai ne ?? atrast visu pazaudēto …. </a:t>
            </a:r>
          </a:p>
        </p:txBody>
      </p:sp>
    </p:spTree>
    <p:extLst>
      <p:ext uri="{BB962C8B-B14F-4D97-AF65-F5344CB8AC3E}">
        <p14:creationId xmlns:p14="http://schemas.microsoft.com/office/powerpoint/2010/main" val="2063022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23288" y="2431792"/>
            <a:ext cx="5420713" cy="3481266"/>
          </a:xfrm>
          <a:prstGeom prst="rect">
            <a:avLst/>
          </a:prstGeom>
        </p:spPr>
      </p:pic>
      <p:sp>
        <p:nvSpPr>
          <p:cNvPr id="2" name="TextBox 1"/>
          <p:cNvSpPr txBox="1"/>
          <p:nvPr/>
        </p:nvSpPr>
        <p:spPr>
          <a:xfrm>
            <a:off x="167951" y="948225"/>
            <a:ext cx="8915400" cy="1269578"/>
          </a:xfrm>
          <a:prstGeom prst="rect">
            <a:avLst/>
          </a:prstGeom>
          <a:noFill/>
        </p:spPr>
        <p:txBody>
          <a:bodyPr wrap="square" rtlCol="0">
            <a:spAutoFit/>
          </a:bodyPr>
          <a:lstStyle/>
          <a:p>
            <a:r>
              <a:rPr lang="lv-LV" sz="1275" dirty="0"/>
              <a:t>….  žetons pārraida unikālu ID numuru, kuru uztver tuvumā esošie telefoni (ja tie piedalās šajā programmā), kuri savukārt SAVAS (telefona) GPS koordinātes nosūta uz programmas  kopīgo serveri, kurš savukārt šī telefona koordinātes nosūta žetona saimnieka telefonam , tādējādi kartē parādot žetona atrašanās vietu ….</a:t>
            </a:r>
          </a:p>
          <a:p>
            <a:endParaRPr lang="lv-LV" sz="1275" dirty="0"/>
          </a:p>
          <a:p>
            <a:r>
              <a:rPr lang="lv-LV" sz="1275" dirty="0"/>
              <a:t>.. kartē tiek uzrādītas nevis žetona GPS koordinātes, bet tuvumā esošā telefona koordinātes …</a:t>
            </a:r>
          </a:p>
          <a:p>
            <a:r>
              <a:rPr lang="lv-LV" sz="1275" dirty="0"/>
              <a:t>Tas nozīmē, ka programmas serverī tiek glabātas VISU žetonu īpašnieku aktuālā atrašanās vieta …</a:t>
            </a:r>
          </a:p>
        </p:txBody>
      </p:sp>
      <p:pic>
        <p:nvPicPr>
          <p:cNvPr id="3" name="Picture 2"/>
          <p:cNvPicPr>
            <a:picLocks noChangeAspect="1"/>
          </p:cNvPicPr>
          <p:nvPr/>
        </p:nvPicPr>
        <p:blipFill>
          <a:blip r:embed="rId4"/>
          <a:stretch>
            <a:fillRect/>
          </a:stretch>
        </p:blipFill>
        <p:spPr>
          <a:xfrm>
            <a:off x="48986" y="3299537"/>
            <a:ext cx="3723368" cy="2432156"/>
          </a:xfrm>
          <a:prstGeom prst="rect">
            <a:avLst/>
          </a:prstGeom>
        </p:spPr>
      </p:pic>
    </p:spTree>
    <p:extLst>
      <p:ext uri="{BB962C8B-B14F-4D97-AF65-F5344CB8AC3E}">
        <p14:creationId xmlns:p14="http://schemas.microsoft.com/office/powerpoint/2010/main" val="32620074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78082" y="1431084"/>
            <a:ext cx="2320990" cy="877163"/>
          </a:xfrm>
          <a:prstGeom prst="rect">
            <a:avLst/>
          </a:prstGeom>
          <a:noFill/>
        </p:spPr>
        <p:txBody>
          <a:bodyPr wrap="square" rtlCol="0">
            <a:spAutoFit/>
          </a:bodyPr>
          <a:lstStyle/>
          <a:p>
            <a:r>
              <a:rPr lang="lv-LV" sz="1275" dirty="0"/>
              <a:t>..somas saimnieks protams zina, ka somā atrodas  šāds sekošanas žetons …</a:t>
            </a:r>
          </a:p>
          <a:p>
            <a:endParaRPr lang="lv-LV" sz="1275" dirty="0"/>
          </a:p>
        </p:txBody>
      </p:sp>
      <p:pic>
        <p:nvPicPr>
          <p:cNvPr id="3" name="Picture 2"/>
          <p:cNvPicPr>
            <a:picLocks noChangeAspect="1"/>
          </p:cNvPicPr>
          <p:nvPr/>
        </p:nvPicPr>
        <p:blipFill>
          <a:blip r:embed="rId3"/>
          <a:stretch>
            <a:fillRect/>
          </a:stretch>
        </p:blipFill>
        <p:spPr>
          <a:xfrm>
            <a:off x="69032" y="1468490"/>
            <a:ext cx="6355095" cy="4151236"/>
          </a:xfrm>
          <a:prstGeom prst="rect">
            <a:avLst/>
          </a:prstGeom>
        </p:spPr>
      </p:pic>
    </p:spTree>
    <p:extLst>
      <p:ext uri="{BB962C8B-B14F-4D97-AF65-F5344CB8AC3E}">
        <p14:creationId xmlns:p14="http://schemas.microsoft.com/office/powerpoint/2010/main" val="648029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602" y="1031815"/>
            <a:ext cx="6411957" cy="4725788"/>
          </a:xfrm>
          <a:prstGeom prst="rect">
            <a:avLst/>
          </a:prstGeom>
        </p:spPr>
      </p:pic>
      <p:sp>
        <p:nvSpPr>
          <p:cNvPr id="5" name="TextBox 4"/>
          <p:cNvSpPr txBox="1"/>
          <p:nvPr/>
        </p:nvSpPr>
        <p:spPr>
          <a:xfrm>
            <a:off x="6688069" y="1031816"/>
            <a:ext cx="2087745" cy="1477328"/>
          </a:xfrm>
          <a:prstGeom prst="rect">
            <a:avLst/>
          </a:prstGeom>
          <a:noFill/>
        </p:spPr>
        <p:txBody>
          <a:bodyPr wrap="square" rtlCol="0">
            <a:spAutoFit/>
          </a:bodyPr>
          <a:lstStyle/>
          <a:p>
            <a:r>
              <a:rPr lang="lv-LV" sz="1800" dirty="0"/>
              <a:t>Kur ir uzņemta šī fotogrāfija ?</a:t>
            </a:r>
          </a:p>
          <a:p>
            <a:endParaRPr lang="lv-LV" sz="1800" dirty="0"/>
          </a:p>
          <a:p>
            <a:r>
              <a:rPr lang="lv-LV" sz="1800" dirty="0"/>
              <a:t>/lejuplādēta no </a:t>
            </a:r>
            <a:r>
              <a:rPr lang="lv-LV" sz="1800" dirty="0" err="1"/>
              <a:t>mākoņservisa</a:t>
            </a:r>
            <a:r>
              <a:rPr lang="lv-LV" sz="1800" dirty="0"/>
              <a:t>/</a:t>
            </a:r>
          </a:p>
        </p:txBody>
      </p:sp>
    </p:spTree>
    <p:extLst>
      <p:ext uri="{BB962C8B-B14F-4D97-AF65-F5344CB8AC3E}">
        <p14:creationId xmlns:p14="http://schemas.microsoft.com/office/powerpoint/2010/main" val="2043034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602" y="1031815"/>
            <a:ext cx="6411957" cy="4725788"/>
          </a:xfrm>
          <a:prstGeom prst="rect">
            <a:avLst/>
          </a:prstGeom>
        </p:spPr>
      </p:pic>
      <p:pic>
        <p:nvPicPr>
          <p:cNvPr id="2" name="Picture 1"/>
          <p:cNvPicPr>
            <a:picLocks noChangeAspect="1"/>
          </p:cNvPicPr>
          <p:nvPr/>
        </p:nvPicPr>
        <p:blipFill>
          <a:blip r:embed="rId4"/>
          <a:stretch>
            <a:fillRect/>
          </a:stretch>
        </p:blipFill>
        <p:spPr>
          <a:xfrm>
            <a:off x="6596013" y="1031815"/>
            <a:ext cx="1711960" cy="3502451"/>
          </a:xfrm>
          <a:prstGeom prst="rect">
            <a:avLst/>
          </a:prstGeom>
        </p:spPr>
      </p:pic>
      <p:sp>
        <p:nvSpPr>
          <p:cNvPr id="5" name="TextBox 4"/>
          <p:cNvSpPr txBox="1"/>
          <p:nvPr/>
        </p:nvSpPr>
        <p:spPr>
          <a:xfrm>
            <a:off x="6596013" y="4758197"/>
            <a:ext cx="2087745" cy="1200329"/>
          </a:xfrm>
          <a:prstGeom prst="rect">
            <a:avLst/>
          </a:prstGeom>
          <a:noFill/>
        </p:spPr>
        <p:txBody>
          <a:bodyPr wrap="square" rtlCol="0">
            <a:spAutoFit/>
          </a:bodyPr>
          <a:lstStyle/>
          <a:p>
            <a:r>
              <a:rPr lang="lv-LV" sz="1800" dirty="0"/>
              <a:t>Protams, mēs visi zinām, ka mobilā telefona fotokamera  pievieno GEOTAG</a:t>
            </a:r>
          </a:p>
        </p:txBody>
      </p:sp>
    </p:spTree>
    <p:extLst>
      <p:ext uri="{BB962C8B-B14F-4D97-AF65-F5344CB8AC3E}">
        <p14:creationId xmlns:p14="http://schemas.microsoft.com/office/powerpoint/2010/main" val="881926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038350" y="161925"/>
            <a:ext cx="6096000" cy="1036638"/>
          </a:xfrm>
        </p:spPr>
        <p:txBody>
          <a:bodyPr>
            <a:normAutofit/>
          </a:bodyPr>
          <a:lstStyle/>
          <a:p>
            <a:pPr algn="ctr">
              <a:defRPr/>
            </a:pPr>
            <a:r>
              <a:rPr lang="lv-LV" altLang="lv-LV" sz="2800" dirty="0" smtClean="0">
                <a:solidFill>
                  <a:schemeClr val="accent3">
                    <a:lumMod val="50000"/>
                  </a:schemeClr>
                </a:solidFill>
              </a:rPr>
              <a:t>Ieguvums</a:t>
            </a:r>
          </a:p>
        </p:txBody>
      </p:sp>
      <p:sp>
        <p:nvSpPr>
          <p:cNvPr id="13315" name="Content Placeholder 2"/>
          <p:cNvSpPr>
            <a:spLocks noGrp="1"/>
          </p:cNvSpPr>
          <p:nvPr>
            <p:ph idx="1"/>
          </p:nvPr>
        </p:nvSpPr>
        <p:spPr>
          <a:xfrm>
            <a:off x="1828800" y="3798888"/>
            <a:ext cx="6096000" cy="2278062"/>
          </a:xfrm>
        </p:spPr>
        <p:txBody>
          <a:bodyPr/>
          <a:lstStyle/>
          <a:p>
            <a:pPr algn="ctr"/>
            <a:r>
              <a:rPr lang="lv-LV" altLang="lv-LV" sz="1400" smtClean="0"/>
              <a:t>Laiks, nauda, ērti, videi draudzīgi</a:t>
            </a:r>
          </a:p>
          <a:p>
            <a:pPr algn="ctr">
              <a:buSzPct val="130000"/>
            </a:pPr>
            <a:r>
              <a:rPr lang="lv-LV" altLang="lv-LV" sz="1400" b="1" smtClean="0"/>
              <a:t>E-pakalpojumi ir tādi pakalpojumi, kurus var </a:t>
            </a:r>
          </a:p>
          <a:p>
            <a:pPr algn="ctr">
              <a:buSzPct val="130000"/>
            </a:pPr>
            <a:r>
              <a:rPr lang="lv-LV" altLang="lv-LV" sz="1400" b="1" smtClean="0"/>
              <a:t>pieteikt vai saņemt attālināti: </a:t>
            </a:r>
          </a:p>
          <a:p>
            <a:pPr algn="ctr">
              <a:buSzPct val="130000"/>
              <a:buFontTx/>
              <a:buChar char="-"/>
            </a:pPr>
            <a:r>
              <a:rPr lang="lv-LV" altLang="lv-LV" sz="1400" b="1" smtClean="0"/>
              <a:t>neizejot no mājām </a:t>
            </a:r>
          </a:p>
          <a:p>
            <a:pPr algn="ctr">
              <a:buSzPct val="130000"/>
              <a:buFontTx/>
              <a:buChar char="-"/>
            </a:pPr>
            <a:r>
              <a:rPr lang="lv-LV" altLang="lv-LV" sz="1400" b="1" smtClean="0"/>
              <a:t>parkā uz soliņa</a:t>
            </a:r>
          </a:p>
          <a:p>
            <a:pPr algn="ctr">
              <a:buSzPct val="130000"/>
              <a:buFontTx/>
              <a:buChar char="-"/>
            </a:pPr>
            <a:r>
              <a:rPr lang="lv-LV" altLang="lv-LV" sz="1400" b="1" smtClean="0"/>
              <a:t>bibliotēkā </a:t>
            </a:r>
          </a:p>
          <a:p>
            <a:pPr algn="ctr">
              <a:buSzPct val="130000"/>
              <a:buFontTx/>
              <a:buChar char="-"/>
            </a:pPr>
            <a:r>
              <a:rPr lang="lv-LV" altLang="lv-LV" sz="1400" b="1" smtClean="0"/>
              <a:t>vai jebkur citur, izmantojot internetu.</a:t>
            </a:r>
          </a:p>
          <a:p>
            <a:pPr algn="just">
              <a:buSzPct val="130000"/>
            </a:pPr>
            <a:endParaRPr lang="lv-LV" altLang="lv-LV" sz="2800" b="1" smtClean="0"/>
          </a:p>
          <a:p>
            <a:endParaRPr lang="lv-LV" altLang="lv-LV" smtClean="0"/>
          </a:p>
        </p:txBody>
      </p:sp>
      <p:sp>
        <p:nvSpPr>
          <p:cNvPr id="13316"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20C8189-D55E-4C57-9721-7243D48C6848}" type="slidenum">
              <a:rPr lang="en-US" altLang="en-US" smtClean="0">
                <a:cs typeface="Arial" pitchFamily="34" charset="0"/>
              </a:rPr>
              <a:pPr/>
              <a:t>4</a:t>
            </a:fld>
            <a:endParaRPr lang="en-US" altLang="en-US" smtClean="0">
              <a:cs typeface="Arial" pitchFamily="34" charset="0"/>
            </a:endParaRPr>
          </a:p>
        </p:txBody>
      </p:sp>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50" y="1039813"/>
            <a:ext cx="3627438" cy="247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1039813"/>
            <a:ext cx="3694112" cy="247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160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ppt_x"/>
                                          </p:val>
                                        </p:tav>
                                        <p:tav tm="100000">
                                          <p:val>
                                            <p:strVal val="#ppt_x"/>
                                          </p:val>
                                        </p:tav>
                                      </p:tavLst>
                                    </p:anim>
                                    <p:anim calcmode="lin" valueType="num">
                                      <p:cBhvr additive="base">
                                        <p:cTn id="8"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ppt_x"/>
                                          </p:val>
                                        </p:tav>
                                        <p:tav tm="100000">
                                          <p:val>
                                            <p:strVal val="#ppt_x"/>
                                          </p:val>
                                        </p:tav>
                                      </p:tavLst>
                                    </p:anim>
                                    <p:anim calcmode="lin" valueType="num">
                                      <p:cBhvr additive="base">
                                        <p:cTn id="14" dur="500" fill="hold"/>
                                        <p:tgtEl>
                                          <p:spTgt spid="133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0851" y="1404766"/>
            <a:ext cx="8127128" cy="4422927"/>
          </a:xfrm>
          <a:prstGeom prst="rect">
            <a:avLst/>
          </a:prstGeom>
        </p:spPr>
      </p:pic>
      <p:sp>
        <p:nvSpPr>
          <p:cNvPr id="2" name="TextBox 1"/>
          <p:cNvSpPr txBox="1"/>
          <p:nvPr/>
        </p:nvSpPr>
        <p:spPr>
          <a:xfrm>
            <a:off x="2050402" y="1032199"/>
            <a:ext cx="4725974" cy="288541"/>
          </a:xfrm>
          <a:prstGeom prst="rect">
            <a:avLst/>
          </a:prstGeom>
          <a:noFill/>
        </p:spPr>
        <p:txBody>
          <a:bodyPr wrap="none" rtlCol="0">
            <a:spAutoFit/>
          </a:bodyPr>
          <a:lstStyle/>
          <a:p>
            <a:r>
              <a:rPr lang="lv-LV" sz="1275" dirty="0" err="1"/>
              <a:t>Google</a:t>
            </a:r>
            <a:r>
              <a:rPr lang="lv-LV" sz="1275" dirty="0"/>
              <a:t> </a:t>
            </a:r>
            <a:r>
              <a:rPr lang="lv-LV" sz="1275" dirty="0" err="1"/>
              <a:t>Maps</a:t>
            </a:r>
            <a:r>
              <a:rPr lang="lv-LV" sz="1275" dirty="0"/>
              <a:t> ar </a:t>
            </a:r>
            <a:r>
              <a:rPr lang="lv-LV" sz="1275" dirty="0" err="1"/>
              <a:t>Streetview</a:t>
            </a:r>
            <a:r>
              <a:rPr lang="lv-LV" sz="1275" dirty="0"/>
              <a:t> pārliecinos, jā – tiešām pazīstama vieta !!</a:t>
            </a:r>
          </a:p>
        </p:txBody>
      </p:sp>
    </p:spTree>
    <p:extLst>
      <p:ext uri="{BB962C8B-B14F-4D97-AF65-F5344CB8AC3E}">
        <p14:creationId xmlns:p14="http://schemas.microsoft.com/office/powerpoint/2010/main" val="1304885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333" y="997597"/>
            <a:ext cx="8674240" cy="3987987"/>
          </a:xfrm>
          <a:prstGeom prst="rect">
            <a:avLst/>
          </a:prstGeom>
        </p:spPr>
      </p:pic>
      <p:sp>
        <p:nvSpPr>
          <p:cNvPr id="4" name="TextBox 3"/>
          <p:cNvSpPr txBox="1"/>
          <p:nvPr/>
        </p:nvSpPr>
        <p:spPr>
          <a:xfrm>
            <a:off x="824149" y="5370686"/>
            <a:ext cx="7994496" cy="369332"/>
          </a:xfrm>
          <a:prstGeom prst="rect">
            <a:avLst/>
          </a:prstGeom>
          <a:noFill/>
        </p:spPr>
        <p:txBody>
          <a:bodyPr wrap="none" rtlCol="0">
            <a:spAutoFit/>
          </a:bodyPr>
          <a:lstStyle/>
          <a:p>
            <a:r>
              <a:rPr lang="lv-LV" sz="1800" dirty="0"/>
              <a:t>Uzņemts ar fotoaparātu NIKON 1 J5 BEZ GPS, tomēr koordinātes uzrāda ? Kāpēc ?</a:t>
            </a:r>
          </a:p>
        </p:txBody>
      </p:sp>
    </p:spTree>
    <p:extLst>
      <p:ext uri="{BB962C8B-B14F-4D97-AF65-F5344CB8AC3E}">
        <p14:creationId xmlns:p14="http://schemas.microsoft.com/office/powerpoint/2010/main" val="33797822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3629" y="1144554"/>
            <a:ext cx="6841156" cy="3145226"/>
          </a:xfrm>
          <a:prstGeom prst="rect">
            <a:avLst/>
          </a:prstGeom>
        </p:spPr>
      </p:pic>
      <p:sp>
        <p:nvSpPr>
          <p:cNvPr id="4" name="TextBox 3"/>
          <p:cNvSpPr txBox="1"/>
          <p:nvPr/>
        </p:nvSpPr>
        <p:spPr>
          <a:xfrm>
            <a:off x="747172" y="4481945"/>
            <a:ext cx="7994496" cy="369332"/>
          </a:xfrm>
          <a:prstGeom prst="rect">
            <a:avLst/>
          </a:prstGeom>
          <a:noFill/>
        </p:spPr>
        <p:txBody>
          <a:bodyPr wrap="none" rtlCol="0">
            <a:spAutoFit/>
          </a:bodyPr>
          <a:lstStyle/>
          <a:p>
            <a:r>
              <a:rPr lang="lv-LV" sz="1800" dirty="0"/>
              <a:t>Uzņemts ar fotoaparātu NIKON 1 J5 BEZ GPS, tomēr koordinātes uzrāda ? Kāpēc ?</a:t>
            </a:r>
          </a:p>
        </p:txBody>
      </p:sp>
      <p:sp>
        <p:nvSpPr>
          <p:cNvPr id="3" name="TextBox 2"/>
          <p:cNvSpPr txBox="1"/>
          <p:nvPr/>
        </p:nvSpPr>
        <p:spPr>
          <a:xfrm>
            <a:off x="314908" y="4902071"/>
            <a:ext cx="8614487" cy="680956"/>
          </a:xfrm>
          <a:prstGeom prst="rect">
            <a:avLst/>
          </a:prstGeom>
          <a:noFill/>
        </p:spPr>
        <p:txBody>
          <a:bodyPr wrap="square" rtlCol="0">
            <a:spAutoFit/>
          </a:bodyPr>
          <a:lstStyle/>
          <a:p>
            <a:r>
              <a:rPr lang="lv-LV" sz="1275" dirty="0"/>
              <a:t>Virkne mobilo telefonu aplikāciju fona režīmā var nosūtīt papildus datus (tai skaitā GPS koordinātes) veicot savu parasto darbību – šajā gadījumā tas ir noticis, fotoaparātam CAUR mobilo telefonu (tam kalpojot kā interneta/</a:t>
            </a:r>
            <a:r>
              <a:rPr lang="lv-LV" sz="1275" dirty="0" err="1"/>
              <a:t>wifi</a:t>
            </a:r>
            <a:r>
              <a:rPr lang="lv-LV" sz="1275" dirty="0"/>
              <a:t> </a:t>
            </a:r>
            <a:r>
              <a:rPr lang="lv-LV" sz="1275" dirty="0" err="1"/>
              <a:t>proxy</a:t>
            </a:r>
            <a:r>
              <a:rPr lang="lv-LV" sz="1275" dirty="0"/>
              <a:t>) </a:t>
            </a:r>
            <a:r>
              <a:rPr lang="lv-LV" sz="1275" dirty="0" err="1"/>
              <a:t>augšuplādējot</a:t>
            </a:r>
            <a:r>
              <a:rPr lang="lv-LV" sz="1275" dirty="0"/>
              <a:t> fotogrāfiju mākonī. Izrādās, ka instalējot fotoaparāta saslēguma aplikāciju telefonā, šādai iespējai  savā laikā esmu piekritis ….</a:t>
            </a:r>
          </a:p>
        </p:txBody>
      </p:sp>
    </p:spTree>
    <p:extLst>
      <p:ext uri="{BB962C8B-B14F-4D97-AF65-F5344CB8AC3E}">
        <p14:creationId xmlns:p14="http://schemas.microsoft.com/office/powerpoint/2010/main" val="3905785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70" y="982966"/>
            <a:ext cx="2345514" cy="369332"/>
          </a:xfrm>
          <a:prstGeom prst="rect">
            <a:avLst/>
          </a:prstGeom>
          <a:noFill/>
        </p:spPr>
        <p:txBody>
          <a:bodyPr wrap="none" rtlCol="0">
            <a:spAutoFit/>
          </a:bodyPr>
          <a:lstStyle/>
          <a:p>
            <a:r>
              <a:rPr lang="lv-LV" sz="1800" dirty="0" err="1"/>
              <a:t>Find</a:t>
            </a:r>
            <a:r>
              <a:rPr lang="lv-LV" sz="1800" dirty="0"/>
              <a:t> </a:t>
            </a:r>
            <a:r>
              <a:rPr lang="lv-LV" sz="1800" dirty="0" err="1"/>
              <a:t>my</a:t>
            </a:r>
            <a:r>
              <a:rPr lang="lv-LV" sz="1800" dirty="0"/>
              <a:t> </a:t>
            </a:r>
            <a:r>
              <a:rPr lang="lv-LV" sz="1800" dirty="0" err="1"/>
              <a:t>mobile</a:t>
            </a:r>
            <a:r>
              <a:rPr lang="lv-LV" sz="1800" dirty="0"/>
              <a:t> serviss</a:t>
            </a:r>
          </a:p>
        </p:txBody>
      </p:sp>
      <p:pic>
        <p:nvPicPr>
          <p:cNvPr id="5" name="Picture 4"/>
          <p:cNvPicPr>
            <a:picLocks noChangeAspect="1"/>
          </p:cNvPicPr>
          <p:nvPr/>
        </p:nvPicPr>
        <p:blipFill>
          <a:blip r:embed="rId3"/>
          <a:stretch>
            <a:fillRect/>
          </a:stretch>
        </p:blipFill>
        <p:spPr>
          <a:xfrm>
            <a:off x="251928" y="1394987"/>
            <a:ext cx="6871996" cy="4377611"/>
          </a:xfrm>
          <a:prstGeom prst="rect">
            <a:avLst/>
          </a:prstGeom>
        </p:spPr>
      </p:pic>
    </p:spTree>
    <p:extLst>
      <p:ext uri="{BB962C8B-B14F-4D97-AF65-F5344CB8AC3E}">
        <p14:creationId xmlns:p14="http://schemas.microsoft.com/office/powerpoint/2010/main" val="12317426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0621" y="1169534"/>
            <a:ext cx="4230776" cy="4714875"/>
          </a:xfrm>
          <a:prstGeom prst="rect">
            <a:avLst/>
          </a:prstGeom>
        </p:spPr>
      </p:pic>
      <p:sp>
        <p:nvSpPr>
          <p:cNvPr id="6" name="TextBox 5"/>
          <p:cNvSpPr txBox="1"/>
          <p:nvPr/>
        </p:nvSpPr>
        <p:spPr>
          <a:xfrm>
            <a:off x="4821595" y="2011914"/>
            <a:ext cx="655949" cy="288541"/>
          </a:xfrm>
          <a:prstGeom prst="rect">
            <a:avLst/>
          </a:prstGeom>
          <a:noFill/>
        </p:spPr>
        <p:txBody>
          <a:bodyPr wrap="none" rtlCol="0">
            <a:spAutoFit/>
          </a:bodyPr>
          <a:lstStyle/>
          <a:p>
            <a:r>
              <a:rPr lang="lv-LV" sz="1275" dirty="0" err="1">
                <a:solidFill>
                  <a:schemeClr val="accent1">
                    <a:lumMod val="20000"/>
                    <a:lumOff val="80000"/>
                  </a:schemeClr>
                </a:solidFill>
              </a:rPr>
              <a:t>Mobtel</a:t>
            </a:r>
            <a:endParaRPr lang="lv-LV" sz="1275" dirty="0">
              <a:solidFill>
                <a:schemeClr val="accent1">
                  <a:lumMod val="20000"/>
                  <a:lumOff val="80000"/>
                </a:schemeClr>
              </a:solidFill>
            </a:endParaRPr>
          </a:p>
        </p:txBody>
      </p:sp>
      <p:sp>
        <p:nvSpPr>
          <p:cNvPr id="7" name="TextBox 6"/>
          <p:cNvSpPr txBox="1"/>
          <p:nvPr/>
        </p:nvSpPr>
        <p:spPr>
          <a:xfrm>
            <a:off x="1" y="1473072"/>
            <a:ext cx="4436706" cy="3231654"/>
          </a:xfrm>
          <a:prstGeom prst="rect">
            <a:avLst/>
          </a:prstGeom>
          <a:noFill/>
        </p:spPr>
        <p:txBody>
          <a:bodyPr wrap="square" rtlCol="0">
            <a:spAutoFit/>
          </a:bodyPr>
          <a:lstStyle/>
          <a:p>
            <a:r>
              <a:rPr lang="lv-LV" sz="1275" dirty="0" err="1"/>
              <a:t>Google</a:t>
            </a:r>
            <a:r>
              <a:rPr lang="lv-LV" sz="1275" dirty="0"/>
              <a:t> brilles – internetam /</a:t>
            </a:r>
            <a:r>
              <a:rPr lang="lv-LV" sz="1275" dirty="0" err="1"/>
              <a:t>wifi</a:t>
            </a:r>
            <a:r>
              <a:rPr lang="lv-LV" sz="1275" dirty="0"/>
              <a:t> pieslēgts dators, video kamera</a:t>
            </a:r>
          </a:p>
          <a:p>
            <a:endParaRPr lang="lv-LV" sz="1275" dirty="0"/>
          </a:p>
          <a:p>
            <a:r>
              <a:rPr lang="lv-LV" sz="1275" dirty="0"/>
              <a:t>Pulkstenis- internetam /BT pieslēgts dators, GPS koordinātes, foto/video</a:t>
            </a:r>
          </a:p>
          <a:p>
            <a:endParaRPr lang="lv-LV" sz="1275" dirty="0"/>
          </a:p>
          <a:p>
            <a:r>
              <a:rPr lang="lv-LV" sz="1275" dirty="0" err="1"/>
              <a:t>Mobtelefons</a:t>
            </a:r>
            <a:r>
              <a:rPr lang="lv-LV" sz="1275" dirty="0"/>
              <a:t> - internetam /</a:t>
            </a:r>
            <a:r>
              <a:rPr lang="lv-LV" sz="1275" dirty="0" err="1"/>
              <a:t>wifi</a:t>
            </a:r>
            <a:r>
              <a:rPr lang="lv-LV" sz="1275" dirty="0"/>
              <a:t>/BT pieslēgts dators, GPS koordinātes, video kamera</a:t>
            </a:r>
          </a:p>
          <a:p>
            <a:endParaRPr lang="lv-LV" sz="1275" dirty="0"/>
          </a:p>
          <a:p>
            <a:r>
              <a:rPr lang="lv-LV" sz="1275" dirty="0"/>
              <a:t>Dārglietas – BT atsekošanas žetons</a:t>
            </a:r>
          </a:p>
          <a:p>
            <a:endParaRPr lang="lv-LV" sz="1275" dirty="0"/>
          </a:p>
          <a:p>
            <a:r>
              <a:rPr lang="lv-LV" sz="1275" dirty="0"/>
              <a:t>Rokassprādze – BT saslēgta ar </a:t>
            </a:r>
            <a:r>
              <a:rPr lang="lv-LV" sz="1275" dirty="0" err="1"/>
              <a:t>Mobelefonu</a:t>
            </a:r>
            <a:r>
              <a:rPr lang="lv-LV" sz="1275" dirty="0"/>
              <a:t>, pulss, temperatūra, slodze, pārvietošanās vai miega konstatācija</a:t>
            </a:r>
          </a:p>
          <a:p>
            <a:endParaRPr lang="lv-LV" sz="1275" dirty="0"/>
          </a:p>
          <a:p>
            <a:r>
              <a:rPr lang="lv-LV" sz="1275" dirty="0"/>
              <a:t>Kurpes – slodzes detektors BT , pārvietošanās, slodze, atsekošanas žetons</a:t>
            </a:r>
          </a:p>
          <a:p>
            <a:endParaRPr lang="lv-LV" sz="1275" dirty="0"/>
          </a:p>
        </p:txBody>
      </p:sp>
    </p:spTree>
    <p:extLst>
      <p:ext uri="{BB962C8B-B14F-4D97-AF65-F5344CB8AC3E}">
        <p14:creationId xmlns:p14="http://schemas.microsoft.com/office/powerpoint/2010/main" val="1057033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0621" y="1169534"/>
            <a:ext cx="4230776" cy="4714875"/>
          </a:xfrm>
          <a:prstGeom prst="rect">
            <a:avLst/>
          </a:prstGeom>
        </p:spPr>
      </p:pic>
      <p:sp>
        <p:nvSpPr>
          <p:cNvPr id="6" name="TextBox 5"/>
          <p:cNvSpPr txBox="1"/>
          <p:nvPr/>
        </p:nvSpPr>
        <p:spPr>
          <a:xfrm>
            <a:off x="4821595" y="2011914"/>
            <a:ext cx="655949" cy="288541"/>
          </a:xfrm>
          <a:prstGeom prst="rect">
            <a:avLst/>
          </a:prstGeom>
          <a:noFill/>
        </p:spPr>
        <p:txBody>
          <a:bodyPr wrap="none" rtlCol="0">
            <a:spAutoFit/>
          </a:bodyPr>
          <a:lstStyle/>
          <a:p>
            <a:r>
              <a:rPr lang="lv-LV" sz="1275" dirty="0" err="1">
                <a:solidFill>
                  <a:schemeClr val="accent1">
                    <a:lumMod val="20000"/>
                    <a:lumOff val="80000"/>
                  </a:schemeClr>
                </a:solidFill>
              </a:rPr>
              <a:t>Mobtel</a:t>
            </a:r>
            <a:endParaRPr lang="lv-LV" sz="1275" dirty="0">
              <a:solidFill>
                <a:schemeClr val="accent1">
                  <a:lumMod val="20000"/>
                  <a:lumOff val="80000"/>
                </a:schemeClr>
              </a:solidFill>
            </a:endParaRPr>
          </a:p>
        </p:txBody>
      </p:sp>
      <p:sp>
        <p:nvSpPr>
          <p:cNvPr id="7" name="TextBox 6"/>
          <p:cNvSpPr txBox="1"/>
          <p:nvPr/>
        </p:nvSpPr>
        <p:spPr>
          <a:xfrm>
            <a:off x="1" y="1473072"/>
            <a:ext cx="4436706" cy="3947234"/>
          </a:xfrm>
          <a:prstGeom prst="rect">
            <a:avLst/>
          </a:prstGeom>
          <a:noFill/>
        </p:spPr>
        <p:txBody>
          <a:bodyPr wrap="square" rtlCol="0">
            <a:spAutoFit/>
          </a:bodyPr>
          <a:lstStyle/>
          <a:p>
            <a:r>
              <a:rPr lang="lv-LV" sz="2100" dirty="0">
                <a:solidFill>
                  <a:srgbClr val="C00000"/>
                </a:solidFill>
              </a:rPr>
              <a:t>No manis NEATKARĪGI ŠODIEN</a:t>
            </a:r>
          </a:p>
          <a:p>
            <a:endParaRPr lang="lv-LV" sz="1275" dirty="0"/>
          </a:p>
          <a:p>
            <a:r>
              <a:rPr lang="lv-LV" sz="1275" dirty="0"/>
              <a:t>Internetā </a:t>
            </a:r>
            <a:r>
              <a:rPr lang="lv-LV" sz="1275" dirty="0" err="1"/>
              <a:t>online</a:t>
            </a:r>
            <a:r>
              <a:rPr lang="lv-LV" sz="1275" dirty="0"/>
              <a:t> tiek / var tikt reģistrēta iekārtu nēsātāja</a:t>
            </a:r>
          </a:p>
          <a:p>
            <a:endParaRPr lang="lv-LV" sz="1275" dirty="0"/>
          </a:p>
          <a:p>
            <a:pPr marL="214313" indent="-214313">
              <a:buFont typeface="Arial" panose="020B0604020202020204" pitchFamily="34" charset="0"/>
              <a:buChar char="•"/>
            </a:pPr>
            <a:r>
              <a:rPr lang="lv-LV" sz="1275" dirty="0"/>
              <a:t>Mobilā telefona numurs</a:t>
            </a:r>
          </a:p>
          <a:p>
            <a:pPr marL="214313" indent="-214313">
              <a:buFont typeface="Arial" panose="020B0604020202020204" pitchFamily="34" charset="0"/>
              <a:buChar char="•"/>
            </a:pPr>
            <a:r>
              <a:rPr lang="lv-LV" sz="1275" dirty="0"/>
              <a:t>Atrašanās vieta (ierastie pārvietošanās maršruti, laiki)</a:t>
            </a:r>
          </a:p>
          <a:p>
            <a:pPr marL="214313" indent="-214313">
              <a:buFont typeface="Arial" panose="020B0604020202020204" pitchFamily="34" charset="0"/>
              <a:buChar char="•"/>
            </a:pPr>
            <a:r>
              <a:rPr lang="lv-LV" sz="1275" dirty="0"/>
              <a:t>Fizioloģiskais  stāvoklis (nogurums, miegainība, pārvietošanās ātrums, ieradumi, raksturs)</a:t>
            </a:r>
          </a:p>
          <a:p>
            <a:pPr marL="214313" indent="-214313">
              <a:buFont typeface="Arial" panose="020B0604020202020204" pitchFamily="34" charset="0"/>
              <a:buChar char="•"/>
            </a:pPr>
            <a:r>
              <a:rPr lang="lv-LV" sz="1275" dirty="0"/>
              <a:t>Veselības stāvoklis (sirds ritms, asinsspiediens)</a:t>
            </a:r>
          </a:p>
          <a:p>
            <a:pPr marL="214313" indent="-214313">
              <a:buFont typeface="Arial" panose="020B0604020202020204" pitchFamily="34" charset="0"/>
              <a:buChar char="•"/>
            </a:pPr>
            <a:r>
              <a:rPr lang="lv-LV" sz="1275" dirty="0"/>
              <a:t>Attēls , kas ir manā redzeslokā</a:t>
            </a:r>
          </a:p>
          <a:p>
            <a:pPr marL="214313" indent="-214313">
              <a:buFont typeface="Arial" panose="020B0604020202020204" pitchFamily="34" charset="0"/>
              <a:buChar char="•"/>
            </a:pPr>
            <a:r>
              <a:rPr lang="lv-LV" sz="1275" dirty="0"/>
              <a:t>Skaņa, kuru es dzirdu</a:t>
            </a:r>
          </a:p>
          <a:p>
            <a:pPr marL="214313" indent="-214313">
              <a:buFont typeface="Arial" panose="020B0604020202020204" pitchFamily="34" charset="0"/>
              <a:buChar char="•"/>
            </a:pPr>
            <a:r>
              <a:rPr lang="lv-LV" sz="1275" dirty="0"/>
              <a:t>Manis teiktais</a:t>
            </a:r>
          </a:p>
          <a:p>
            <a:pPr marL="214313" indent="-214313">
              <a:buFont typeface="Arial" panose="020B0604020202020204" pitchFamily="34" charset="0"/>
              <a:buChar char="•"/>
            </a:pPr>
            <a:endParaRPr lang="lv-LV" sz="1275" dirty="0"/>
          </a:p>
          <a:p>
            <a:pPr marL="214313" indent="-214313">
              <a:buFont typeface="Arial" panose="020B0604020202020204" pitchFamily="34" charset="0"/>
              <a:buChar char="•"/>
            </a:pPr>
            <a:r>
              <a:rPr lang="lv-LV" sz="1275" dirty="0"/>
              <a:t>vietas, par kurām es negribu, ka kāds uzzina, ka es tās apmeklēju, cilvēki, ar kuriem es tiekos, tikšanās reizēs pārrunātais vai manis darītais</a:t>
            </a:r>
          </a:p>
          <a:p>
            <a:endParaRPr lang="lv-LV" sz="1275" dirty="0"/>
          </a:p>
          <a:p>
            <a:endParaRPr lang="lv-LV" sz="1275" dirty="0"/>
          </a:p>
          <a:p>
            <a:endParaRPr lang="lv-LV" sz="1275" dirty="0"/>
          </a:p>
        </p:txBody>
      </p:sp>
    </p:spTree>
    <p:extLst>
      <p:ext uri="{BB962C8B-B14F-4D97-AF65-F5344CB8AC3E}">
        <p14:creationId xmlns:p14="http://schemas.microsoft.com/office/powerpoint/2010/main" val="14436401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0621" y="1169534"/>
            <a:ext cx="4230776" cy="4714875"/>
          </a:xfrm>
          <a:prstGeom prst="rect">
            <a:avLst/>
          </a:prstGeom>
        </p:spPr>
      </p:pic>
      <p:sp>
        <p:nvSpPr>
          <p:cNvPr id="6" name="TextBox 5"/>
          <p:cNvSpPr txBox="1"/>
          <p:nvPr/>
        </p:nvSpPr>
        <p:spPr>
          <a:xfrm>
            <a:off x="4821595" y="2011914"/>
            <a:ext cx="655949" cy="288541"/>
          </a:xfrm>
          <a:prstGeom prst="rect">
            <a:avLst/>
          </a:prstGeom>
          <a:noFill/>
        </p:spPr>
        <p:txBody>
          <a:bodyPr wrap="none" rtlCol="0">
            <a:spAutoFit/>
          </a:bodyPr>
          <a:lstStyle/>
          <a:p>
            <a:r>
              <a:rPr lang="lv-LV" sz="1275" dirty="0" err="1">
                <a:solidFill>
                  <a:schemeClr val="accent1">
                    <a:lumMod val="20000"/>
                    <a:lumOff val="80000"/>
                  </a:schemeClr>
                </a:solidFill>
              </a:rPr>
              <a:t>Mobtel</a:t>
            </a:r>
            <a:endParaRPr lang="lv-LV" sz="1275" dirty="0">
              <a:solidFill>
                <a:schemeClr val="accent1">
                  <a:lumMod val="20000"/>
                  <a:lumOff val="80000"/>
                </a:schemeClr>
              </a:solidFill>
            </a:endParaRPr>
          </a:p>
        </p:txBody>
      </p:sp>
      <p:sp>
        <p:nvSpPr>
          <p:cNvPr id="7" name="TextBox 6"/>
          <p:cNvSpPr txBox="1"/>
          <p:nvPr/>
        </p:nvSpPr>
        <p:spPr>
          <a:xfrm>
            <a:off x="1" y="1473071"/>
            <a:ext cx="4730620" cy="3231654"/>
          </a:xfrm>
          <a:prstGeom prst="rect">
            <a:avLst/>
          </a:prstGeom>
          <a:noFill/>
        </p:spPr>
        <p:txBody>
          <a:bodyPr wrap="square" rtlCol="0">
            <a:spAutoFit/>
          </a:bodyPr>
          <a:lstStyle/>
          <a:p>
            <a:r>
              <a:rPr lang="lv-LV" sz="1275" dirty="0"/>
              <a:t>Instalējot aplikāciju mobilajā iekārtā :</a:t>
            </a:r>
          </a:p>
          <a:p>
            <a:endParaRPr lang="lv-LV" sz="1275" dirty="0"/>
          </a:p>
          <a:p>
            <a:r>
              <a:rPr lang="lv-LV" sz="1275" dirty="0"/>
              <a:t>Izvērtējam , vai </a:t>
            </a:r>
            <a:r>
              <a:rPr lang="lv-LV" sz="1275" dirty="0">
                <a:solidFill>
                  <a:srgbClr val="C00000"/>
                </a:solidFill>
              </a:rPr>
              <a:t>katra no opcijām </a:t>
            </a:r>
            <a:r>
              <a:rPr lang="lv-LV" sz="1275" dirty="0"/>
              <a:t>, par kuru prasa piekrišanu, </a:t>
            </a:r>
            <a:r>
              <a:rPr lang="lv-LV" sz="1275" dirty="0">
                <a:solidFill>
                  <a:srgbClr val="C00000"/>
                </a:solidFill>
              </a:rPr>
              <a:t>MAN IR </a:t>
            </a:r>
            <a:r>
              <a:rPr lang="lv-LV" sz="1275" dirty="0" err="1">
                <a:solidFill>
                  <a:srgbClr val="C00000"/>
                </a:solidFill>
              </a:rPr>
              <a:t>VAJADZĪGa</a:t>
            </a:r>
            <a:r>
              <a:rPr lang="lv-LV" sz="1275" dirty="0"/>
              <a:t>, kas būs, ja es nedošu piekrišanu..</a:t>
            </a:r>
          </a:p>
          <a:p>
            <a:endParaRPr lang="lv-LV" sz="1275" dirty="0"/>
          </a:p>
          <a:p>
            <a:r>
              <a:rPr lang="lv-LV" sz="1275" dirty="0"/>
              <a:t>Vai es zinu, kādus savus datus es nododu aplikācijas rīcībā ?</a:t>
            </a:r>
          </a:p>
          <a:p>
            <a:endParaRPr lang="lv-LV" sz="1275" dirty="0"/>
          </a:p>
          <a:p>
            <a:r>
              <a:rPr lang="lv-LV" sz="1275" dirty="0"/>
              <a:t>Izvērtējam,</a:t>
            </a:r>
          </a:p>
          <a:p>
            <a:r>
              <a:rPr lang="lv-LV" sz="1275" dirty="0"/>
              <a:t>	vai ES vēlos, ka man zināma persona atseko mani ?</a:t>
            </a:r>
          </a:p>
          <a:p>
            <a:r>
              <a:rPr lang="lv-LV" sz="1275" dirty="0"/>
              <a:t>	vai ES vēlos, ka VISAS man zināmās personas atseko 	mani.. </a:t>
            </a:r>
          </a:p>
          <a:p>
            <a:r>
              <a:rPr lang="lv-LV" sz="1275" dirty="0"/>
              <a:t>	(cik draugu esat sev piesaistījuši piem. </a:t>
            </a:r>
            <a:r>
              <a:rPr lang="lv-LV" sz="1275" dirty="0" err="1" smtClean="0"/>
              <a:t>Facebook</a:t>
            </a:r>
            <a:r>
              <a:rPr lang="lv-LV" sz="1275" dirty="0" smtClean="0"/>
              <a:t> </a:t>
            </a:r>
            <a:r>
              <a:rPr lang="lv-LV" sz="1275" dirty="0"/>
              <a:t>?)</a:t>
            </a:r>
          </a:p>
          <a:p>
            <a:r>
              <a:rPr lang="lv-LV" sz="1275" dirty="0"/>
              <a:t>	vai ES vēlos, ka JEBKURŠ atseko mani ?</a:t>
            </a:r>
          </a:p>
          <a:p>
            <a:endParaRPr lang="lv-LV" sz="1275" dirty="0"/>
          </a:p>
          <a:p>
            <a:endParaRPr lang="lv-LV" sz="1275" dirty="0"/>
          </a:p>
          <a:p>
            <a:endParaRPr lang="lv-LV" sz="1275" dirty="0"/>
          </a:p>
        </p:txBody>
      </p:sp>
    </p:spTree>
    <p:extLst>
      <p:ext uri="{BB962C8B-B14F-4D97-AF65-F5344CB8AC3E}">
        <p14:creationId xmlns:p14="http://schemas.microsoft.com/office/powerpoint/2010/main" val="32211218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024063" y="650875"/>
            <a:ext cx="6096000" cy="539750"/>
          </a:xfrm>
        </p:spPr>
        <p:txBody>
          <a:bodyPr>
            <a:normAutofit/>
          </a:bodyPr>
          <a:lstStyle/>
          <a:p>
            <a:pPr algn="ctr"/>
            <a:r>
              <a:rPr lang="lv-LV" altLang="lv-LV" sz="2800" dirty="0" smtClean="0">
                <a:solidFill>
                  <a:srgbClr val="4F6228"/>
                </a:solidFill>
              </a:rPr>
              <a:t>Kur un kā saņemt e-pakalpojumus?</a:t>
            </a:r>
          </a:p>
        </p:txBody>
      </p:sp>
      <p:sp>
        <p:nvSpPr>
          <p:cNvPr id="14339" name="Content Placeholder 2"/>
          <p:cNvSpPr>
            <a:spLocks noGrp="1"/>
          </p:cNvSpPr>
          <p:nvPr>
            <p:ph idx="1"/>
          </p:nvPr>
        </p:nvSpPr>
        <p:spPr>
          <a:xfrm>
            <a:off x="2590800" y="1666875"/>
            <a:ext cx="6096000" cy="4373563"/>
          </a:xfrm>
        </p:spPr>
        <p:txBody>
          <a:bodyPr/>
          <a:lstStyle/>
          <a:p>
            <a:endParaRPr lang="lv-LV" altLang="lv-LV" smtClean="0"/>
          </a:p>
        </p:txBody>
      </p:sp>
      <p:sp>
        <p:nvSpPr>
          <p:cNvPr id="14340"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BA2217C-2510-4CBE-B734-DD9A5CB39562}" type="slidenum">
              <a:rPr lang="en-US" altLang="en-US" smtClean="0">
                <a:cs typeface="Arial" pitchFamily="34" charset="0"/>
              </a:rPr>
              <a:pPr/>
              <a:t>5</a:t>
            </a:fld>
            <a:endParaRPr lang="en-US" altLang="en-US" smtClean="0">
              <a:cs typeface="Arial" pitchFamily="34" charset="0"/>
            </a:endParaRPr>
          </a:p>
        </p:txBody>
      </p:sp>
      <p:pic>
        <p:nvPicPr>
          <p:cNvPr id="143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671638"/>
            <a:ext cx="6596063" cy="445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ular Callout 7"/>
          <p:cNvSpPr/>
          <p:nvPr/>
        </p:nvSpPr>
        <p:spPr bwMode="auto">
          <a:xfrm>
            <a:off x="7145338" y="2967038"/>
            <a:ext cx="1295400" cy="431800"/>
          </a:xfrm>
          <a:prstGeom prst="wedgeRoundRectCallout">
            <a:avLst>
              <a:gd name="adj1" fmla="val -159147"/>
              <a:gd name="adj2" fmla="val -146559"/>
              <a:gd name="adj3" fmla="val 16667"/>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a:defRPr/>
            </a:pPr>
            <a:r>
              <a:rPr lang="lv-LV" sz="1200" dirty="0">
                <a:latin typeface="Arial" pitchFamily="34" charset="0"/>
                <a:cs typeface="Arial" pitchFamily="34" charset="0"/>
              </a:rPr>
              <a:t>E-pakalpojumi</a:t>
            </a:r>
            <a:endParaRPr lang="lv-LV" sz="1200" dirty="0">
              <a:solidFill>
                <a:schemeClr val="tx1"/>
              </a:solidFill>
              <a:latin typeface="Arial" pitchFamily="34" charset="0"/>
              <a:cs typeface="Arial" pitchFamily="34" charset="0"/>
            </a:endParaRPr>
          </a:p>
        </p:txBody>
      </p:sp>
      <p:sp>
        <p:nvSpPr>
          <p:cNvPr id="9" name="Rounded Rectangular Callout 8"/>
          <p:cNvSpPr/>
          <p:nvPr/>
        </p:nvSpPr>
        <p:spPr bwMode="auto">
          <a:xfrm>
            <a:off x="7399338" y="2389188"/>
            <a:ext cx="1439862" cy="504825"/>
          </a:xfrm>
          <a:prstGeom prst="wedgeRoundRectCallout">
            <a:avLst>
              <a:gd name="adj1" fmla="val -108112"/>
              <a:gd name="adj2" fmla="val -77722"/>
              <a:gd name="adj3" fmla="val 16667"/>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a:defRPr/>
            </a:pPr>
            <a:r>
              <a:rPr lang="lv-LV" sz="1200" dirty="0">
                <a:latin typeface="Arial" pitchFamily="34" charset="0"/>
                <a:cs typeface="Arial" pitchFamily="34" charset="0"/>
              </a:rPr>
              <a:t>Personalizēta darba vieta</a:t>
            </a:r>
            <a:endParaRPr lang="lv-LV" sz="1200" dirty="0">
              <a:solidFill>
                <a:schemeClr val="tx1"/>
              </a:solidFill>
              <a:latin typeface="Arial" pitchFamily="34" charset="0"/>
              <a:cs typeface="Arial" pitchFamily="34" charset="0"/>
            </a:endParaRPr>
          </a:p>
        </p:txBody>
      </p:sp>
      <p:sp>
        <p:nvSpPr>
          <p:cNvPr id="10" name="Rounded Rectangular Callout 9"/>
          <p:cNvSpPr/>
          <p:nvPr/>
        </p:nvSpPr>
        <p:spPr bwMode="auto">
          <a:xfrm>
            <a:off x="7542213" y="3646488"/>
            <a:ext cx="898525" cy="252412"/>
          </a:xfrm>
          <a:prstGeom prst="wedgeRoundRectCallout">
            <a:avLst>
              <a:gd name="adj1" fmla="val -280177"/>
              <a:gd name="adj2" fmla="val -283514"/>
              <a:gd name="adj3" fmla="val 16667"/>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a:defRPr/>
            </a:pPr>
            <a:r>
              <a:rPr lang="lv-LV" sz="1200" dirty="0">
                <a:latin typeface="Arial" pitchFamily="34" charset="0"/>
                <a:cs typeface="Arial" pitchFamily="34" charset="0"/>
              </a:rPr>
              <a:t>Meklētājs</a:t>
            </a:r>
            <a:endParaRPr lang="lv-LV" sz="1200" dirty="0">
              <a:solidFill>
                <a:schemeClr val="tx1"/>
              </a:solidFill>
              <a:latin typeface="Arial" pitchFamily="34" charset="0"/>
              <a:cs typeface="Arial" pitchFamily="34" charset="0"/>
            </a:endParaRPr>
          </a:p>
        </p:txBody>
      </p:sp>
      <p:sp>
        <p:nvSpPr>
          <p:cNvPr id="11" name="Rounded Rectangular Callout 10"/>
          <p:cNvSpPr/>
          <p:nvPr/>
        </p:nvSpPr>
        <p:spPr bwMode="auto">
          <a:xfrm>
            <a:off x="7399338" y="4503738"/>
            <a:ext cx="1439862" cy="503237"/>
          </a:xfrm>
          <a:prstGeom prst="wedgeRoundRectCallout">
            <a:avLst>
              <a:gd name="adj1" fmla="val -249016"/>
              <a:gd name="adj2" fmla="val 67588"/>
              <a:gd name="adj3" fmla="val 16667"/>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lgn="ctr">
              <a:defRPr/>
            </a:pPr>
            <a:r>
              <a:rPr lang="lv-LV" sz="1200" dirty="0">
                <a:latin typeface="Arial" pitchFamily="34" charset="0"/>
                <a:cs typeface="Arial" pitchFamily="34" charset="0"/>
              </a:rPr>
              <a:t>Pakalpojumu apraksti</a:t>
            </a:r>
            <a:endParaRPr lang="lv-LV"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072293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314575" y="676275"/>
            <a:ext cx="6096000" cy="1036638"/>
          </a:xfrm>
        </p:spPr>
        <p:txBody>
          <a:bodyPr>
            <a:normAutofit/>
          </a:bodyPr>
          <a:lstStyle/>
          <a:p>
            <a:r>
              <a:rPr lang="lv-LV" altLang="lv-LV" sz="2800" dirty="0" smtClean="0">
                <a:solidFill>
                  <a:srgbClr val="4F6228"/>
                </a:solidFill>
                <a:cs typeface="Arial" pitchFamily="34" charset="0"/>
              </a:rPr>
              <a:t>Daži </a:t>
            </a:r>
            <a:r>
              <a:rPr lang="lv-LV" altLang="lv-LV" sz="2800" dirty="0" err="1" smtClean="0">
                <a:solidFill>
                  <a:srgbClr val="4F6228"/>
                </a:solidFill>
                <a:cs typeface="Arial" pitchFamily="34" charset="0"/>
              </a:rPr>
              <a:t>Latvija.lv</a:t>
            </a:r>
            <a:r>
              <a:rPr lang="lv-LV" altLang="lv-LV" sz="2800" dirty="0" smtClean="0">
                <a:solidFill>
                  <a:srgbClr val="4F6228"/>
                </a:solidFill>
                <a:cs typeface="Arial" pitchFamily="34" charset="0"/>
              </a:rPr>
              <a:t> e-pakalpojumu piemēri</a:t>
            </a:r>
          </a:p>
        </p:txBody>
      </p:sp>
      <p:sp>
        <p:nvSpPr>
          <p:cNvPr id="2" name="Rectangle 1"/>
          <p:cNvSpPr/>
          <p:nvPr/>
        </p:nvSpPr>
        <p:spPr>
          <a:xfrm>
            <a:off x="857523" y="1712912"/>
            <a:ext cx="6486071" cy="523220"/>
          </a:xfrm>
          <a:prstGeom prst="rect">
            <a:avLst/>
          </a:prstGeom>
        </p:spPr>
        <p:txBody>
          <a:bodyPr wrap="none">
            <a:spAutoFit/>
          </a:bodyPr>
          <a:lstStyle/>
          <a:p>
            <a:r>
              <a:rPr lang="lv-LV" sz="2800" dirty="0" smtClean="0"/>
              <a:t>Mainot dzīves vietu, deklarē to bez maksas!</a:t>
            </a:r>
          </a:p>
        </p:txBody>
      </p:sp>
      <p:sp>
        <p:nvSpPr>
          <p:cNvPr id="26" name="Rectangle 25"/>
          <p:cNvSpPr/>
          <p:nvPr/>
        </p:nvSpPr>
        <p:spPr>
          <a:xfrm>
            <a:off x="857523" y="2667001"/>
            <a:ext cx="7749237" cy="784830"/>
          </a:xfrm>
          <a:prstGeom prst="rect">
            <a:avLst/>
          </a:prstGeom>
        </p:spPr>
        <p:txBody>
          <a:bodyPr wrap="none">
            <a:spAutoFit/>
          </a:bodyPr>
          <a:lstStyle/>
          <a:p>
            <a:r>
              <a:rPr lang="lv-LV" sz="2800" dirty="0" smtClean="0"/>
              <a:t>Izmanto iespējas augstskolai pieteikties elektroniski!</a:t>
            </a:r>
          </a:p>
          <a:p>
            <a:endParaRPr lang="lv-LV" dirty="0"/>
          </a:p>
        </p:txBody>
      </p:sp>
      <p:sp>
        <p:nvSpPr>
          <p:cNvPr id="27" name="Rectangle 26"/>
          <p:cNvSpPr/>
          <p:nvPr/>
        </p:nvSpPr>
        <p:spPr>
          <a:xfrm>
            <a:off x="860352" y="3736286"/>
            <a:ext cx="5600123" cy="523220"/>
          </a:xfrm>
          <a:prstGeom prst="rect">
            <a:avLst/>
          </a:prstGeom>
        </p:spPr>
        <p:txBody>
          <a:bodyPr wrap="none">
            <a:spAutoFit/>
          </a:bodyPr>
          <a:lstStyle/>
          <a:p>
            <a:r>
              <a:rPr lang="lv-LV" sz="2800" dirty="0" smtClean="0"/>
              <a:t>Paskaties, kādi dati valstij ir par Tevi!</a:t>
            </a:r>
          </a:p>
        </p:txBody>
      </p:sp>
      <p:sp>
        <p:nvSpPr>
          <p:cNvPr id="29" name="Rectangle 28"/>
          <p:cNvSpPr/>
          <p:nvPr/>
        </p:nvSpPr>
        <p:spPr>
          <a:xfrm>
            <a:off x="857523" y="4846278"/>
            <a:ext cx="7069131" cy="584775"/>
          </a:xfrm>
          <a:prstGeom prst="rect">
            <a:avLst/>
          </a:prstGeom>
        </p:spPr>
        <p:txBody>
          <a:bodyPr wrap="square">
            <a:spAutoFit/>
          </a:bodyPr>
          <a:lstStyle/>
          <a:p>
            <a:r>
              <a:rPr lang="lv-LV" sz="3200" dirty="0" smtClean="0"/>
              <a:t>Pārliecinies vai Tavā rajonā ir droši!</a:t>
            </a:r>
            <a:endParaRPr lang="lv-LV" sz="3200" dirty="0"/>
          </a:p>
        </p:txBody>
      </p:sp>
      <p:sp>
        <p:nvSpPr>
          <p:cNvPr id="30" name="Rectangle 29"/>
          <p:cNvSpPr/>
          <p:nvPr/>
        </p:nvSpPr>
        <p:spPr>
          <a:xfrm>
            <a:off x="1036950" y="2283353"/>
            <a:ext cx="3448380" cy="353943"/>
          </a:xfrm>
          <a:prstGeom prst="rect">
            <a:avLst/>
          </a:prstGeom>
        </p:spPr>
        <p:txBody>
          <a:bodyPr wrap="none">
            <a:spAutoFit/>
          </a:bodyPr>
          <a:lstStyle/>
          <a:p>
            <a:r>
              <a:rPr lang="lv-LV" dirty="0" smtClean="0">
                <a:hlinkClick r:id="rId3"/>
              </a:rPr>
              <a:t>Dzīvesvietas </a:t>
            </a:r>
            <a:r>
              <a:rPr lang="lv-LV" dirty="0">
                <a:hlinkClick r:id="rId3"/>
              </a:rPr>
              <a:t>deklarācijas iesniegšana</a:t>
            </a:r>
            <a:endParaRPr lang="lv-LV" dirty="0"/>
          </a:p>
        </p:txBody>
      </p:sp>
      <p:sp>
        <p:nvSpPr>
          <p:cNvPr id="31" name="Rectangle 30"/>
          <p:cNvSpPr/>
          <p:nvPr/>
        </p:nvSpPr>
        <p:spPr>
          <a:xfrm>
            <a:off x="1007100" y="3216587"/>
            <a:ext cx="5535490" cy="353943"/>
          </a:xfrm>
          <a:prstGeom prst="rect">
            <a:avLst/>
          </a:prstGeom>
        </p:spPr>
        <p:txBody>
          <a:bodyPr wrap="none">
            <a:spAutoFit/>
          </a:bodyPr>
          <a:lstStyle/>
          <a:p>
            <a:r>
              <a:rPr lang="lv-LV" dirty="0">
                <a:hlinkClick r:id="rId4"/>
              </a:rPr>
              <a:t>Elektroniskā pieteikšanās studijām pamatstudiju programmās</a:t>
            </a:r>
            <a:endParaRPr lang="lv-LV" dirty="0"/>
          </a:p>
        </p:txBody>
      </p:sp>
      <p:sp>
        <p:nvSpPr>
          <p:cNvPr id="4" name="Rectangle 3"/>
          <p:cNvSpPr/>
          <p:nvPr/>
        </p:nvSpPr>
        <p:spPr>
          <a:xfrm>
            <a:off x="1036950" y="4256706"/>
            <a:ext cx="2954655" cy="353943"/>
          </a:xfrm>
          <a:prstGeom prst="rect">
            <a:avLst/>
          </a:prstGeom>
        </p:spPr>
        <p:txBody>
          <a:bodyPr wrap="none">
            <a:spAutoFit/>
          </a:bodyPr>
          <a:lstStyle/>
          <a:p>
            <a:r>
              <a:rPr lang="lv-LV" dirty="0"/>
              <a:t>(</a:t>
            </a:r>
            <a:r>
              <a:rPr lang="lv-LV" dirty="0">
                <a:hlinkClick r:id="rId5"/>
              </a:rPr>
              <a:t>Mani dati iedzīvotāju reģistrā</a:t>
            </a:r>
            <a:r>
              <a:rPr lang="lv-LV" dirty="0"/>
              <a:t>) </a:t>
            </a:r>
          </a:p>
        </p:txBody>
      </p:sp>
      <p:sp>
        <p:nvSpPr>
          <p:cNvPr id="5" name="Rectangle 4"/>
          <p:cNvSpPr/>
          <p:nvPr/>
        </p:nvSpPr>
        <p:spPr>
          <a:xfrm>
            <a:off x="1007100" y="5431053"/>
            <a:ext cx="6521337" cy="615553"/>
          </a:xfrm>
          <a:prstGeom prst="rect">
            <a:avLst/>
          </a:prstGeom>
        </p:spPr>
        <p:txBody>
          <a:bodyPr wrap="none">
            <a:spAutoFit/>
          </a:bodyPr>
          <a:lstStyle/>
          <a:p>
            <a:r>
              <a:rPr lang="lv-LV" dirty="0"/>
              <a:t>(</a:t>
            </a:r>
            <a:r>
              <a:rPr lang="lv-LV" dirty="0">
                <a:hlinkClick r:id="rId6"/>
              </a:rPr>
              <a:t>Personu vai sabiedrības drošību apdraudējušo notikumu apkopojums</a:t>
            </a:r>
            <a:r>
              <a:rPr lang="lv-LV" dirty="0"/>
              <a:t> </a:t>
            </a:r>
            <a:r>
              <a:rPr lang="lv-LV" dirty="0" smtClean="0"/>
              <a:t>un</a:t>
            </a:r>
          </a:p>
          <a:p>
            <a:r>
              <a:rPr lang="lv-LV" dirty="0" smtClean="0"/>
              <a:t> </a:t>
            </a:r>
            <a:r>
              <a:rPr lang="lv-LV" dirty="0">
                <a:hlinkClick r:id="rId7"/>
              </a:rPr>
              <a:t>Personu vai sabiedrības drošību apdraudējušo notikumu statistika</a:t>
            </a:r>
            <a:r>
              <a:rPr lang="lv-LV" dirty="0"/>
              <a:t>)</a:t>
            </a:r>
          </a:p>
        </p:txBody>
      </p:sp>
    </p:spTree>
    <p:extLst>
      <p:ext uri="{BB962C8B-B14F-4D97-AF65-F5344CB8AC3E}">
        <p14:creationId xmlns:p14="http://schemas.microsoft.com/office/powerpoint/2010/main" val="29278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590800" y="381000"/>
            <a:ext cx="6096000" cy="1036638"/>
          </a:xfrm>
        </p:spPr>
        <p:txBody>
          <a:bodyPr>
            <a:normAutofit/>
          </a:bodyPr>
          <a:lstStyle/>
          <a:p>
            <a:pPr algn="ctr"/>
            <a:r>
              <a:rPr lang="lv-LV" altLang="lv-LV" sz="2800" dirty="0" smtClean="0">
                <a:solidFill>
                  <a:srgbClr val="4F6228"/>
                </a:solidFill>
                <a:cs typeface="Arial" pitchFamily="34" charset="0"/>
              </a:rPr>
              <a:t>Kur vēl meklēt e-pakalpojumus?</a:t>
            </a:r>
          </a:p>
        </p:txBody>
      </p:sp>
      <p:sp>
        <p:nvSpPr>
          <p:cNvPr id="17412"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F14B5C1-244E-4BDB-8D6D-F002A2E12D5F}" type="slidenum">
              <a:rPr lang="en-US" altLang="en-US" smtClean="0">
                <a:cs typeface="Arial" pitchFamily="34" charset="0"/>
              </a:rPr>
              <a:pPr/>
              <a:t>7</a:t>
            </a:fld>
            <a:endParaRPr lang="en-US" altLang="en-US" smtClean="0">
              <a:cs typeface="Arial" pitchFamily="34" charset="0"/>
            </a:endParaRPr>
          </a:p>
        </p:txBody>
      </p:sp>
      <p:pic>
        <p:nvPicPr>
          <p:cNvPr id="17415" name="Picture 2" descr="http://www.lnb.lv/sites/all/themes/lnb/images/LNB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170782"/>
            <a:ext cx="16192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Content Placeholder 2"/>
          <p:cNvSpPr txBox="1">
            <a:spLocks/>
          </p:cNvSpPr>
          <p:nvPr/>
        </p:nvSpPr>
        <p:spPr bwMode="auto">
          <a:xfrm>
            <a:off x="2405740" y="940110"/>
            <a:ext cx="6553201" cy="125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700">
                <a:solidFill>
                  <a:schemeClr val="tx1"/>
                </a:solidFill>
                <a:latin typeface="Times New Roman" pitchFamily="18" charset="0"/>
                <a:cs typeface="Arial" charset="0"/>
              </a:defRPr>
            </a:lvl1pPr>
            <a:lvl2pPr>
              <a:defRPr sz="1700">
                <a:solidFill>
                  <a:schemeClr val="tx1"/>
                </a:solidFill>
                <a:latin typeface="Times New Roman" pitchFamily="18" charset="0"/>
                <a:cs typeface="Arial" charset="0"/>
              </a:defRPr>
            </a:lvl2pPr>
            <a:lvl3pPr marL="1143000" indent="-228600">
              <a:defRPr sz="1700">
                <a:solidFill>
                  <a:schemeClr val="tx1"/>
                </a:solidFill>
                <a:latin typeface="Times New Roman" pitchFamily="18" charset="0"/>
                <a:cs typeface="Arial" charset="0"/>
              </a:defRPr>
            </a:lvl3pPr>
            <a:lvl4pPr marL="1600200" indent="-228600">
              <a:defRPr sz="1700">
                <a:solidFill>
                  <a:schemeClr val="tx1"/>
                </a:solidFill>
                <a:latin typeface="Times New Roman" pitchFamily="18" charset="0"/>
                <a:cs typeface="Arial" charset="0"/>
              </a:defRPr>
            </a:lvl4pPr>
            <a:lvl5pPr marL="2057400" indent="-228600">
              <a:defRPr sz="1700">
                <a:solidFill>
                  <a:schemeClr val="tx1"/>
                </a:solidFill>
                <a:latin typeface="Times New Roman" pitchFamily="18" charset="0"/>
                <a:cs typeface="Arial" charset="0"/>
              </a:defRPr>
            </a:lvl5pPr>
            <a:lvl6pPr marL="2514600" indent="-228600" defTabSz="938213" eaLnBrk="0" fontAlgn="base" hangingPunct="0">
              <a:spcBef>
                <a:spcPct val="0"/>
              </a:spcBef>
              <a:spcAft>
                <a:spcPct val="0"/>
              </a:spcAft>
              <a:defRPr sz="1700">
                <a:solidFill>
                  <a:schemeClr val="tx1"/>
                </a:solidFill>
                <a:latin typeface="Times New Roman" pitchFamily="18" charset="0"/>
                <a:cs typeface="Arial" charset="0"/>
              </a:defRPr>
            </a:lvl6pPr>
            <a:lvl7pPr marL="2971800" indent="-228600" defTabSz="938213" eaLnBrk="0" fontAlgn="base" hangingPunct="0">
              <a:spcBef>
                <a:spcPct val="0"/>
              </a:spcBef>
              <a:spcAft>
                <a:spcPct val="0"/>
              </a:spcAft>
              <a:defRPr sz="1700">
                <a:solidFill>
                  <a:schemeClr val="tx1"/>
                </a:solidFill>
                <a:latin typeface="Times New Roman" pitchFamily="18" charset="0"/>
                <a:cs typeface="Arial" charset="0"/>
              </a:defRPr>
            </a:lvl7pPr>
            <a:lvl8pPr marL="3429000" indent="-228600" defTabSz="938213" eaLnBrk="0" fontAlgn="base" hangingPunct="0">
              <a:spcBef>
                <a:spcPct val="0"/>
              </a:spcBef>
              <a:spcAft>
                <a:spcPct val="0"/>
              </a:spcAft>
              <a:defRPr sz="1700">
                <a:solidFill>
                  <a:schemeClr val="tx1"/>
                </a:solidFill>
                <a:latin typeface="Times New Roman" pitchFamily="18" charset="0"/>
                <a:cs typeface="Arial" charset="0"/>
              </a:defRPr>
            </a:lvl8pPr>
            <a:lvl9pPr marL="3886200" indent="-228600" defTabSz="938213" eaLnBrk="0" fontAlgn="base" hangingPunct="0">
              <a:spcBef>
                <a:spcPct val="0"/>
              </a:spcBef>
              <a:spcAft>
                <a:spcPct val="0"/>
              </a:spcAft>
              <a:defRPr sz="1700">
                <a:solidFill>
                  <a:schemeClr val="tx1"/>
                </a:solidFill>
                <a:latin typeface="Times New Roman" pitchFamily="18" charset="0"/>
                <a:cs typeface="Arial" charset="0"/>
              </a:defRPr>
            </a:lvl9pPr>
          </a:lstStyle>
          <a:p>
            <a:pPr marL="0" lvl="1" indent="0">
              <a:defRPr/>
            </a:pPr>
            <a:r>
              <a:rPr lang="lv-LV" altLang="lv-LV" sz="2400" b="1" dirty="0">
                <a:latin typeface="+mj-lt"/>
                <a:ea typeface="MS PGothic" pitchFamily="34" charset="-128"/>
                <a:hlinkClick r:id="rId4"/>
              </a:rPr>
              <a:t>LNB elektroniskie resursi </a:t>
            </a:r>
            <a:r>
              <a:rPr lang="lv-LV" altLang="lv-LV" sz="2400" dirty="0">
                <a:latin typeface="+mj-lt"/>
                <a:ea typeface="MS PGothic" pitchFamily="34" charset="-128"/>
              </a:rPr>
              <a:t>papildināti ar pusotru miljonu </a:t>
            </a:r>
            <a:r>
              <a:rPr lang="lv-LV" altLang="lv-LV" sz="2400" dirty="0" smtClean="0">
                <a:latin typeface="+mj-lt"/>
                <a:ea typeface="MS PGothic" pitchFamily="34" charset="-128"/>
              </a:rPr>
              <a:t>ierakstu.</a:t>
            </a:r>
          </a:p>
          <a:p>
            <a:pPr marL="0" lvl="1" indent="0">
              <a:defRPr/>
            </a:pPr>
            <a:r>
              <a:rPr lang="lv-LV" altLang="lv-LV" sz="1400" dirty="0" smtClean="0">
                <a:latin typeface="+mj-lt"/>
                <a:ea typeface="MS PGothic" pitchFamily="34" charset="-128"/>
              </a:rPr>
              <a:t>Tagad no 15 gadu vecuma </a:t>
            </a:r>
            <a:r>
              <a:rPr lang="lv-LV" altLang="lv-LV" sz="2000" dirty="0" smtClean="0">
                <a:latin typeface="+mj-lt"/>
                <a:ea typeface="MS PGothic" pitchFamily="34" charset="-128"/>
              </a:rPr>
              <a:t>var pieteikties </a:t>
            </a:r>
            <a:r>
              <a:rPr lang="lv-LV" altLang="lv-LV" sz="2000" dirty="0" smtClean="0">
                <a:latin typeface="+mj-lt"/>
                <a:ea typeface="MS PGothic" pitchFamily="34" charset="-128"/>
                <a:hlinkClick r:id="rId5"/>
              </a:rPr>
              <a:t>elektroniski lasītāju kartei</a:t>
            </a:r>
            <a:r>
              <a:rPr lang="lv-LV" altLang="lv-LV" sz="2000" dirty="0" smtClean="0">
                <a:latin typeface="+mj-lt"/>
                <a:ea typeface="MS PGothic" pitchFamily="34" charset="-128"/>
              </a:rPr>
              <a:t>. </a:t>
            </a:r>
            <a:endParaRPr lang="lv-LV" altLang="lv-LV" sz="2000" dirty="0">
              <a:latin typeface="+mj-lt"/>
              <a:ea typeface="MS PGothic" pitchFamily="34" charset="-128"/>
            </a:endParaRPr>
          </a:p>
        </p:txBody>
      </p:sp>
      <p:sp>
        <p:nvSpPr>
          <p:cNvPr id="17419" name="Content Placeholder 2"/>
          <p:cNvSpPr txBox="1">
            <a:spLocks/>
          </p:cNvSpPr>
          <p:nvPr/>
        </p:nvSpPr>
        <p:spPr bwMode="auto">
          <a:xfrm>
            <a:off x="2405740" y="2220774"/>
            <a:ext cx="6054766" cy="95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700">
                <a:solidFill>
                  <a:schemeClr val="tx1"/>
                </a:solidFill>
                <a:latin typeface="Times New Roman" pitchFamily="18" charset="0"/>
                <a:cs typeface="Arial" charset="0"/>
              </a:defRPr>
            </a:lvl1pPr>
            <a:lvl2pPr>
              <a:defRPr sz="1700">
                <a:solidFill>
                  <a:schemeClr val="tx1"/>
                </a:solidFill>
                <a:latin typeface="Times New Roman" pitchFamily="18" charset="0"/>
                <a:cs typeface="Arial" charset="0"/>
              </a:defRPr>
            </a:lvl2pPr>
            <a:lvl3pPr marL="1143000" indent="-228600">
              <a:defRPr sz="1700">
                <a:solidFill>
                  <a:schemeClr val="tx1"/>
                </a:solidFill>
                <a:latin typeface="Times New Roman" pitchFamily="18" charset="0"/>
                <a:cs typeface="Arial" charset="0"/>
              </a:defRPr>
            </a:lvl3pPr>
            <a:lvl4pPr marL="1600200" indent="-228600">
              <a:defRPr sz="1700">
                <a:solidFill>
                  <a:schemeClr val="tx1"/>
                </a:solidFill>
                <a:latin typeface="Times New Roman" pitchFamily="18" charset="0"/>
                <a:cs typeface="Arial" charset="0"/>
              </a:defRPr>
            </a:lvl4pPr>
            <a:lvl5pPr marL="2057400" indent="-228600">
              <a:defRPr sz="1700">
                <a:solidFill>
                  <a:schemeClr val="tx1"/>
                </a:solidFill>
                <a:latin typeface="Times New Roman" pitchFamily="18" charset="0"/>
                <a:cs typeface="Arial" charset="0"/>
              </a:defRPr>
            </a:lvl5pPr>
            <a:lvl6pPr marL="2514600" indent="-228600" defTabSz="938213" eaLnBrk="0" fontAlgn="base" hangingPunct="0">
              <a:spcBef>
                <a:spcPct val="0"/>
              </a:spcBef>
              <a:spcAft>
                <a:spcPct val="0"/>
              </a:spcAft>
              <a:defRPr sz="1700">
                <a:solidFill>
                  <a:schemeClr val="tx1"/>
                </a:solidFill>
                <a:latin typeface="Times New Roman" pitchFamily="18" charset="0"/>
                <a:cs typeface="Arial" charset="0"/>
              </a:defRPr>
            </a:lvl6pPr>
            <a:lvl7pPr marL="2971800" indent="-228600" defTabSz="938213" eaLnBrk="0" fontAlgn="base" hangingPunct="0">
              <a:spcBef>
                <a:spcPct val="0"/>
              </a:spcBef>
              <a:spcAft>
                <a:spcPct val="0"/>
              </a:spcAft>
              <a:defRPr sz="1700">
                <a:solidFill>
                  <a:schemeClr val="tx1"/>
                </a:solidFill>
                <a:latin typeface="Times New Roman" pitchFamily="18" charset="0"/>
                <a:cs typeface="Arial" charset="0"/>
              </a:defRPr>
            </a:lvl7pPr>
            <a:lvl8pPr marL="3429000" indent="-228600" defTabSz="938213" eaLnBrk="0" fontAlgn="base" hangingPunct="0">
              <a:spcBef>
                <a:spcPct val="0"/>
              </a:spcBef>
              <a:spcAft>
                <a:spcPct val="0"/>
              </a:spcAft>
              <a:defRPr sz="1700">
                <a:solidFill>
                  <a:schemeClr val="tx1"/>
                </a:solidFill>
                <a:latin typeface="Times New Roman" pitchFamily="18" charset="0"/>
                <a:cs typeface="Arial" charset="0"/>
              </a:defRPr>
            </a:lvl8pPr>
            <a:lvl9pPr marL="3886200" indent="-228600" defTabSz="938213" eaLnBrk="0" fontAlgn="base" hangingPunct="0">
              <a:spcBef>
                <a:spcPct val="0"/>
              </a:spcBef>
              <a:spcAft>
                <a:spcPct val="0"/>
              </a:spcAft>
              <a:defRPr sz="1700">
                <a:solidFill>
                  <a:schemeClr val="tx1"/>
                </a:solidFill>
                <a:latin typeface="Times New Roman" pitchFamily="18" charset="0"/>
                <a:cs typeface="Arial" charset="0"/>
              </a:defRPr>
            </a:lvl9pPr>
          </a:lstStyle>
          <a:p>
            <a:pPr marL="0" lvl="1" indent="0">
              <a:defRPr/>
            </a:pPr>
            <a:r>
              <a:rPr lang="lv-LV" altLang="lv-LV" sz="1400" dirty="0" smtClean="0">
                <a:latin typeface="+mj-lt"/>
                <a:ea typeface="MS PGothic" pitchFamily="34" charset="-128"/>
              </a:rPr>
              <a:t>No 16 gada vecuma </a:t>
            </a:r>
            <a:r>
              <a:rPr lang="lv-LV" altLang="lv-LV" sz="2400" dirty="0" smtClean="0">
                <a:latin typeface="+mj-lt"/>
                <a:ea typeface="MS PGothic" pitchFamily="34" charset="-128"/>
                <a:hlinkClick r:id="rId6"/>
              </a:rPr>
              <a:t>CSDD</a:t>
            </a:r>
            <a:r>
              <a:rPr lang="lv-LV" altLang="lv-LV" sz="2400" dirty="0" smtClean="0">
                <a:latin typeface="+mj-lt"/>
                <a:ea typeface="MS PGothic" pitchFamily="34" charset="-128"/>
              </a:rPr>
              <a:t> piereģistrē savu velosipēdu.</a:t>
            </a:r>
            <a:endParaRPr lang="lv-LV" altLang="lv-LV" sz="2400" dirty="0">
              <a:latin typeface="+mj-lt"/>
              <a:ea typeface="MS PGothic" pitchFamily="34" charset="-128"/>
            </a:endParaRPr>
          </a:p>
        </p:txBody>
      </p:sp>
      <p:sp>
        <p:nvSpPr>
          <p:cNvPr id="3" name="Rectangle 2"/>
          <p:cNvSpPr/>
          <p:nvPr/>
        </p:nvSpPr>
        <p:spPr>
          <a:xfrm>
            <a:off x="2408279" y="4187554"/>
            <a:ext cx="6278521" cy="723275"/>
          </a:xfrm>
          <a:prstGeom prst="rect">
            <a:avLst/>
          </a:prstGeom>
        </p:spPr>
        <p:txBody>
          <a:bodyPr wrap="square">
            <a:spAutoFit/>
          </a:bodyPr>
          <a:lstStyle/>
          <a:p>
            <a:r>
              <a:rPr lang="lv-LV" sz="2400" dirty="0" smtClean="0">
                <a:latin typeface="+mj-lt"/>
                <a:ea typeface="MS PGothic" pitchFamily="34" charset="-128"/>
                <a:cs typeface="Arial" charset="0"/>
              </a:rPr>
              <a:t>Ziņo par piesārņojumu savā apkārtnē</a:t>
            </a:r>
            <a:endParaRPr lang="lv-LV" sz="2400" dirty="0">
              <a:latin typeface="+mj-lt"/>
              <a:ea typeface="MS PGothic" pitchFamily="34" charset="-128"/>
              <a:cs typeface="Arial" charset="0"/>
            </a:endParaRPr>
          </a:p>
          <a:p>
            <a:endParaRPr lang="lv-LV" b="1" dirty="0"/>
          </a:p>
        </p:txBody>
      </p:sp>
      <p:sp>
        <p:nvSpPr>
          <p:cNvPr id="4" name="Rectangle 3"/>
          <p:cNvSpPr/>
          <p:nvPr/>
        </p:nvSpPr>
        <p:spPr>
          <a:xfrm>
            <a:off x="2405740" y="5275115"/>
            <a:ext cx="5676075" cy="830997"/>
          </a:xfrm>
          <a:prstGeom prst="rect">
            <a:avLst/>
          </a:prstGeom>
        </p:spPr>
        <p:txBody>
          <a:bodyPr wrap="square">
            <a:spAutoFit/>
          </a:bodyPr>
          <a:lstStyle/>
          <a:p>
            <a:pPr algn="just">
              <a:spcBef>
                <a:spcPts val="1200"/>
              </a:spcBef>
            </a:pPr>
            <a:r>
              <a:rPr lang="lv-LV" altLang="lv-LV" sz="2400" dirty="0" smtClean="0">
                <a:latin typeface="+mj-lt"/>
              </a:rPr>
              <a:t>Pērc makšķerēšanas atļauju sev ērtā laikā un vietā.</a:t>
            </a:r>
            <a:endParaRPr lang="lv-LV" altLang="lv-LV" sz="2400" dirty="0">
              <a:latin typeface="+mj-lt"/>
            </a:endParaRPr>
          </a:p>
        </p:txBody>
      </p:sp>
      <p:sp>
        <p:nvSpPr>
          <p:cNvPr id="6" name="AutoShape 4" descr="Attēlu rezultāti vaicājumam “vra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grpSp>
        <p:nvGrpSpPr>
          <p:cNvPr id="16" name="Group 28"/>
          <p:cNvGrpSpPr>
            <a:grpSpLocks/>
          </p:cNvGrpSpPr>
          <p:nvPr/>
        </p:nvGrpSpPr>
        <p:grpSpPr bwMode="auto">
          <a:xfrm>
            <a:off x="426173" y="3326925"/>
            <a:ext cx="1562100" cy="614362"/>
            <a:chOff x="6319871" y="4052438"/>
            <a:chExt cx="1972005" cy="568427"/>
          </a:xfrm>
        </p:grpSpPr>
        <p:pic>
          <p:nvPicPr>
            <p:cNvPr id="17" name="Picture 29"/>
            <p:cNvPicPr>
              <a:picLocks noChangeAspect="1"/>
            </p:cNvPicPr>
            <p:nvPr/>
          </p:nvPicPr>
          <p:blipFill>
            <a:blip r:embed="rId7">
              <a:extLst>
                <a:ext uri="{28A0092B-C50C-407E-A947-70E740481C1C}">
                  <a14:useLocalDpi xmlns:a14="http://schemas.microsoft.com/office/drawing/2010/main" val="0"/>
                </a:ext>
              </a:extLst>
            </a:blip>
            <a:srcRect l="40199" r="4565" b="14899"/>
            <a:stretch>
              <a:fillRect/>
            </a:stretch>
          </p:blipFill>
          <p:spPr bwMode="auto">
            <a:xfrm>
              <a:off x="6923724" y="4052438"/>
              <a:ext cx="1368152" cy="56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p:cNvPicPr>
              <a:picLocks noChangeAspect="1"/>
            </p:cNvPicPr>
            <p:nvPr/>
          </p:nvPicPr>
          <p:blipFill>
            <a:blip r:embed="rId8">
              <a:extLst>
                <a:ext uri="{28A0092B-C50C-407E-A947-70E740481C1C}">
                  <a14:useLocalDpi xmlns:a14="http://schemas.microsoft.com/office/drawing/2010/main" val="0"/>
                </a:ext>
              </a:extLst>
            </a:blip>
            <a:srcRect l="11070" r="9309" b="7365"/>
            <a:stretch>
              <a:fillRect/>
            </a:stretch>
          </p:blipFill>
          <p:spPr bwMode="auto">
            <a:xfrm>
              <a:off x="6319871" y="4052438"/>
              <a:ext cx="563477" cy="56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2" descr="C:\Users\DianaT.VARAM\Documents\E_prasmju_komunikacija\makskerniek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375" y="4937658"/>
            <a:ext cx="1328080"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ianaT.VARAM\Documents\E_prasmju_komunikacija\velosipēd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1900" y="1996278"/>
            <a:ext cx="1330647" cy="1330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173" y="4006929"/>
            <a:ext cx="13049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408279" y="3324673"/>
            <a:ext cx="6278521" cy="723275"/>
          </a:xfrm>
          <a:prstGeom prst="rect">
            <a:avLst/>
          </a:prstGeom>
        </p:spPr>
        <p:txBody>
          <a:bodyPr wrap="square">
            <a:spAutoFit/>
          </a:bodyPr>
          <a:lstStyle/>
          <a:p>
            <a:r>
              <a:rPr lang="lv-LV" sz="2400" dirty="0" smtClean="0">
                <a:latin typeface="+mj-lt"/>
                <a:ea typeface="MS PGothic" pitchFamily="34" charset="-128"/>
                <a:cs typeface="Arial" charset="0"/>
              </a:rPr>
              <a:t>Tulko ar Latvijā radītu rīku </a:t>
            </a:r>
            <a:r>
              <a:rPr lang="lv-LV" sz="2400" dirty="0" err="1" smtClean="0">
                <a:latin typeface="+mj-lt"/>
                <a:ea typeface="MS PGothic" pitchFamily="34" charset="-128"/>
                <a:cs typeface="Arial" charset="0"/>
              </a:rPr>
              <a:t>Hugo.lv</a:t>
            </a:r>
            <a:endParaRPr lang="lv-LV" sz="2400" dirty="0">
              <a:latin typeface="+mj-lt"/>
              <a:ea typeface="MS PGothic" pitchFamily="34" charset="-128"/>
              <a:cs typeface="Arial" charset="0"/>
            </a:endParaRPr>
          </a:p>
          <a:p>
            <a:endParaRPr lang="lv-LV" b="1" dirty="0"/>
          </a:p>
        </p:txBody>
      </p:sp>
    </p:spTree>
    <p:extLst>
      <p:ext uri="{BB962C8B-B14F-4D97-AF65-F5344CB8AC3E}">
        <p14:creationId xmlns:p14="http://schemas.microsoft.com/office/powerpoint/2010/main" val="286802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8"/>
                                        </p:tgtEl>
                                        <p:attrNameLst>
                                          <p:attrName>style.visibility</p:attrName>
                                        </p:attrNameLst>
                                      </p:cBhvr>
                                      <p:to>
                                        <p:strVal val="visible"/>
                                      </p:to>
                                    </p:set>
                                    <p:anim calcmode="lin" valueType="num">
                                      <p:cBhvr additive="base">
                                        <p:cTn id="7" dur="500" fill="hold"/>
                                        <p:tgtEl>
                                          <p:spTgt spid="17418"/>
                                        </p:tgtEl>
                                        <p:attrNameLst>
                                          <p:attrName>ppt_x</p:attrName>
                                        </p:attrNameLst>
                                      </p:cBhvr>
                                      <p:tavLst>
                                        <p:tav tm="0">
                                          <p:val>
                                            <p:strVal val="#ppt_x"/>
                                          </p:val>
                                        </p:tav>
                                        <p:tav tm="100000">
                                          <p:val>
                                            <p:strVal val="#ppt_x"/>
                                          </p:val>
                                        </p:tav>
                                      </p:tavLst>
                                    </p:anim>
                                    <p:anim calcmode="lin" valueType="num">
                                      <p:cBhvr additive="base">
                                        <p:cTn id="8"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9"/>
                                        </p:tgtEl>
                                        <p:attrNameLst>
                                          <p:attrName>style.visibility</p:attrName>
                                        </p:attrNameLst>
                                      </p:cBhvr>
                                      <p:to>
                                        <p:strVal val="visible"/>
                                      </p:to>
                                    </p:set>
                                    <p:anim calcmode="lin" valueType="num">
                                      <p:cBhvr additive="base">
                                        <p:cTn id="13" dur="500" fill="hold"/>
                                        <p:tgtEl>
                                          <p:spTgt spid="17419"/>
                                        </p:tgtEl>
                                        <p:attrNameLst>
                                          <p:attrName>ppt_x</p:attrName>
                                        </p:attrNameLst>
                                      </p:cBhvr>
                                      <p:tavLst>
                                        <p:tav tm="0">
                                          <p:val>
                                            <p:strVal val="#ppt_x"/>
                                          </p:val>
                                        </p:tav>
                                        <p:tav tm="100000">
                                          <p:val>
                                            <p:strVal val="#ppt_x"/>
                                          </p:val>
                                        </p:tav>
                                      </p:tavLst>
                                    </p:anim>
                                    <p:anim calcmode="lin" valueType="num">
                                      <p:cBhvr additive="base">
                                        <p:cTn id="14"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17419" grpId="0"/>
      <p:bldP spid="3" grpId="0"/>
      <p:bldP spid="4"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632075" y="742950"/>
            <a:ext cx="4191000" cy="533400"/>
          </a:xfrm>
        </p:spPr>
        <p:txBody>
          <a:bodyPr>
            <a:normAutofit/>
          </a:bodyPr>
          <a:lstStyle/>
          <a:p>
            <a:pPr algn="ctr"/>
            <a:r>
              <a:rPr lang="lv-LV" altLang="lv-LV" sz="2800" dirty="0" smtClean="0">
                <a:solidFill>
                  <a:srgbClr val="4F6228"/>
                </a:solidFill>
              </a:rPr>
              <a:t>Paralēlās pasaules</a:t>
            </a:r>
          </a:p>
        </p:txBody>
      </p:sp>
      <p:sp>
        <p:nvSpPr>
          <p:cNvPr id="15363" name="Slide Number Placeholder 5"/>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12ABF1C-3BE9-4321-BAE8-E326DE84CDB1}" type="slidenum">
              <a:rPr lang="en-US" altLang="en-US" smtClean="0"/>
              <a:pPr/>
              <a:t>8</a:t>
            </a:fld>
            <a:endParaRPr lang="en-US" altLang="en-US" dirty="0" smtClean="0"/>
          </a:p>
        </p:txBody>
      </p:sp>
      <p:sp>
        <p:nvSpPr>
          <p:cNvPr id="7" name="Text Placeholder 5"/>
          <p:cNvSpPr txBox="1">
            <a:spLocks/>
          </p:cNvSpPr>
          <p:nvPr/>
        </p:nvSpPr>
        <p:spPr>
          <a:xfrm>
            <a:off x="1116013" y="1657350"/>
            <a:ext cx="3190875" cy="298450"/>
          </a:xfrm>
          <a:prstGeom prst="rect">
            <a:avLst/>
          </a:prstGeom>
        </p:spPr>
        <p:txBody>
          <a:bodyPr lIns="93957" tIns="46979" rIns="93957" bIns="46979" anchor="ctr"/>
          <a:lstStyle>
            <a:defPPr>
              <a:defRPr lang="en-US"/>
            </a:defPPr>
            <a:lvl1pPr algn="r" defTabSz="938213" rtl="0" eaLnBrk="1" fontAlgn="base" hangingPunct="1">
              <a:spcBef>
                <a:spcPct val="0"/>
              </a:spcBef>
              <a:spcAft>
                <a:spcPct val="0"/>
              </a:spcAft>
              <a:defRPr sz="1000" kern="1200">
                <a:solidFill>
                  <a:srgbClr val="898989"/>
                </a:solidFill>
                <a:latin typeface="Verdana" pitchFamily="34" charset="0"/>
                <a:ea typeface="+mn-ea"/>
                <a:cs typeface="Arial" charset="0"/>
              </a:defRPr>
            </a:lvl1pPr>
            <a:lvl2pPr marL="468313" indent="-11113"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2pPr>
            <a:lvl3pPr marL="938213" indent="-23813"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3pPr>
            <a:lvl4pPr marL="1408113" indent="-36513"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4pPr>
            <a:lvl5pPr marL="1878013" indent="-49213"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5pPr>
            <a:lvl6pPr marL="2286000" algn="l" defTabSz="914400" rtl="0" eaLnBrk="1" latinLnBrk="0" hangingPunct="1">
              <a:defRPr sz="1700" kern="1200">
                <a:solidFill>
                  <a:schemeClr val="tx1"/>
                </a:solidFill>
                <a:latin typeface="Times New Roman" pitchFamily="18" charset="0"/>
                <a:ea typeface="+mn-ea"/>
                <a:cs typeface="Arial" charset="0"/>
              </a:defRPr>
            </a:lvl6pPr>
            <a:lvl7pPr marL="2743200" algn="l" defTabSz="914400" rtl="0" eaLnBrk="1" latinLnBrk="0" hangingPunct="1">
              <a:defRPr sz="1700" kern="1200">
                <a:solidFill>
                  <a:schemeClr val="tx1"/>
                </a:solidFill>
                <a:latin typeface="Times New Roman" pitchFamily="18" charset="0"/>
                <a:ea typeface="+mn-ea"/>
                <a:cs typeface="Arial" charset="0"/>
              </a:defRPr>
            </a:lvl7pPr>
            <a:lvl8pPr marL="3200400" algn="l" defTabSz="914400" rtl="0" eaLnBrk="1" latinLnBrk="0" hangingPunct="1">
              <a:defRPr sz="1700" kern="1200">
                <a:solidFill>
                  <a:schemeClr val="tx1"/>
                </a:solidFill>
                <a:latin typeface="Times New Roman" pitchFamily="18" charset="0"/>
                <a:ea typeface="+mn-ea"/>
                <a:cs typeface="Arial" charset="0"/>
              </a:defRPr>
            </a:lvl8pPr>
            <a:lvl9pPr marL="3657600" algn="l" defTabSz="914400" rtl="0" eaLnBrk="1" latinLnBrk="0" hangingPunct="1">
              <a:defRPr sz="1700" kern="1200">
                <a:solidFill>
                  <a:schemeClr val="tx1"/>
                </a:solidFill>
                <a:latin typeface="Times New Roman" pitchFamily="18" charset="0"/>
                <a:ea typeface="+mn-ea"/>
                <a:cs typeface="Arial" charset="0"/>
              </a:defRPr>
            </a:lvl9pPr>
          </a:lstStyle>
          <a:p>
            <a:pPr>
              <a:defRPr/>
            </a:pPr>
            <a:r>
              <a:rPr lang="lv-LV" sz="2400" b="1" dirty="0" smtClean="0">
                <a:solidFill>
                  <a:schemeClr val="accent3">
                    <a:lumMod val="50000"/>
                  </a:schemeClr>
                </a:solidFill>
                <a:latin typeface="Calibri" panose="020F0502020204030204" pitchFamily="34" charset="0"/>
              </a:rPr>
              <a:t>Analogā pasaule</a:t>
            </a:r>
            <a:r>
              <a:rPr lang="lv-LV" sz="2400" dirty="0" smtClean="0">
                <a:latin typeface="Calibri" panose="020F0502020204030204" pitchFamily="34" charset="0"/>
              </a:rPr>
              <a:t>	</a:t>
            </a:r>
            <a:endParaRPr lang="lv-LV" sz="2400" dirty="0">
              <a:latin typeface="Calibri" panose="020F0502020204030204" pitchFamily="34" charset="0"/>
            </a:endParaRPr>
          </a:p>
        </p:txBody>
      </p:sp>
      <p:sp>
        <p:nvSpPr>
          <p:cNvPr id="8" name="Text Placeholder 6"/>
          <p:cNvSpPr txBox="1">
            <a:spLocks/>
          </p:cNvSpPr>
          <p:nvPr/>
        </p:nvSpPr>
        <p:spPr>
          <a:xfrm>
            <a:off x="4527550" y="1657350"/>
            <a:ext cx="3224213" cy="298450"/>
          </a:xfrm>
          <a:prstGeom prst="rect">
            <a:avLst/>
          </a:prstGeom>
        </p:spPr>
        <p:txBody>
          <a:bodyPr anchor="ctr"/>
          <a:lstStyle>
            <a:lvl1pPr marL="350838" indent="-350838" algn="l" defTabSz="938213"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lgn="ctr">
              <a:buFont typeface="Arial" charset="0"/>
              <a:buNone/>
              <a:defRPr/>
            </a:pPr>
            <a:r>
              <a:rPr lang="lv-LV" sz="2400" b="1" dirty="0" smtClean="0">
                <a:solidFill>
                  <a:schemeClr val="accent3">
                    <a:lumMod val="50000"/>
                  </a:schemeClr>
                </a:solidFill>
                <a:latin typeface="Calibri" panose="020F0502020204030204" pitchFamily="34" charset="0"/>
              </a:rPr>
              <a:t>Virtuālā pasaule</a:t>
            </a:r>
            <a:endParaRPr lang="lv-LV" sz="2400" b="1" dirty="0">
              <a:solidFill>
                <a:schemeClr val="accent3">
                  <a:lumMod val="50000"/>
                </a:schemeClr>
              </a:solidFill>
              <a:latin typeface="Calibri" panose="020F0502020204030204" pitchFamily="34" charset="0"/>
            </a:endParaRPr>
          </a:p>
        </p:txBody>
      </p:sp>
      <p:sp>
        <p:nvSpPr>
          <p:cNvPr id="9" name="Content Placeholder 3"/>
          <p:cNvSpPr>
            <a:spLocks noGrp="1"/>
          </p:cNvSpPr>
          <p:nvPr>
            <p:ph sz="quarter" idx="4294967295"/>
          </p:nvPr>
        </p:nvSpPr>
        <p:spPr>
          <a:xfrm>
            <a:off x="712788" y="2312988"/>
            <a:ext cx="1998662" cy="2833687"/>
          </a:xfrm>
        </p:spPr>
        <p:txBody>
          <a:bodyPr/>
          <a:lstStyle/>
          <a:p>
            <a:pPr marL="0" indent="0" algn="r">
              <a:spcBef>
                <a:spcPts val="200"/>
              </a:spcBef>
              <a:buFont typeface="Arial" charset="0"/>
              <a:buNone/>
              <a:defRPr/>
            </a:pPr>
            <a:r>
              <a:rPr lang="lv-LV" sz="2200" dirty="0" smtClean="0"/>
              <a:t>Dokuments</a:t>
            </a:r>
          </a:p>
          <a:p>
            <a:pPr marL="0" indent="0" algn="r">
              <a:spcBef>
                <a:spcPts val="200"/>
              </a:spcBef>
              <a:buFont typeface="Arial" charset="0"/>
              <a:buNone/>
              <a:defRPr/>
            </a:pPr>
            <a:endParaRPr lang="lv-LV" sz="2200" dirty="0" smtClean="0"/>
          </a:p>
          <a:p>
            <a:pPr marL="0" indent="0" algn="r">
              <a:spcBef>
                <a:spcPts val="200"/>
              </a:spcBef>
              <a:buFont typeface="Arial" charset="0"/>
              <a:buNone/>
              <a:defRPr/>
            </a:pPr>
            <a:r>
              <a:rPr lang="lv-LV" sz="2200" dirty="0" smtClean="0"/>
              <a:t>Aploksne</a:t>
            </a:r>
          </a:p>
          <a:p>
            <a:pPr marL="0" indent="0" algn="r">
              <a:spcBef>
                <a:spcPts val="200"/>
              </a:spcBef>
              <a:buFont typeface="Arial" charset="0"/>
              <a:buNone/>
              <a:defRPr/>
            </a:pPr>
            <a:endParaRPr lang="lv-LV" sz="2200" dirty="0" smtClean="0"/>
          </a:p>
          <a:p>
            <a:pPr marL="0" indent="0" algn="r">
              <a:spcBef>
                <a:spcPts val="200"/>
              </a:spcBef>
              <a:buFont typeface="Arial" charset="0"/>
              <a:buNone/>
              <a:defRPr/>
            </a:pPr>
            <a:r>
              <a:rPr lang="lv-LV" sz="2200" dirty="0" smtClean="0"/>
              <a:t>Pase</a:t>
            </a:r>
          </a:p>
          <a:p>
            <a:pPr marL="0" indent="0" algn="r">
              <a:spcBef>
                <a:spcPts val="200"/>
              </a:spcBef>
              <a:buFont typeface="Arial" charset="0"/>
              <a:buNone/>
              <a:defRPr/>
            </a:pPr>
            <a:endParaRPr lang="lv-LV" sz="2200" dirty="0" smtClean="0"/>
          </a:p>
          <a:p>
            <a:pPr marL="0" indent="0" algn="r">
              <a:spcBef>
                <a:spcPts val="200"/>
              </a:spcBef>
              <a:buFont typeface="Arial" charset="0"/>
              <a:buNone/>
              <a:defRPr/>
            </a:pPr>
            <a:r>
              <a:rPr lang="lv-LV" sz="2200" dirty="0" smtClean="0"/>
              <a:t>Paraksts</a:t>
            </a:r>
            <a:endParaRPr lang="lv-LV" sz="2200" dirty="0"/>
          </a:p>
        </p:txBody>
      </p:sp>
      <p:sp>
        <p:nvSpPr>
          <p:cNvPr id="10" name="Content Placeholder 4"/>
          <p:cNvSpPr>
            <a:spLocks noGrp="1"/>
          </p:cNvSpPr>
          <p:nvPr>
            <p:ph sz="quarter" idx="4294967295"/>
          </p:nvPr>
        </p:nvSpPr>
        <p:spPr>
          <a:xfrm>
            <a:off x="5837238" y="2324100"/>
            <a:ext cx="3194468" cy="2836863"/>
          </a:xfrm>
        </p:spPr>
        <p:txBody>
          <a:bodyPr>
            <a:noAutofit/>
          </a:bodyPr>
          <a:lstStyle/>
          <a:p>
            <a:pPr marL="0" indent="0">
              <a:spcBef>
                <a:spcPts val="200"/>
              </a:spcBef>
              <a:buFont typeface="Arial" charset="0"/>
              <a:buNone/>
              <a:defRPr/>
            </a:pPr>
            <a:r>
              <a:rPr lang="lv-LV" sz="2200" dirty="0" smtClean="0"/>
              <a:t>Elektroniskais dokuments</a:t>
            </a:r>
          </a:p>
          <a:p>
            <a:pPr marL="0" indent="0">
              <a:spcBef>
                <a:spcPts val="200"/>
              </a:spcBef>
              <a:buFont typeface="Arial" charset="0"/>
              <a:buNone/>
              <a:defRPr/>
            </a:pPr>
            <a:endParaRPr lang="lv-LV" sz="2200" dirty="0" smtClean="0"/>
          </a:p>
          <a:p>
            <a:pPr marL="0" indent="0">
              <a:spcBef>
                <a:spcPts val="200"/>
              </a:spcBef>
              <a:buFont typeface="Arial" charset="0"/>
              <a:buNone/>
              <a:defRPr/>
            </a:pPr>
            <a:r>
              <a:rPr lang="lv-LV" sz="2200" dirty="0" smtClean="0"/>
              <a:t>Šifrēšana</a:t>
            </a:r>
          </a:p>
          <a:p>
            <a:pPr marL="0" indent="0">
              <a:spcBef>
                <a:spcPts val="200"/>
              </a:spcBef>
              <a:buFont typeface="Arial" charset="0"/>
              <a:buNone/>
              <a:defRPr/>
            </a:pPr>
            <a:endParaRPr lang="lv-LV" sz="2200" dirty="0" smtClean="0"/>
          </a:p>
          <a:p>
            <a:pPr marL="0" indent="0">
              <a:spcBef>
                <a:spcPts val="200"/>
              </a:spcBef>
              <a:buFont typeface="Arial" charset="0"/>
              <a:buNone/>
              <a:defRPr/>
            </a:pPr>
            <a:r>
              <a:rPr lang="lv-LV" sz="2200" dirty="0" smtClean="0"/>
              <a:t>Elektroniskā identitāte</a:t>
            </a:r>
          </a:p>
          <a:p>
            <a:pPr marL="0" indent="0">
              <a:spcBef>
                <a:spcPts val="200"/>
              </a:spcBef>
              <a:buFont typeface="Arial" charset="0"/>
              <a:buNone/>
              <a:defRPr/>
            </a:pPr>
            <a:endParaRPr lang="lv-LV" sz="2200" dirty="0" smtClean="0"/>
          </a:p>
          <a:p>
            <a:pPr marL="0" indent="0">
              <a:spcBef>
                <a:spcPts val="200"/>
              </a:spcBef>
              <a:buFont typeface="Arial" charset="0"/>
              <a:buNone/>
              <a:defRPr/>
            </a:pPr>
            <a:r>
              <a:rPr lang="lv-LV" sz="2200" dirty="0" smtClean="0"/>
              <a:t>Elektroniskais paraksts</a:t>
            </a:r>
            <a:endParaRPr lang="lv-LV" sz="2200" dirty="0"/>
          </a:p>
        </p:txBody>
      </p:sp>
      <p:sp>
        <p:nvSpPr>
          <p:cNvPr id="11" name="Oval 10"/>
          <p:cNvSpPr/>
          <p:nvPr/>
        </p:nvSpPr>
        <p:spPr>
          <a:xfrm>
            <a:off x="2832100" y="2312988"/>
            <a:ext cx="539750" cy="53975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sp>
        <p:nvSpPr>
          <p:cNvPr id="12" name="Oval 11"/>
          <p:cNvSpPr/>
          <p:nvPr/>
        </p:nvSpPr>
        <p:spPr>
          <a:xfrm>
            <a:off x="2832100" y="2944813"/>
            <a:ext cx="539750" cy="541337"/>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sp>
        <p:nvSpPr>
          <p:cNvPr id="13" name="Oval 12"/>
          <p:cNvSpPr/>
          <p:nvPr/>
        </p:nvSpPr>
        <p:spPr>
          <a:xfrm>
            <a:off x="2832100" y="3719513"/>
            <a:ext cx="539750" cy="53975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sp>
        <p:nvSpPr>
          <p:cNvPr id="14" name="Oval 13"/>
          <p:cNvSpPr/>
          <p:nvPr/>
        </p:nvSpPr>
        <p:spPr>
          <a:xfrm>
            <a:off x="2832100" y="4432300"/>
            <a:ext cx="539750" cy="53975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sp>
        <p:nvSpPr>
          <p:cNvPr id="15" name="Oval 14"/>
          <p:cNvSpPr/>
          <p:nvPr/>
        </p:nvSpPr>
        <p:spPr>
          <a:xfrm>
            <a:off x="5222875" y="2327275"/>
            <a:ext cx="539750" cy="53975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sp>
        <p:nvSpPr>
          <p:cNvPr id="16" name="Oval 15"/>
          <p:cNvSpPr/>
          <p:nvPr/>
        </p:nvSpPr>
        <p:spPr>
          <a:xfrm>
            <a:off x="5222875" y="2982913"/>
            <a:ext cx="539750" cy="53975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sp>
        <p:nvSpPr>
          <p:cNvPr id="17" name="Oval 16"/>
          <p:cNvSpPr/>
          <p:nvPr/>
        </p:nvSpPr>
        <p:spPr>
          <a:xfrm>
            <a:off x="5222875" y="3719513"/>
            <a:ext cx="539750" cy="53975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sp>
        <p:nvSpPr>
          <p:cNvPr id="18" name="Oval 17"/>
          <p:cNvSpPr/>
          <p:nvPr/>
        </p:nvSpPr>
        <p:spPr>
          <a:xfrm>
            <a:off x="5222875" y="4432300"/>
            <a:ext cx="539750" cy="53975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lv-LV" dirty="0">
              <a:latin typeface="Calibri" panose="020F0502020204030204" pitchFamily="34" charset="0"/>
            </a:endParaRPr>
          </a:p>
        </p:txBody>
      </p:sp>
      <p:pic>
        <p:nvPicPr>
          <p:cNvPr id="15376" name="Picture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250" y="2249488"/>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250" y="2947988"/>
            <a:ext cx="5969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250" y="3729038"/>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6075" y="4432300"/>
            <a:ext cx="596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0525" y="2386013"/>
            <a:ext cx="39528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4963" y="3065463"/>
            <a:ext cx="4508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3225" y="3781425"/>
            <a:ext cx="3286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1638" y="4516438"/>
            <a:ext cx="3730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4950" y="2343150"/>
            <a:ext cx="4079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2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2875" y="2846388"/>
            <a:ext cx="4556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2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4950" y="3179763"/>
            <a:ext cx="404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2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1138" y="3836988"/>
            <a:ext cx="4318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3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24463" y="4425950"/>
            <a:ext cx="5524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68218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3"/>
          </p:nvPr>
        </p:nvSpPr>
        <p:spPr bwMode="auto">
          <a:xfrm>
            <a:off x="8426450" y="6324600"/>
            <a:ext cx="41275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821DCBA-DD44-4B7C-BBA4-69C42D013EE9}" type="slidenum">
              <a:rPr lang="en-US" altLang="en-US" smtClean="0"/>
              <a:pPr/>
              <a:t>9</a:t>
            </a:fld>
            <a:endParaRPr lang="en-US" altLang="en-US" dirty="0" smtClean="0"/>
          </a:p>
        </p:txBody>
      </p:sp>
      <p:sp>
        <p:nvSpPr>
          <p:cNvPr id="7" name="Rectangle 6"/>
          <p:cNvSpPr/>
          <p:nvPr/>
        </p:nvSpPr>
        <p:spPr>
          <a:xfrm>
            <a:off x="2289175" y="238125"/>
            <a:ext cx="4083050" cy="523220"/>
          </a:xfrm>
          <a:prstGeom prst="rect">
            <a:avLst/>
          </a:prstGeom>
        </p:spPr>
        <p:txBody>
          <a:bodyPr>
            <a:spAutoFit/>
          </a:bodyPr>
          <a:lstStyle/>
          <a:p>
            <a:pPr>
              <a:defRPr/>
            </a:pPr>
            <a:r>
              <a:rPr lang="lv-LV" sz="2800" b="1" dirty="0">
                <a:solidFill>
                  <a:schemeClr val="accent3">
                    <a:lumMod val="50000"/>
                  </a:schemeClr>
                </a:solidFill>
                <a:latin typeface="Calibri" panose="020F0502020204030204" pitchFamily="34" charset="0"/>
                <a:cs typeface="Arial" charset="0"/>
              </a:rPr>
              <a:t>Paraksts: </a:t>
            </a:r>
          </a:p>
        </p:txBody>
      </p:sp>
      <p:sp>
        <p:nvSpPr>
          <p:cNvPr id="8" name="Text Placeholder 2"/>
          <p:cNvSpPr>
            <a:spLocks noGrp="1"/>
          </p:cNvSpPr>
          <p:nvPr>
            <p:ph type="body" sz="quarter" idx="4294967295"/>
          </p:nvPr>
        </p:nvSpPr>
        <p:spPr>
          <a:xfrm>
            <a:off x="2289175" y="881063"/>
            <a:ext cx="6029325" cy="1150937"/>
          </a:xfrm>
        </p:spPr>
        <p:txBody>
          <a:bodyPr anchor="ctr"/>
          <a:lstStyle/>
          <a:p>
            <a:pPr marL="0" indent="0" algn="just" eaLnBrk="1" hangingPunct="1">
              <a:spcBef>
                <a:spcPct val="0"/>
              </a:spcBef>
              <a:buFontTx/>
              <a:buNone/>
              <a:defRPr/>
            </a:pPr>
            <a:r>
              <a:rPr lang="lv-LV" altLang="lv-LV" sz="2000" dirty="0" smtClean="0">
                <a:latin typeface="Calibri" panose="020F0502020204030204" pitchFamily="34" charset="0"/>
                <a:cs typeface="Arial" panose="020B0604020202020204" pitchFamily="34" charset="0"/>
              </a:rPr>
              <a:t>parasti kādas personas vārda un/vai uzvārda (dažkārt iniciāļu vai pseidonīma) attēlojums uz kāda dokumenta, lai pierādītu parakstītāja identitāti un parakstītāja nodomu/gribu.  </a:t>
            </a:r>
            <a:endParaRPr lang="lv-LV" altLang="lv-LV" sz="2000" dirty="0">
              <a:latin typeface="Calibri" panose="020F0502020204030204" pitchFamily="34" charset="0"/>
              <a:cs typeface="Arial" panose="020B0604020202020204" pitchFamily="34" charset="0"/>
            </a:endParaRPr>
          </a:p>
        </p:txBody>
      </p:sp>
      <p:pic>
        <p:nvPicPr>
          <p:cNvPr id="17413" name="Picture 2" descr="http://biometrics.sabanciuniv.edu/img/samplesigs_v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825" y="2432050"/>
            <a:ext cx="7286625"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51404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89_Prezentacija_templateLV</Template>
  <TotalTime>5431</TotalTime>
  <Words>1264</Words>
  <Application>Microsoft Office PowerPoint</Application>
  <PresentationFormat>On-screen Show (4:3)</PresentationFormat>
  <Paragraphs>288</Paragraphs>
  <Slides>46</Slides>
  <Notes>45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Lucida Sans Unicode</vt:lpstr>
      <vt:lpstr>MS PGothic</vt:lpstr>
      <vt:lpstr>PT Sans</vt:lpstr>
      <vt:lpstr>Times New Roman</vt:lpstr>
      <vt:lpstr>Verdana</vt:lpstr>
      <vt:lpstr>89_Prezentacija_templateLV</vt:lpstr>
      <vt:lpstr>                Burts e vairs nav tikai burts</vt:lpstr>
      <vt:lpstr>Valsts e-iespējas –  kā tās var Jums padarīt dzīvi vienkāršāku?   </vt:lpstr>
      <vt:lpstr>Kas nepieciešams, lai izmantotu valsts  e-iespējas</vt:lpstr>
      <vt:lpstr>Ieguvums</vt:lpstr>
      <vt:lpstr>Kur un kā saņemt e-pakalpojumus?</vt:lpstr>
      <vt:lpstr>Daži Latvija.lv e-pakalpojumu piemēri</vt:lpstr>
      <vt:lpstr>Kur vēl meklēt e-pakalpojumus?</vt:lpstr>
      <vt:lpstr>Paralēlās pasaules</vt:lpstr>
      <vt:lpstr>PowerPoint Presentation</vt:lpstr>
      <vt:lpstr>Paralēlās pasaules</vt:lpstr>
      <vt:lpstr>Vai virtuālajā vidē ir savādāk?</vt:lpstr>
      <vt:lpstr>eParaksts – darbam elektroniskajā vidē www.eparaksts.lv </vt:lpstr>
      <vt:lpstr>PowerPoint Presentation</vt:lpstr>
      <vt:lpstr>PowerPoint Presentation</vt:lpstr>
      <vt:lpstr>PowerPoint Presentation</vt:lpstr>
      <vt:lpstr>Elektroniskā pieteikšanās studijām pamatstudiju programmās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Dagnija</dc:creator>
  <cp:lastModifiedBy>Margarita Apine</cp:lastModifiedBy>
  <cp:revision>184</cp:revision>
  <cp:lastPrinted>2016-09-29T13:53:50Z</cp:lastPrinted>
  <dcterms:created xsi:type="dcterms:W3CDTF">2014-11-20T14:46:47Z</dcterms:created>
  <dcterms:modified xsi:type="dcterms:W3CDTF">2016-09-30T05:37:43Z</dcterms:modified>
</cp:coreProperties>
</file>